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FD0-C97D-4C44-93B2-72660FC64C36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2CEF-1DA3-46A7-845B-3A5BE578F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62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FD0-C97D-4C44-93B2-72660FC64C36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2CEF-1DA3-46A7-845B-3A5BE578F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329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FD0-C97D-4C44-93B2-72660FC64C36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2CEF-1DA3-46A7-845B-3A5BE578F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022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FD0-C97D-4C44-93B2-72660FC64C36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2CEF-1DA3-46A7-845B-3A5BE578F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973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FD0-C97D-4C44-93B2-72660FC64C36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2CEF-1DA3-46A7-845B-3A5BE578F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571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FD0-C97D-4C44-93B2-72660FC64C36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2CEF-1DA3-46A7-845B-3A5BE578F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462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FD0-C97D-4C44-93B2-72660FC64C36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2CEF-1DA3-46A7-845B-3A5BE578F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407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FD0-C97D-4C44-93B2-72660FC64C36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2CEF-1DA3-46A7-845B-3A5BE578F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49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FD0-C97D-4C44-93B2-72660FC64C36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2CEF-1DA3-46A7-845B-3A5BE578F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957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FD0-C97D-4C44-93B2-72660FC64C36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2CEF-1DA3-46A7-845B-3A5BE578F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636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FD0-C97D-4C44-93B2-72660FC64C36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2CEF-1DA3-46A7-845B-3A5BE578F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925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B8FD0-C97D-4C44-93B2-72660FC64C36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12CEF-1DA3-46A7-845B-3A5BE578F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326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" y="0"/>
            <a:ext cx="9667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7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20" y="0"/>
            <a:ext cx="9667567" cy="6858000"/>
          </a:xfrm>
        </p:spPr>
      </p:pic>
    </p:spTree>
    <p:extLst>
      <p:ext uri="{BB962C8B-B14F-4D97-AF65-F5344CB8AC3E}">
        <p14:creationId xmlns:p14="http://schemas.microsoft.com/office/powerpoint/2010/main" val="404561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36" y="0"/>
            <a:ext cx="9667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5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09" y="-65120"/>
            <a:ext cx="9759365" cy="69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0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90" y="0"/>
            <a:ext cx="9667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98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SENA</cp:lastModifiedBy>
  <cp:revision>1</cp:revision>
  <dcterms:created xsi:type="dcterms:W3CDTF">2022-05-09T18:24:04Z</dcterms:created>
  <dcterms:modified xsi:type="dcterms:W3CDTF">2022-05-09T18:29:02Z</dcterms:modified>
</cp:coreProperties>
</file>