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anand%20On%20My%20Mac\Desktop\School\Courses\CS221\project\cognitive-dissonance\report\Vision%20Dat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anand%20On%20My%20Mac\Desktop\School\Courses\CS221\project\cognitive-dissonance\report\Vision%20Data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anand%20On%20My%20Mac\Desktop\School\Courses\CS221\project\cognitive-dissonance\report\Vision%20Data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anand%20On%20My%20Mac\Desktop\School\Courses\CS221\project\cognitive-dissonance\report\Vision%20Data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anand%20On%20My%20Mac\Desktop\School\Courses\CS221\project\cognitive-dissonance\report\Vision%20Data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.host\Shared%20Folders\anand%20On%20My%20Mac\Desktop\School\Courses\CS221\project\cognitive-dissonance\report\Vision%20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Time Taken (in seconds)</a:t>
            </a:r>
          </a:p>
        </c:rich>
      </c:tx>
      <c:layout>
        <c:manualLayout>
          <c:xMode val="edge"/>
          <c:yMode val="edge"/>
          <c:x val="0.36701377952755898"/>
          <c:y val="2.0510498687664042E-2"/>
        </c:manualLayout>
      </c:layout>
    </c:title>
    <c:plotArea>
      <c:layout>
        <c:manualLayout>
          <c:layoutTarget val="inner"/>
          <c:xMode val="edge"/>
          <c:yMode val="edge"/>
          <c:x val="0.10231238044396992"/>
          <c:y val="0.12576271186440682"/>
          <c:w val="0.86595880599670805"/>
          <c:h val="0.70826392534266547"/>
        </c:manualLayout>
      </c:layout>
      <c:scatterChart>
        <c:scatterStyle val="smoothMarker"/>
        <c:ser>
          <c:idx val="2"/>
          <c:order val="0"/>
          <c:tx>
            <c:v>10000 Examples</c:v>
          </c:tx>
          <c:xVal>
            <c:numRef>
              <c:f>Depth!$C$2:$C$5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Depth!$F$2:$F$5</c:f>
              <c:numCache>
                <c:formatCode>General</c:formatCode>
                <c:ptCount val="4"/>
                <c:pt idx="0">
                  <c:v>81.56</c:v>
                </c:pt>
                <c:pt idx="1">
                  <c:v>119.6</c:v>
                </c:pt>
                <c:pt idx="2">
                  <c:v>209.57</c:v>
                </c:pt>
                <c:pt idx="3">
                  <c:v>419.72</c:v>
                </c:pt>
              </c:numCache>
            </c:numRef>
          </c:yVal>
          <c:smooth val="1"/>
        </c:ser>
        <c:axId val="66388352"/>
        <c:axId val="71273472"/>
      </c:scatterChart>
      <c:valAx>
        <c:axId val="66388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="1"/>
                </a:pPr>
                <a:r>
                  <a:rPr lang="en-US" sz="2000" b="1"/>
                  <a:t>Depth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71273472"/>
        <c:crosses val="autoZero"/>
        <c:crossBetween val="midCat"/>
      </c:valAx>
      <c:valAx>
        <c:axId val="71273472"/>
        <c:scaling>
          <c:orientation val="minMax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663883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7327674718626251"/>
          <c:y val="0.53962720761599736"/>
          <c:w val="0.27926562569509322"/>
          <c:h val="6.4742871124160356E-2"/>
        </c:manualLayout>
      </c:layout>
      <c:overlay val="1"/>
      <c:txPr>
        <a:bodyPr/>
        <a:lstStyle/>
        <a:p>
          <a:pPr>
            <a:defRPr sz="2000" b="1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Average Errors (10000 examples)</a:t>
            </a:r>
          </a:p>
        </c:rich>
      </c:tx>
      <c:layout>
        <c:manualLayout>
          <c:xMode val="edge"/>
          <c:yMode val="edge"/>
          <c:x val="0.32571121234812034"/>
          <c:y val="2.236235053951589E-2"/>
        </c:manualLayout>
      </c:layout>
    </c:title>
    <c:plotArea>
      <c:layout>
        <c:manualLayout>
          <c:layoutTarget val="inner"/>
          <c:xMode val="edge"/>
          <c:yMode val="edge"/>
          <c:x val="0.12701362244829753"/>
          <c:y val="0.12470588235294119"/>
          <c:w val="0.84120369503896908"/>
          <c:h val="0.66611372107898281"/>
        </c:manualLayout>
      </c:layout>
      <c:scatterChart>
        <c:scatterStyle val="smoothMarker"/>
        <c:ser>
          <c:idx val="0"/>
          <c:order val="0"/>
          <c:tx>
            <c:strRef>
              <c:f>Depth!$D$1</c:f>
              <c:strCache>
                <c:ptCount val="1"/>
                <c:pt idx="0">
                  <c:v>Training Error</c:v>
                </c:pt>
              </c:strCache>
            </c:strRef>
          </c:tx>
          <c:xVal>
            <c:numRef>
              <c:f>Depth!$C$2:$C$5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Depth!$D$2:$D$5</c:f>
              <c:numCache>
                <c:formatCode>General</c:formatCode>
                <c:ptCount val="4"/>
                <c:pt idx="0">
                  <c:v>1E-4</c:v>
                </c:pt>
                <c:pt idx="1">
                  <c:v>1E-4</c:v>
                </c:pt>
                <c:pt idx="2">
                  <c:v>2.0000000000000001E-4</c:v>
                </c:pt>
                <c:pt idx="3">
                  <c:v>6.6666699999999996E-5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Depth!$E$1</c:f>
              <c:strCache>
                <c:ptCount val="1"/>
                <c:pt idx="0">
                  <c:v>Test Error</c:v>
                </c:pt>
              </c:strCache>
            </c:strRef>
          </c:tx>
          <c:xVal>
            <c:numRef>
              <c:f>Depth!$C$2:$C$5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Depth!$E$2:$E$5</c:f>
              <c:numCache>
                <c:formatCode>General</c:formatCode>
                <c:ptCount val="4"/>
                <c:pt idx="0">
                  <c:v>1.8499999999999999E-2</c:v>
                </c:pt>
                <c:pt idx="1">
                  <c:v>1.8700000000000001E-2</c:v>
                </c:pt>
                <c:pt idx="2">
                  <c:v>1.84E-2</c:v>
                </c:pt>
                <c:pt idx="3">
                  <c:v>1.8100000000000002E-2</c:v>
                </c:pt>
              </c:numCache>
            </c:numRef>
          </c:yVal>
          <c:smooth val="1"/>
        </c:ser>
        <c:axId val="56414208"/>
        <c:axId val="56416896"/>
      </c:scatterChart>
      <c:valAx>
        <c:axId val="564142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="1"/>
                </a:pPr>
                <a:r>
                  <a:rPr lang="en-US" sz="2000" b="1"/>
                  <a:t>Depth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56416896"/>
        <c:crosses val="autoZero"/>
        <c:crossBetween val="midCat"/>
      </c:valAx>
      <c:valAx>
        <c:axId val="56416896"/>
        <c:scaling>
          <c:orientation val="minMax"/>
          <c:max val="3.0000000000000002E-2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564142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6358800226372405"/>
          <c:y val="0.14304903063587646"/>
          <c:w val="0.24586304470854556"/>
          <c:h val="0.12839762676724234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2000" b="1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Time Taken (in seconds) (10000</a:t>
            </a:r>
            <a:r>
              <a:rPr lang="en-US" sz="2400" baseline="0"/>
              <a:t> examples)</a:t>
            </a:r>
            <a:endParaRPr lang="en-US" sz="2400"/>
          </a:p>
        </c:rich>
      </c:tx>
      <c:layout>
        <c:manualLayout>
          <c:xMode val="edge"/>
          <c:yMode val="edge"/>
          <c:x val="0.24879508407645276"/>
          <c:y val="2.2222222222222223E-2"/>
        </c:manualLayout>
      </c:layout>
    </c:title>
    <c:plotArea>
      <c:layout>
        <c:manualLayout>
          <c:layoutTarget val="inner"/>
          <c:xMode val="edge"/>
          <c:yMode val="edge"/>
          <c:x val="0.11637512208826795"/>
          <c:y val="0.11872002492808929"/>
          <c:w val="0.83348335886738401"/>
          <c:h val="0.69191673957421984"/>
        </c:manualLayout>
      </c:layout>
      <c:scatterChart>
        <c:scatterStyle val="smoothMarker"/>
        <c:ser>
          <c:idx val="3"/>
          <c:order val="0"/>
          <c:tx>
            <c:v>Depth 1</c:v>
          </c:tx>
          <c:xVal>
            <c:numRef>
              <c:f>'# Trees'!$C$8:$C$12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800</c:v>
                </c:pt>
                <c:pt idx="4">
                  <c:v>1000</c:v>
                </c:pt>
              </c:numCache>
            </c:numRef>
          </c:xVal>
          <c:yVal>
            <c:numRef>
              <c:f>'# Trees'!$F$8:$F$12</c:f>
              <c:numCache>
                <c:formatCode>General</c:formatCode>
                <c:ptCount val="5"/>
                <c:pt idx="0">
                  <c:v>59.09</c:v>
                </c:pt>
                <c:pt idx="1">
                  <c:v>81.56</c:v>
                </c:pt>
                <c:pt idx="2">
                  <c:v>156.06</c:v>
                </c:pt>
                <c:pt idx="3">
                  <c:v>228.36</c:v>
                </c:pt>
                <c:pt idx="4">
                  <c:v>278.89</c:v>
                </c:pt>
              </c:numCache>
            </c:numRef>
          </c:yVal>
          <c:smooth val="1"/>
        </c:ser>
        <c:ser>
          <c:idx val="0"/>
          <c:order val="1"/>
          <c:tx>
            <c:v>Depth 2</c:v>
          </c:tx>
          <c:xVal>
            <c:numRef>
              <c:f>'# Trees'!$C$2:$C$6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800</c:v>
                </c:pt>
                <c:pt idx="4">
                  <c:v>1000</c:v>
                </c:pt>
              </c:numCache>
            </c:numRef>
          </c:xVal>
          <c:yVal>
            <c:numRef>
              <c:f>'# Trees'!$F$2:$F$6</c:f>
              <c:numCache>
                <c:formatCode>General</c:formatCode>
                <c:ptCount val="5"/>
                <c:pt idx="0">
                  <c:v>78.37</c:v>
                </c:pt>
                <c:pt idx="1">
                  <c:v>119.6</c:v>
                </c:pt>
                <c:pt idx="2">
                  <c:v>206.24</c:v>
                </c:pt>
                <c:pt idx="3">
                  <c:v>386.26</c:v>
                </c:pt>
                <c:pt idx="4">
                  <c:v>483.09</c:v>
                </c:pt>
              </c:numCache>
            </c:numRef>
          </c:yVal>
          <c:smooth val="1"/>
        </c:ser>
        <c:axId val="55684480"/>
        <c:axId val="56390400"/>
      </c:scatterChart>
      <c:valAx>
        <c:axId val="55684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="1"/>
                </a:pPr>
                <a:r>
                  <a:rPr lang="en-US" sz="2000" b="1"/>
                  <a:t>Number of Trees</a:t>
                </a:r>
              </a:p>
            </c:rich>
          </c:tx>
          <c:layout>
            <c:manualLayout>
              <c:xMode val="edge"/>
              <c:yMode val="edge"/>
              <c:x val="0.43305768078058621"/>
              <c:y val="0.9118883056284631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56390400"/>
        <c:crosses val="autoZero"/>
        <c:crossBetween val="midCat"/>
      </c:valAx>
      <c:valAx>
        <c:axId val="56390400"/>
        <c:scaling>
          <c:orientation val="minMax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55684480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0826259196378039"/>
          <c:y val="0.16284937802611618"/>
          <c:w val="0.15800275131263683"/>
          <c:h val="0.16756790920061085"/>
        </c:manualLayout>
      </c:layout>
      <c:overlay val="1"/>
      <c:spPr>
        <a:solidFill>
          <a:sysClr val="window" lastClr="FFFFFF"/>
        </a:solidFill>
      </c:spPr>
      <c:txPr>
        <a:bodyPr/>
        <a:lstStyle/>
        <a:p>
          <a:pPr>
            <a:defRPr sz="2000" b="1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>
              <a:defRPr sz="2400"/>
            </a:pPr>
            <a:r>
              <a:rPr lang="en-US" sz="2400" dirty="0" smtClean="0"/>
              <a:t>Average Error </a:t>
            </a:r>
            <a:r>
              <a:rPr lang="en-US" sz="2400" dirty="0"/>
              <a:t>(10000</a:t>
            </a:r>
            <a:r>
              <a:rPr lang="en-US" sz="2400" baseline="0" dirty="0"/>
              <a:t> examples)</a:t>
            </a:r>
            <a:endParaRPr lang="en-US" sz="2400" dirty="0"/>
          </a:p>
        </c:rich>
      </c:tx>
      <c:layout>
        <c:manualLayout>
          <c:xMode val="edge"/>
          <c:yMode val="edge"/>
          <c:x val="0.31717698131856747"/>
          <c:y val="2.2222222222222223E-2"/>
        </c:manualLayout>
      </c:layout>
    </c:title>
    <c:plotArea>
      <c:layout>
        <c:manualLayout>
          <c:layoutTarget val="inner"/>
          <c:xMode val="edge"/>
          <c:yMode val="edge"/>
          <c:x val="0.11637512208826795"/>
          <c:y val="0.11872002492808936"/>
          <c:w val="0.83348335886738401"/>
          <c:h val="0.69191673957421984"/>
        </c:manualLayout>
      </c:layout>
      <c:scatterChart>
        <c:scatterStyle val="smoothMarker"/>
        <c:ser>
          <c:idx val="1"/>
          <c:order val="0"/>
          <c:tx>
            <c:v>Training Error: Depth1</c:v>
          </c:tx>
          <c:xVal>
            <c:numRef>
              <c:f>'# Trees'!$C$9:$C$12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1000</c:v>
                </c:pt>
              </c:numCache>
            </c:numRef>
          </c:xVal>
          <c:yVal>
            <c:numRef>
              <c:f>'# Trees'!$D$9:$D$12</c:f>
              <c:numCache>
                <c:formatCode>General</c:formatCode>
                <c:ptCount val="4"/>
                <c:pt idx="0">
                  <c:v>1E-4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1"/>
        </c:ser>
        <c:ser>
          <c:idx val="2"/>
          <c:order val="1"/>
          <c:tx>
            <c:v>Training Error: Depth 2</c:v>
          </c:tx>
          <c:xVal>
            <c:numRef>
              <c:f>'# Trees'!$C$3:$C$6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1000</c:v>
                </c:pt>
              </c:numCache>
            </c:numRef>
          </c:xVal>
          <c:yVal>
            <c:numRef>
              <c:f>'# Trees'!$D$3:$D$6</c:f>
              <c:numCache>
                <c:formatCode>General</c:formatCode>
                <c:ptCount val="4"/>
                <c:pt idx="0">
                  <c:v>1E-4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1"/>
        </c:ser>
        <c:ser>
          <c:idx val="4"/>
          <c:order val="2"/>
          <c:tx>
            <c:v>Test Error: Depth 1</c:v>
          </c:tx>
          <c:xVal>
            <c:numRef>
              <c:f>'# Trees'!$C$3:$C$6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1000</c:v>
                </c:pt>
              </c:numCache>
            </c:numRef>
          </c:xVal>
          <c:yVal>
            <c:numRef>
              <c:f>'# Trees'!$E$3:$E$6</c:f>
              <c:numCache>
                <c:formatCode>General</c:formatCode>
                <c:ptCount val="4"/>
                <c:pt idx="0">
                  <c:v>1.8700000000000001E-2</c:v>
                </c:pt>
                <c:pt idx="1">
                  <c:v>1.66E-2</c:v>
                </c:pt>
                <c:pt idx="2">
                  <c:v>1.5599999999999999E-2</c:v>
                </c:pt>
                <c:pt idx="3">
                  <c:v>1.54E-2</c:v>
                </c:pt>
              </c:numCache>
            </c:numRef>
          </c:yVal>
          <c:smooth val="1"/>
        </c:ser>
        <c:ser>
          <c:idx val="5"/>
          <c:order val="3"/>
          <c:tx>
            <c:v>Test Error: Depth 2</c:v>
          </c:tx>
          <c:xVal>
            <c:numRef>
              <c:f>'# Trees'!$C$9:$C$12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1000</c:v>
                </c:pt>
              </c:numCache>
            </c:numRef>
          </c:xVal>
          <c:yVal>
            <c:numRef>
              <c:f>'# Trees'!$E$9:$E$12</c:f>
              <c:numCache>
                <c:formatCode>General</c:formatCode>
                <c:ptCount val="4"/>
                <c:pt idx="0">
                  <c:v>1.8499999999999999E-2</c:v>
                </c:pt>
                <c:pt idx="1">
                  <c:v>1.5900000000000001E-2</c:v>
                </c:pt>
                <c:pt idx="2">
                  <c:v>1.5699999999999999E-2</c:v>
                </c:pt>
                <c:pt idx="3">
                  <c:v>1.6E-2</c:v>
                </c:pt>
              </c:numCache>
            </c:numRef>
          </c:yVal>
          <c:smooth val="1"/>
        </c:ser>
        <c:axId val="56473472"/>
        <c:axId val="56491008"/>
      </c:scatterChart>
      <c:valAx>
        <c:axId val="564734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="1"/>
                </a:pPr>
                <a:r>
                  <a:rPr lang="en-US" sz="2000" b="1"/>
                  <a:t>Number of Trees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56491008"/>
        <c:crosses val="autoZero"/>
        <c:crossBetween val="midCat"/>
      </c:valAx>
      <c:valAx>
        <c:axId val="56491008"/>
        <c:scaling>
          <c:orientation val="minMax"/>
          <c:max val="3.0000000000000002E-2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56473472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54102999434069066"/>
          <c:y val="0.12018270240056746"/>
          <c:w val="0.41466893039049246"/>
          <c:h val="0.27690126549107935"/>
        </c:manualLayout>
      </c:layout>
      <c:overlay val="1"/>
      <c:spPr>
        <a:solidFill>
          <a:sysClr val="window" lastClr="FFFFFF"/>
        </a:solidFill>
      </c:spPr>
      <c:txPr>
        <a:bodyPr/>
        <a:lstStyle/>
        <a:p>
          <a:pPr>
            <a:defRPr sz="2000" b="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Time Taken (in seconds) (400 trees)</a:t>
            </a:r>
          </a:p>
        </c:rich>
      </c:tx>
      <c:layout>
        <c:manualLayout>
          <c:xMode val="edge"/>
          <c:yMode val="edge"/>
          <c:x val="0.28285400262467192"/>
          <c:y val="2.0510498687664042E-2"/>
        </c:manualLayout>
      </c:layout>
    </c:title>
    <c:plotArea>
      <c:layout>
        <c:manualLayout>
          <c:layoutTarget val="inner"/>
          <c:xMode val="edge"/>
          <c:yMode val="edge"/>
          <c:x val="0.10027887139107612"/>
          <c:y val="0.10956940799066783"/>
          <c:w val="0.85628707349081357"/>
          <c:h val="0.68201647710702828"/>
        </c:manualLayout>
      </c:layout>
      <c:scatterChart>
        <c:scatterStyle val="smoothMarker"/>
        <c:ser>
          <c:idx val="2"/>
          <c:order val="0"/>
          <c:tx>
            <c:v>Depth 1</c:v>
          </c:tx>
          <c:xVal>
            <c:numRef>
              <c:f>'# Examples'!$C$2:$C$6</c:f>
              <c:numCache>
                <c:formatCode>General</c:formatCode>
                <c:ptCount val="5"/>
                <c:pt idx="0">
                  <c:v>4000</c:v>
                </c:pt>
                <c:pt idx="1">
                  <c:v>8000</c:v>
                </c:pt>
                <c:pt idx="2">
                  <c:v>16000</c:v>
                </c:pt>
                <c:pt idx="3">
                  <c:v>32000</c:v>
                </c:pt>
                <c:pt idx="4">
                  <c:v>46359</c:v>
                </c:pt>
              </c:numCache>
            </c:numRef>
          </c:xVal>
          <c:yVal>
            <c:numRef>
              <c:f>'# Examples'!$F$2:$F$6</c:f>
              <c:numCache>
                <c:formatCode>General</c:formatCode>
                <c:ptCount val="5"/>
                <c:pt idx="0">
                  <c:v>55.31</c:v>
                </c:pt>
                <c:pt idx="1">
                  <c:v>100.58</c:v>
                </c:pt>
                <c:pt idx="2">
                  <c:v>210.43</c:v>
                </c:pt>
                <c:pt idx="3">
                  <c:v>524.91999999999996</c:v>
                </c:pt>
                <c:pt idx="4">
                  <c:v>699.75</c:v>
                </c:pt>
              </c:numCache>
            </c:numRef>
          </c:yVal>
          <c:smooth val="1"/>
        </c:ser>
        <c:ser>
          <c:idx val="0"/>
          <c:order val="1"/>
          <c:tx>
            <c:v>Depth 2</c:v>
          </c:tx>
          <c:xVal>
            <c:numRef>
              <c:f>'# Examples'!$C$8:$C$12</c:f>
              <c:numCache>
                <c:formatCode>General</c:formatCode>
                <c:ptCount val="5"/>
                <c:pt idx="0">
                  <c:v>4000</c:v>
                </c:pt>
                <c:pt idx="1">
                  <c:v>10000</c:v>
                </c:pt>
                <c:pt idx="2">
                  <c:v>20000</c:v>
                </c:pt>
                <c:pt idx="3">
                  <c:v>32000</c:v>
                </c:pt>
                <c:pt idx="4">
                  <c:v>46359</c:v>
                </c:pt>
              </c:numCache>
            </c:numRef>
          </c:xVal>
          <c:yVal>
            <c:numRef>
              <c:f>'# Examples'!$F$8:$F$12</c:f>
              <c:numCache>
                <c:formatCode>General</c:formatCode>
                <c:ptCount val="5"/>
                <c:pt idx="0">
                  <c:v>92.34</c:v>
                </c:pt>
                <c:pt idx="1">
                  <c:v>206.24</c:v>
                </c:pt>
                <c:pt idx="2">
                  <c:v>426.01</c:v>
                </c:pt>
                <c:pt idx="3">
                  <c:v>701.27</c:v>
                </c:pt>
                <c:pt idx="4">
                  <c:v>1020.47</c:v>
                </c:pt>
              </c:numCache>
            </c:numRef>
          </c:yVal>
          <c:smooth val="1"/>
        </c:ser>
        <c:axId val="56898304"/>
        <c:axId val="56900608"/>
      </c:scatterChart>
      <c:valAx>
        <c:axId val="56898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="1"/>
                </a:pPr>
                <a:r>
                  <a:rPr lang="en-US" sz="2000" b="1"/>
                  <a:t>Number of training examples used</a:t>
                </a:r>
              </a:p>
            </c:rich>
          </c:tx>
          <c:layout>
            <c:manualLayout>
              <c:xMode val="edge"/>
              <c:yMode val="edge"/>
              <c:x val="0.33315846456692916"/>
              <c:y val="0.9107958588509769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56900608"/>
        <c:crosses val="autoZero"/>
        <c:crossBetween val="midCat"/>
      </c:valAx>
      <c:valAx>
        <c:axId val="56900608"/>
        <c:scaling>
          <c:orientation val="minMax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56898304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0839162292213473"/>
          <c:y val="0.22237226596675416"/>
          <c:w val="0.13182786526684165"/>
          <c:h val="0.11096106736657918"/>
        </c:manualLayout>
      </c:layout>
      <c:txPr>
        <a:bodyPr/>
        <a:lstStyle/>
        <a:p>
          <a:pPr>
            <a:defRPr sz="1800" b="1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Average Error (400 trees)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727199445231785"/>
          <c:y val="0.10278244386118401"/>
          <c:w val="0.83929394567956539"/>
          <c:h val="0.71983158355205601"/>
        </c:manualLayout>
      </c:layout>
      <c:scatterChart>
        <c:scatterStyle val="smoothMarker"/>
        <c:ser>
          <c:idx val="4"/>
          <c:order val="0"/>
          <c:tx>
            <c:v>Training Error: Depth 1</c:v>
          </c:tx>
          <c:xVal>
            <c:numRef>
              <c:f>'# Examples'!$C$2:$C$6</c:f>
              <c:numCache>
                <c:formatCode>General</c:formatCode>
                <c:ptCount val="5"/>
                <c:pt idx="0">
                  <c:v>4000</c:v>
                </c:pt>
                <c:pt idx="1">
                  <c:v>8000</c:v>
                </c:pt>
                <c:pt idx="2">
                  <c:v>16000</c:v>
                </c:pt>
                <c:pt idx="3">
                  <c:v>32000</c:v>
                </c:pt>
                <c:pt idx="4">
                  <c:v>46359</c:v>
                </c:pt>
              </c:numCache>
            </c:numRef>
          </c:xVal>
          <c:yVal>
            <c:numRef>
              <c:f>'# Examples'!$D$2:$D$6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2.0833299999999999E-5</c:v>
                </c:pt>
                <c:pt idx="3">
                  <c:v>1.9375E-3</c:v>
                </c:pt>
                <c:pt idx="4">
                  <c:v>3.8611800000000001E-3</c:v>
                </c:pt>
              </c:numCache>
            </c:numRef>
          </c:yVal>
          <c:smooth val="1"/>
        </c:ser>
        <c:ser>
          <c:idx val="0"/>
          <c:order val="1"/>
          <c:tx>
            <c:v>Test Error: Depth 1</c:v>
          </c:tx>
          <c:xVal>
            <c:numRef>
              <c:f>'# Examples'!$C$2:$C$6</c:f>
              <c:numCache>
                <c:formatCode>General</c:formatCode>
                <c:ptCount val="5"/>
                <c:pt idx="0">
                  <c:v>4000</c:v>
                </c:pt>
                <c:pt idx="1">
                  <c:v>8000</c:v>
                </c:pt>
                <c:pt idx="2">
                  <c:v>16000</c:v>
                </c:pt>
                <c:pt idx="3">
                  <c:v>32000</c:v>
                </c:pt>
                <c:pt idx="4">
                  <c:v>46359</c:v>
                </c:pt>
              </c:numCache>
            </c:numRef>
          </c:xVal>
          <c:yVal>
            <c:numRef>
              <c:f>'# Examples'!$E$2:$E$6</c:f>
              <c:numCache>
                <c:formatCode>General</c:formatCode>
                <c:ptCount val="5"/>
                <c:pt idx="0">
                  <c:v>0.02</c:v>
                </c:pt>
                <c:pt idx="1">
                  <c:v>1.6750000000000001E-2</c:v>
                </c:pt>
                <c:pt idx="2">
                  <c:v>1.4437500000000001E-2</c:v>
                </c:pt>
                <c:pt idx="3">
                  <c:v>1.4343699999999999E-2</c:v>
                </c:pt>
                <c:pt idx="4">
                  <c:v>1.33954E-2</c:v>
                </c:pt>
              </c:numCache>
            </c:numRef>
          </c:yVal>
          <c:smooth val="1"/>
        </c:ser>
        <c:ser>
          <c:idx val="1"/>
          <c:order val="2"/>
          <c:tx>
            <c:v>Training Error: Depth 2</c:v>
          </c:tx>
          <c:xVal>
            <c:numRef>
              <c:f>'# Examples'!$C$8:$C$12</c:f>
              <c:numCache>
                <c:formatCode>General</c:formatCode>
                <c:ptCount val="5"/>
                <c:pt idx="0">
                  <c:v>4000</c:v>
                </c:pt>
                <c:pt idx="1">
                  <c:v>10000</c:v>
                </c:pt>
                <c:pt idx="2">
                  <c:v>20000</c:v>
                </c:pt>
                <c:pt idx="3">
                  <c:v>32000</c:v>
                </c:pt>
                <c:pt idx="4">
                  <c:v>46359</c:v>
                </c:pt>
              </c:numCache>
            </c:numRef>
          </c:xVal>
          <c:yVal>
            <c:numRef>
              <c:f>'# Examples'!$D$8:$D$12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2.3333300000000001E-4</c:v>
                </c:pt>
                <c:pt idx="3">
                  <c:v>2.1666699999999999E-3</c:v>
                </c:pt>
                <c:pt idx="4">
                  <c:v>3.9186999999999998E-3</c:v>
                </c:pt>
              </c:numCache>
            </c:numRef>
          </c:yVal>
          <c:smooth val="1"/>
        </c:ser>
        <c:ser>
          <c:idx val="2"/>
          <c:order val="3"/>
          <c:tx>
            <c:v>Test Error: Depth 2</c:v>
          </c:tx>
          <c:xVal>
            <c:numRef>
              <c:f>'# Examples'!$C$8:$C$12</c:f>
              <c:numCache>
                <c:formatCode>General</c:formatCode>
                <c:ptCount val="5"/>
                <c:pt idx="0">
                  <c:v>4000</c:v>
                </c:pt>
                <c:pt idx="1">
                  <c:v>10000</c:v>
                </c:pt>
                <c:pt idx="2">
                  <c:v>20000</c:v>
                </c:pt>
                <c:pt idx="3">
                  <c:v>32000</c:v>
                </c:pt>
                <c:pt idx="4">
                  <c:v>46359</c:v>
                </c:pt>
              </c:numCache>
            </c:numRef>
          </c:xVal>
          <c:yVal>
            <c:numRef>
              <c:f>'# Examples'!$E$8:$E$12</c:f>
              <c:numCache>
                <c:formatCode>General</c:formatCode>
                <c:ptCount val="5"/>
                <c:pt idx="0">
                  <c:v>1.95E-2</c:v>
                </c:pt>
                <c:pt idx="1">
                  <c:v>1.66E-2</c:v>
                </c:pt>
                <c:pt idx="2">
                  <c:v>1.435E-2</c:v>
                </c:pt>
                <c:pt idx="3">
                  <c:v>1.4437500000000001E-2</c:v>
                </c:pt>
                <c:pt idx="4">
                  <c:v>1.3481699999999999E-2</c:v>
                </c:pt>
              </c:numCache>
            </c:numRef>
          </c:yVal>
          <c:smooth val="1"/>
        </c:ser>
        <c:axId val="57366784"/>
        <c:axId val="71250304"/>
      </c:scatterChart>
      <c:valAx>
        <c:axId val="57366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Number of training examples used</a:t>
                </a:r>
              </a:p>
            </c:rich>
          </c:tx>
          <c:layout>
            <c:manualLayout>
              <c:xMode val="edge"/>
              <c:yMode val="edge"/>
              <c:x val="0.33262722360315217"/>
              <c:y val="0.921453630796150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71250304"/>
        <c:crosses val="autoZero"/>
        <c:crossBetween val="midCat"/>
      </c:valAx>
      <c:valAx>
        <c:axId val="71250304"/>
        <c:scaling>
          <c:orientation val="minMax"/>
          <c:max val="3.0000000000000002E-2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573667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408234515336233"/>
          <c:y val="0.12060863225430155"/>
          <c:w val="0.30026545278493577"/>
          <c:h val="0.24679002624671911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1800" b="1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A15F-1B11-4E93-BC32-01D91C9BA42F}" type="datetimeFigureOut">
              <a:rPr lang="en-US" smtClean="0"/>
              <a:t>3/18/2009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1B3A-22FA-4EC7-8E29-038AE550F1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16</cp:revision>
  <dcterms:created xsi:type="dcterms:W3CDTF">2009-03-18T19:29:43Z</dcterms:created>
  <dcterms:modified xsi:type="dcterms:W3CDTF">2009-03-18T20:16:50Z</dcterms:modified>
</cp:coreProperties>
</file>