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tiff" ContentType="image/tiff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png" ContentType="image/png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4" d="100"/>
          <a:sy n="114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A0B6-532F-3442-A6F9-08FF126C85A4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AD275-BDE2-3E4D-BC56-6FC6FA052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4C99-45D9-2A47-B640-844A3E89A16E}" type="datetimeFigureOut">
              <a:rPr lang="en-US" smtClean="0"/>
              <a:pPr/>
              <a:t>3/9/09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28973" y="5291358"/>
            <a:ext cx="4605028" cy="34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76200"/>
            <a:ext cx="7772400" cy="1470025"/>
          </a:xfrm>
        </p:spPr>
        <p:txBody>
          <a:bodyPr/>
          <a:lstStyle/>
          <a:p>
            <a:r>
              <a:rPr lang="en-US" dirty="0" smtClean="0"/>
              <a:t>Sentence Unit Detection in</a:t>
            </a:r>
            <a:r>
              <a:rPr lang="en-US" dirty="0" smtClean="0"/>
              <a:t> Conversational Dialogue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43600"/>
            <a:ext cx="9143999" cy="1295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Elizabeth </a:t>
            </a:r>
            <a:r>
              <a:rPr lang="en-US" sz="2400" b="1" dirty="0" err="1" smtClean="0"/>
              <a:t>Lingg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Tejaswi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Tennetti</a:t>
            </a:r>
            <a:r>
              <a:rPr lang="en-US" sz="2400" b="1" dirty="0" smtClean="0"/>
              <a:t>, </a:t>
            </a:r>
            <a:r>
              <a:rPr lang="en-US" sz="2400" b="1" dirty="0" smtClean="0"/>
              <a:t>Anand </a:t>
            </a:r>
            <a:r>
              <a:rPr lang="en-US" sz="2400" b="1" dirty="0" err="1" smtClean="0"/>
              <a:t>Madhavan</a:t>
            </a:r>
            <a:endParaRPr lang="en-US" sz="2400" b="1" dirty="0" smtClean="0"/>
          </a:p>
        </p:txBody>
      </p:sp>
      <p:pic>
        <p:nvPicPr>
          <p:cNvPr id="11" name="Picture 10" descr="garlic_c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29703"/>
            <a:ext cx="4992478" cy="31012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8973" y="4681757"/>
            <a:ext cx="2928627" cy="304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it has a lot of garlic in it too does </a:t>
            </a:r>
            <a:r>
              <a:rPr lang="en-US" sz="1500" b="1" dirty="0" err="1" smtClean="0">
                <a:solidFill>
                  <a:srgbClr val="FF0000"/>
                </a:solidFill>
              </a:rPr>
              <a:t>n't</a:t>
            </a:r>
            <a:r>
              <a:rPr lang="en-US" sz="1500" b="1" dirty="0" smtClean="0">
                <a:solidFill>
                  <a:srgbClr val="FF0000"/>
                </a:solidFill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</a:rPr>
              <a:t>it</a:t>
            </a:r>
            <a:endParaRPr lang="en-US" sz="1500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>
            <a:endCxn id="25" idx="1"/>
          </p:cNvCxnSpPr>
          <p:nvPr/>
        </p:nvCxnSpPr>
        <p:spPr>
          <a:xfrm flipV="1">
            <a:off x="5111951" y="2197568"/>
            <a:ext cx="1280004" cy="149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494867" y="3217476"/>
            <a:ext cx="2774014" cy="1453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83597" y="4681758"/>
            <a:ext cx="1098003" cy="3474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</a:rPr>
              <a:t>     it </a:t>
            </a:r>
            <a:r>
              <a:rPr lang="en-US" sz="1600" b="1" dirty="0" smtClean="0">
                <a:solidFill>
                  <a:srgbClr val="0000FF"/>
                </a:solidFill>
              </a:rPr>
              <a:t>does 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391955" y="2023847"/>
            <a:ext cx="1049345" cy="347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Speaker B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1955" y="2740684"/>
            <a:ext cx="1049345" cy="347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Speaker 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44209" y="2884052"/>
            <a:ext cx="3347746" cy="1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18082" y="4030993"/>
            <a:ext cx="1673873" cy="1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91955" y="3858765"/>
            <a:ext cx="1688713" cy="347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Prosodic features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15246" y="5257800"/>
            <a:ext cx="10755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00"/>
                </a:solidFill>
              </a:rPr>
              <a:t>&lt;question&gt;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26864" y="5257800"/>
            <a:ext cx="1191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00"/>
                </a:solidFill>
              </a:rPr>
              <a:t>&lt;statement&gt;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8973" y="4681757"/>
            <a:ext cx="4605028" cy="34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00801" y="1831195"/>
            <a:ext cx="2057400" cy="265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Arrow 49"/>
          <p:cNvSpPr/>
          <p:nvPr/>
        </p:nvSpPr>
        <p:spPr>
          <a:xfrm>
            <a:off x="5791200" y="4930932"/>
            <a:ext cx="2667001" cy="86026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Sentence Units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86037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Enriching Speech Recognition With Automatic Detection of Sentence Boundaries and </a:t>
            </a:r>
            <a:r>
              <a:rPr lang="en-US" dirty="0" err="1" smtClean="0"/>
              <a:t>Disﬂuencies</a:t>
            </a:r>
            <a:r>
              <a:rPr lang="en-US" dirty="0" smtClean="0"/>
              <a:t>, Yang Liu</a:t>
            </a:r>
            <a:r>
              <a:rPr lang="en-US" i="1" dirty="0" smtClean="0"/>
              <a:t>, Elizabeth </a:t>
            </a:r>
            <a:r>
              <a:rPr lang="en-US" i="1" dirty="0" err="1"/>
              <a:t>Shriberg</a:t>
            </a:r>
            <a:r>
              <a:rPr lang="en-US" i="1" dirty="0"/>
              <a:t>, Andreas </a:t>
            </a:r>
            <a:r>
              <a:rPr lang="en-US" i="1" dirty="0" err="1"/>
              <a:t>Stolcke</a:t>
            </a:r>
            <a:r>
              <a:rPr lang="en-US" i="1" dirty="0"/>
              <a:t>,</a:t>
            </a:r>
            <a:r>
              <a:rPr lang="en-US" i="1" dirty="0" smtClean="0"/>
              <a:t> Dustin </a:t>
            </a:r>
            <a:r>
              <a:rPr lang="en-US" i="1" dirty="0" err="1"/>
              <a:t>Hillard</a:t>
            </a:r>
            <a:r>
              <a:rPr lang="en-US" i="1" dirty="0" smtClean="0"/>
              <a:t>, Mari </a:t>
            </a:r>
            <a:r>
              <a:rPr lang="en-US" i="1" dirty="0" err="1" smtClean="0"/>
              <a:t>Ostendorf</a:t>
            </a:r>
            <a:r>
              <a:rPr lang="en-US" i="1" dirty="0" smtClean="0"/>
              <a:t> and </a:t>
            </a:r>
            <a:r>
              <a:rPr lang="en-US" i="1" dirty="0"/>
              <a:t>Mary </a:t>
            </a:r>
            <a:r>
              <a:rPr lang="en-US" i="1" dirty="0" smtClean="0"/>
              <a:t>Harper</a:t>
            </a:r>
          </a:p>
          <a:p>
            <a:r>
              <a:rPr lang="en-US" dirty="0" smtClean="0"/>
              <a:t>...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xmlpictur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613" y="1676400"/>
            <a:ext cx="4041987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-152400"/>
            <a:ext cx="7772400" cy="1470025"/>
          </a:xfrm>
        </p:spPr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418272"/>
            <a:ext cx="46482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3000" b="1" dirty="0" smtClean="0"/>
              <a:t>LDC2009T01</a:t>
            </a:r>
          </a:p>
          <a:p>
            <a:r>
              <a:rPr lang="en-US" sz="3000" dirty="0" smtClean="0"/>
              <a:t>English CTS Treebank with Structural metadata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048000"/>
            <a:ext cx="4648200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Highlights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Fisher and Switchboard audio clips</a:t>
            </a: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Words </a:t>
            </a:r>
            <a:r>
              <a:rPr lang="en-US" sz="2400" dirty="0" smtClean="0"/>
              <a:t>annotated with POS tags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Sentence units</a:t>
            </a:r>
            <a:r>
              <a:rPr lang="en-US" sz="2400" dirty="0" smtClean="0"/>
              <a:t> labeled: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Question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Statement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Backchannel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Incomplete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213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results of predictions with the best features chosen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88665"/>
            <a:ext cx="7010400" cy="597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POS tags</a:t>
            </a:r>
            <a:endParaRPr lang="en-US" dirty="0"/>
          </a:p>
        </p:txBody>
      </p:sp>
      <p:pic>
        <p:nvPicPr>
          <p:cNvPr id="5" name="Picture 4" descr="MiddleWordP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5" y="3762834"/>
            <a:ext cx="3483704" cy="2619051"/>
          </a:xfrm>
          <a:prstGeom prst="rect">
            <a:avLst/>
          </a:prstGeom>
        </p:spPr>
      </p:pic>
      <p:pic>
        <p:nvPicPr>
          <p:cNvPr id="6" name="Picture 5" descr="QuestionP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319" y="3733799"/>
            <a:ext cx="3547481" cy="2666999"/>
          </a:xfrm>
          <a:prstGeom prst="rect">
            <a:avLst/>
          </a:prstGeom>
        </p:spPr>
      </p:pic>
      <p:pic>
        <p:nvPicPr>
          <p:cNvPr id="7" name="Picture 6" descr="StatementPO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19" y="914400"/>
            <a:ext cx="3505200" cy="2658514"/>
          </a:xfrm>
          <a:prstGeom prst="rect">
            <a:avLst/>
          </a:prstGeom>
        </p:spPr>
      </p:pic>
      <p:pic>
        <p:nvPicPr>
          <p:cNvPr id="8" name="Picture 7" descr="BackchannelPO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319" y="914400"/>
            <a:ext cx="3547481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Effect of special words for backchannel identification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Club words like ‘</a:t>
            </a:r>
            <a:r>
              <a:rPr lang="en-US" dirty="0" err="1" smtClean="0"/>
              <a:t>mhm</a:t>
            </a:r>
            <a:r>
              <a:rPr lang="en-US" dirty="0" smtClean="0"/>
              <a:t>’, ‘oh yeah’ etc into a separate class and see if it helps in predicting backchannel better</a:t>
            </a:r>
          </a:p>
          <a:p>
            <a:endParaRPr lang="en-US" dirty="0" smtClean="0"/>
          </a:p>
          <a:p>
            <a:r>
              <a:rPr lang="en-US" dirty="0" smtClean="0"/>
              <a:t>Effects on other sentence units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Miscellaneous features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sentence class prediction (faked as well as true)</a:t>
            </a:r>
          </a:p>
          <a:p>
            <a:endParaRPr lang="en-US" dirty="0" smtClean="0"/>
          </a:p>
          <a:p>
            <a:r>
              <a:rPr lang="en-US" dirty="0" smtClean="0"/>
              <a:t>Length of sentence so far or number of words so far (that have not been classified yet)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</a:t>
            </a:r>
          </a:p>
          <a:p>
            <a:r>
              <a:rPr lang="en-US" dirty="0" smtClean="0"/>
              <a:t>F0 normalized</a:t>
            </a:r>
          </a:p>
          <a:p>
            <a:r>
              <a:rPr lang="en-US" dirty="0" smtClean="0"/>
              <a:t>Pause duration for speaker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Length of word</a:t>
            </a:r>
          </a:p>
          <a:p>
            <a:r>
              <a:rPr lang="en-US" dirty="0" smtClean="0"/>
              <a:t>Pause length before word</a:t>
            </a:r>
          </a:p>
          <a:p>
            <a:r>
              <a:rPr lang="en-US" dirty="0" smtClean="0"/>
              <a:t>Word pitch range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Energy normalized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8603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</a:t>
            </a:r>
          </a:p>
          <a:p>
            <a:r>
              <a:rPr lang="en-US" dirty="0" smtClean="0"/>
              <a:t>F0 normalized</a:t>
            </a:r>
          </a:p>
          <a:p>
            <a:r>
              <a:rPr lang="en-US" dirty="0" smtClean="0"/>
              <a:t>Pause duration for speaker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Length of word</a:t>
            </a:r>
          </a:p>
          <a:p>
            <a:r>
              <a:rPr lang="en-US" dirty="0" smtClean="0"/>
              <a:t>Pause length before word</a:t>
            </a:r>
          </a:p>
          <a:p>
            <a:r>
              <a:rPr lang="en-US" dirty="0" smtClean="0"/>
              <a:t>Word pitch range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Energy normalized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0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Prosodic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586037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smtClean="0"/>
              <a:t>-gram prosodic features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1319</Words>
  <Application>Microsoft Macintosh PowerPoint</Application>
  <PresentationFormat>On-screen Show (4:3)</PresentationFormat>
  <Paragraphs>81</Paragraphs>
  <Slides>10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Sentence Unit Detection in Conversational Dialogue</vt:lpstr>
      <vt:lpstr>Dataset used</vt:lpstr>
      <vt:lpstr>Prediction results</vt:lpstr>
      <vt:lpstr>Effect of POS tags</vt:lpstr>
      <vt:lpstr>Effect of special words for backchannel identification</vt:lpstr>
      <vt:lpstr>Miscellaneous features </vt:lpstr>
      <vt:lpstr>Prosodic features</vt:lpstr>
      <vt:lpstr>Prosodic features</vt:lpstr>
      <vt:lpstr>Prosodic features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Boundary Detection</dc:title>
  <dc:creator>Anand</dc:creator>
  <cp:lastModifiedBy>Anand</cp:lastModifiedBy>
  <cp:revision>64</cp:revision>
  <dcterms:created xsi:type="dcterms:W3CDTF">2009-03-09T23:31:21Z</dcterms:created>
  <dcterms:modified xsi:type="dcterms:W3CDTF">2009-03-11T04:54:50Z</dcterms:modified>
</cp:coreProperties>
</file>