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notesSlides/notesSlide9.xml" ContentType="application/vnd.openxmlformats-officedocument.presentationml.notesSlide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notesSlides/notesSlide7.xml" ContentType="application/vnd.openxmlformats-officedocument.presentationml.notes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docProps/core.xml" ContentType="application/vnd.openxmlformats-package.core-properties+xml"/>
  <Default Extension="rels" ContentType="application/vnd.openxmlformats-package.relationships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viewProps" Target="viewProp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tableStyles" Target="tableStyles.xml"/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2" Type="http://schemas.openxmlformats.org/officeDocument/2006/relationships/printerSettings" Target="printerSettings/printerSettings1.bin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1A0B6-532F-3442-A6F9-08FF126C85A4}" type="datetimeFigureOut">
              <a:rPr lang="en-US" smtClean="0"/>
              <a:t>3/9/09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AD275-BDE2-3E4D-BC56-6FC6FA0523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t>3/9/09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t>3/9/09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t>3/9/09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t>3/9/09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t>3/9/09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t>3/9/09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t>3/9/09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t>3/9/09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t>3/9/09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t>3/9/09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t>3/9/09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34C99-45D9-2A47-B640-844A3E89A16E}" type="datetimeFigureOut">
              <a:rPr lang="en-US" smtClean="0"/>
              <a:t>3/9/09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96A51-A53D-9540-9FD1-E4EBAFB6321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6012"/>
            <a:ext cx="7772400" cy="1470025"/>
          </a:xfrm>
        </p:spPr>
        <p:txBody>
          <a:bodyPr/>
          <a:lstStyle/>
          <a:p>
            <a:r>
              <a:rPr lang="en-US" dirty="0" smtClean="0"/>
              <a:t>Sentence Unit Detection in Conversational Dialog Speech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>
            <a:normAutofit/>
          </a:bodyPr>
          <a:lstStyle/>
          <a:p>
            <a:r>
              <a:rPr lang="en-US" b="1" dirty="0" smtClean="0"/>
              <a:t>Elizabeth </a:t>
            </a:r>
            <a:r>
              <a:rPr lang="en-US" b="1" dirty="0" err="1" smtClean="0"/>
              <a:t>Lingg</a:t>
            </a:r>
            <a:endParaRPr lang="en-US" b="1" dirty="0" smtClean="0"/>
          </a:p>
          <a:p>
            <a:r>
              <a:rPr lang="en-US" b="1" dirty="0" err="1" smtClean="0"/>
              <a:t>Tejaswi</a:t>
            </a:r>
            <a:r>
              <a:rPr lang="en-US" b="1" dirty="0" smtClean="0"/>
              <a:t> </a:t>
            </a:r>
            <a:r>
              <a:rPr lang="en-US" b="1" dirty="0" err="1" smtClean="0"/>
              <a:t>Tennetti</a:t>
            </a:r>
            <a:endParaRPr lang="en-US" b="1" dirty="0" smtClean="0"/>
          </a:p>
          <a:p>
            <a:r>
              <a:rPr lang="en-US" b="1" dirty="0" smtClean="0"/>
              <a:t>Anand </a:t>
            </a:r>
            <a:r>
              <a:rPr lang="en-US" b="1" dirty="0" err="1" smtClean="0"/>
              <a:t>Madhavan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2895600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graphic of sound wave file</a:t>
            </a:r>
          </a:p>
          <a:p>
            <a:r>
              <a:rPr lang="en-US" dirty="0" smtClean="0"/>
              <a:t>Text transcription of interspersed speaker words without . , 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66900" y="40163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Sentence Units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2500" y="54864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Questions</a:t>
            </a:r>
          </a:p>
          <a:p>
            <a:r>
              <a:rPr lang="en-US" dirty="0" smtClean="0"/>
              <a:t>Back Channels Statements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601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Data Used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586037"/>
            <a:ext cx="4876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LDC2009T01: Annotated metadata</a:t>
            </a:r>
          </a:p>
          <a:p>
            <a:r>
              <a:rPr lang="en-US" dirty="0" smtClean="0"/>
              <a:t>Fisher data</a:t>
            </a:r>
          </a:p>
          <a:p>
            <a:r>
              <a:rPr lang="en-US" dirty="0" smtClean="0"/>
              <a:t>Switchboard corpus </a:t>
            </a:r>
          </a:p>
          <a:p>
            <a:r>
              <a:rPr lang="en-US" dirty="0" smtClean="0"/>
              <a:t>POS tags</a:t>
            </a:r>
          </a:p>
          <a:p>
            <a:r>
              <a:rPr lang="en-US" dirty="0" err="1" smtClean="0"/>
              <a:t>Disfluencies</a:t>
            </a:r>
            <a:r>
              <a:rPr lang="en-US" dirty="0" smtClean="0"/>
              <a:t> marked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601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Prediction 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586037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results of predictions with the best features chosen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601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Effect of POS tags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586037"/>
            <a:ext cx="4876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Many graphs showing 1-pre-gram, 2-pre-gram, 1-post-gram, 2-post-gram and all of them together</a:t>
            </a:r>
          </a:p>
          <a:p>
            <a:r>
              <a:rPr lang="en-US" dirty="0" smtClean="0"/>
              <a:t>Vary with cross validation bins used?</a:t>
            </a:r>
          </a:p>
          <a:p>
            <a:r>
              <a:rPr lang="en-US" dirty="0" smtClean="0"/>
              <a:t>Vary with many classifiers</a:t>
            </a:r>
          </a:p>
          <a:p>
            <a:endParaRPr lang="en-US" dirty="0" smtClean="0"/>
          </a:p>
          <a:p>
            <a:r>
              <a:rPr lang="en-US" dirty="0" smtClean="0"/>
              <a:t>Above on a per-sentence-unit type basis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601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Effect of special words for backchannel identification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586037"/>
            <a:ext cx="487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Club words like ‘</a:t>
            </a:r>
            <a:r>
              <a:rPr lang="en-US" dirty="0" err="1" smtClean="0"/>
              <a:t>mhm</a:t>
            </a:r>
            <a:r>
              <a:rPr lang="en-US" dirty="0" smtClean="0"/>
              <a:t>’, ‘oh yeah’ etc into a separate class and see if it helps in predicting backchannel better</a:t>
            </a:r>
          </a:p>
          <a:p>
            <a:endParaRPr lang="en-US" dirty="0" smtClean="0"/>
          </a:p>
          <a:p>
            <a:r>
              <a:rPr lang="en-US" dirty="0" smtClean="0"/>
              <a:t>Effects on other sentence units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601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Miscellaneous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586037"/>
            <a:ext cx="487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Previous sentence class prediction (faked as well as true)</a:t>
            </a:r>
          </a:p>
          <a:p>
            <a:endParaRPr lang="en-US" dirty="0" smtClean="0"/>
          </a:p>
          <a:p>
            <a:r>
              <a:rPr lang="en-US" dirty="0" smtClean="0"/>
              <a:t>Length of sentence so far or number of words so far (that have not been classified yet)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601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Prosodic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586037"/>
            <a:ext cx="487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F0</a:t>
            </a:r>
          </a:p>
          <a:p>
            <a:r>
              <a:rPr lang="en-US" dirty="0" smtClean="0"/>
              <a:t>F0 normalized</a:t>
            </a:r>
          </a:p>
          <a:p>
            <a:r>
              <a:rPr lang="en-US" dirty="0" smtClean="0"/>
              <a:t>Pause duration for speaker</a:t>
            </a:r>
          </a:p>
          <a:p>
            <a:r>
              <a:rPr lang="en-US" dirty="0" smtClean="0"/>
              <a:t>Energy</a:t>
            </a:r>
          </a:p>
          <a:p>
            <a:r>
              <a:rPr lang="en-US" dirty="0" smtClean="0"/>
              <a:t>Length of word</a:t>
            </a:r>
          </a:p>
          <a:p>
            <a:r>
              <a:rPr lang="en-US" dirty="0" smtClean="0"/>
              <a:t>Pause length before word</a:t>
            </a:r>
          </a:p>
          <a:p>
            <a:r>
              <a:rPr lang="en-US" dirty="0" smtClean="0"/>
              <a:t>Word pitch range</a:t>
            </a:r>
          </a:p>
          <a:p>
            <a:r>
              <a:rPr lang="en-US" dirty="0" smtClean="0"/>
              <a:t>Energy</a:t>
            </a:r>
          </a:p>
          <a:p>
            <a:r>
              <a:rPr lang="en-US" dirty="0" smtClean="0"/>
              <a:t>Energy normalized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601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Prosodic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2586037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</a:t>
            </a:r>
            <a:r>
              <a:rPr lang="en-US" dirty="0" smtClean="0"/>
              <a:t>-gram prosodic features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601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586037"/>
            <a:ext cx="78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Enriching Speech Recognition With Automatic Detection of Sentence Boundaries and </a:t>
            </a:r>
            <a:r>
              <a:rPr lang="en-US" dirty="0" err="1" smtClean="0"/>
              <a:t>Disﬂuencies</a:t>
            </a:r>
            <a:r>
              <a:rPr lang="en-US" dirty="0" smtClean="0"/>
              <a:t>, Yang Liu</a:t>
            </a:r>
            <a:r>
              <a:rPr lang="en-US" i="1" dirty="0" smtClean="0"/>
              <a:t>, Elizabeth </a:t>
            </a:r>
            <a:r>
              <a:rPr lang="en-US" i="1" dirty="0" err="1"/>
              <a:t>Shriberg</a:t>
            </a:r>
            <a:r>
              <a:rPr lang="en-US" i="1" dirty="0"/>
              <a:t>, Andreas </a:t>
            </a:r>
            <a:r>
              <a:rPr lang="en-US" i="1" dirty="0" err="1"/>
              <a:t>Stolcke</a:t>
            </a:r>
            <a:r>
              <a:rPr lang="en-US" i="1" dirty="0"/>
              <a:t>,</a:t>
            </a:r>
            <a:r>
              <a:rPr lang="en-US" i="1" dirty="0" smtClean="0"/>
              <a:t> Dustin </a:t>
            </a:r>
            <a:r>
              <a:rPr lang="en-US" i="1" dirty="0" err="1"/>
              <a:t>Hillard</a:t>
            </a:r>
            <a:r>
              <a:rPr lang="en-US" i="1" dirty="0" smtClean="0"/>
              <a:t>, Mari </a:t>
            </a:r>
            <a:r>
              <a:rPr lang="en-US" i="1" dirty="0" err="1" smtClean="0"/>
              <a:t>Ostendorf</a:t>
            </a:r>
            <a:r>
              <a:rPr lang="en-US" i="1" dirty="0" smtClean="0"/>
              <a:t> and </a:t>
            </a:r>
            <a:r>
              <a:rPr lang="en-US" i="1" dirty="0"/>
              <a:t>Mary </a:t>
            </a:r>
            <a:r>
              <a:rPr lang="en-US" i="1" dirty="0" smtClean="0"/>
              <a:t>Harper</a:t>
            </a:r>
          </a:p>
          <a:p>
            <a:r>
              <a:rPr lang="en-US" dirty="0" smtClean="0"/>
              <a:t>.</a:t>
            </a:r>
            <a:r>
              <a:rPr lang="en-US" smtClean="0"/>
              <a:t>..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1210</Words>
  <Application>Microsoft Macintosh PowerPoint</Application>
  <PresentationFormat>On-screen Show (4:3)</PresentationFormat>
  <Paragraphs>68</Paragraphs>
  <Slides>9</Slides>
  <Notes>9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Sentence Unit Detection in Conversational Dialog Speech</vt:lpstr>
      <vt:lpstr>Data Used</vt:lpstr>
      <vt:lpstr>Prediction results</vt:lpstr>
      <vt:lpstr>Effect of POS tags</vt:lpstr>
      <vt:lpstr>Effect of special words for backchannel identification</vt:lpstr>
      <vt:lpstr>Miscellaneous </vt:lpstr>
      <vt:lpstr>Prosodic features</vt:lpstr>
      <vt:lpstr>Prosodic features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Sentence Boundary Detection</dc:title>
  <dc:creator>Anand</dc:creator>
  <cp:lastModifiedBy>Anand</cp:lastModifiedBy>
  <cp:revision>34</cp:revision>
  <dcterms:created xsi:type="dcterms:W3CDTF">2009-03-09T19:41:18Z</dcterms:created>
  <dcterms:modified xsi:type="dcterms:W3CDTF">2009-03-09T20:41:50Z</dcterms:modified>
</cp:coreProperties>
</file>