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A0B6-532F-3442-A6F9-08FF126C85A4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AD275-BDE2-3E4D-BC56-6FC6FA052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2400"/>
            <a:ext cx="7772400" cy="1470025"/>
          </a:xfrm>
        </p:spPr>
        <p:txBody>
          <a:bodyPr/>
          <a:lstStyle/>
          <a:p>
            <a:r>
              <a:rPr lang="en-US" dirty="0" smtClean="0"/>
              <a:t>Sentence Unit Detection in Conversational Dialog Speech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19037"/>
            <a:ext cx="45720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Elizabeth </a:t>
            </a:r>
            <a:r>
              <a:rPr lang="en-US" b="1" dirty="0" err="1" smtClean="0"/>
              <a:t>Lingg</a:t>
            </a:r>
            <a:endParaRPr lang="en-US" b="1" dirty="0" smtClean="0"/>
          </a:p>
          <a:p>
            <a:r>
              <a:rPr lang="en-US" b="1" dirty="0" err="1" smtClean="0"/>
              <a:t>Tejaswi</a:t>
            </a:r>
            <a:r>
              <a:rPr lang="en-US" b="1" dirty="0" smtClean="0"/>
              <a:t> </a:t>
            </a:r>
            <a:r>
              <a:rPr lang="en-US" b="1" dirty="0" err="1" smtClean="0"/>
              <a:t>Tennetti</a:t>
            </a:r>
            <a:endParaRPr lang="en-US" b="1" dirty="0" smtClean="0"/>
          </a:p>
          <a:p>
            <a:r>
              <a:rPr lang="en-US" b="1" dirty="0" smtClean="0"/>
              <a:t>Anand </a:t>
            </a:r>
            <a:r>
              <a:rPr lang="en-US" b="1" dirty="0" err="1" smtClean="0"/>
              <a:t>Madhavan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1" y="2286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Back Channels Statements</a:t>
            </a:r>
          </a:p>
        </p:txBody>
      </p:sp>
      <p:pic>
        <p:nvPicPr>
          <p:cNvPr id="7" name="Picture 6" descr="garlic_c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0"/>
            <a:ext cx="5454562" cy="3296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1" y="6394409"/>
            <a:ext cx="461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 has a lot of garlic in it too does </a:t>
            </a:r>
            <a:r>
              <a:rPr lang="en-US" b="1" dirty="0" err="1" smtClean="0">
                <a:solidFill>
                  <a:srgbClr val="FF0000"/>
                </a:solidFill>
              </a:rPr>
              <a:t>n't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 it </a:t>
            </a:r>
            <a:r>
              <a:rPr lang="en-US" b="1" dirty="0" smtClean="0">
                <a:solidFill>
                  <a:srgbClr val="0000FF"/>
                </a:solidFill>
              </a:rPr>
              <a:t>does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219200"/>
            <a:ext cx="8077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 smtClean="0"/>
              <a:t>LDC2009T01</a:t>
            </a:r>
          </a:p>
          <a:p>
            <a:r>
              <a:rPr lang="en-US" sz="3000" dirty="0" smtClean="0"/>
              <a:t>English CTS Treebank with Structural metadata</a:t>
            </a:r>
          </a:p>
          <a:p>
            <a:endParaRPr lang="en-US" sz="3000" dirty="0" smtClean="0"/>
          </a:p>
          <a:p>
            <a:r>
              <a:rPr lang="en-US" sz="3000" b="1" dirty="0" smtClean="0"/>
              <a:t>Highlights</a:t>
            </a:r>
            <a:endParaRPr lang="en-US" sz="3000" b="1" dirty="0" smtClean="0"/>
          </a:p>
          <a:p>
            <a:pPr>
              <a:buFont typeface="Arial"/>
              <a:buChar char="•"/>
            </a:pPr>
            <a:r>
              <a:rPr lang="en-US" sz="3000" dirty="0" smtClean="0"/>
              <a:t> </a:t>
            </a:r>
            <a:r>
              <a:rPr lang="en-US" sz="3000" dirty="0" smtClean="0"/>
              <a:t>Fisher and Switchboard audio clips</a:t>
            </a:r>
            <a:endParaRPr lang="en-US" sz="3000" dirty="0" smtClean="0"/>
          </a:p>
          <a:p>
            <a:pPr>
              <a:buFont typeface="Arial"/>
              <a:buChar char="•"/>
            </a:pPr>
            <a:r>
              <a:rPr lang="en-US" sz="3000" dirty="0" smtClean="0"/>
              <a:t> Transcribed text with time offsets at a word level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Words annotated with </a:t>
            </a:r>
            <a:r>
              <a:rPr lang="en-US" sz="3000" dirty="0" smtClean="0"/>
              <a:t>POS tags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Sentence units categorized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58603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smtClean="0"/>
              <a:t>-gram prosodic features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86037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Enriching Speech Recognition With Automatic Detection of Sentence Boundaries and </a:t>
            </a:r>
            <a:r>
              <a:rPr lang="en-US" dirty="0" err="1" smtClean="0"/>
              <a:t>Disﬂuencies</a:t>
            </a:r>
            <a:r>
              <a:rPr lang="en-US" dirty="0" smtClean="0"/>
              <a:t>, Yang Liu</a:t>
            </a:r>
            <a:r>
              <a:rPr lang="en-US" i="1" dirty="0" smtClean="0"/>
              <a:t>, Elizabeth </a:t>
            </a:r>
            <a:r>
              <a:rPr lang="en-US" i="1" dirty="0" err="1"/>
              <a:t>Shriberg</a:t>
            </a:r>
            <a:r>
              <a:rPr lang="en-US" i="1" dirty="0"/>
              <a:t>, Andreas </a:t>
            </a:r>
            <a:r>
              <a:rPr lang="en-US" i="1" dirty="0" err="1"/>
              <a:t>Stolcke</a:t>
            </a:r>
            <a:r>
              <a:rPr lang="en-US" i="1" dirty="0"/>
              <a:t>,</a:t>
            </a:r>
            <a:r>
              <a:rPr lang="en-US" i="1" dirty="0" smtClean="0"/>
              <a:t> Dustin </a:t>
            </a:r>
            <a:r>
              <a:rPr lang="en-US" i="1" dirty="0" err="1"/>
              <a:t>Hillard</a:t>
            </a:r>
            <a:r>
              <a:rPr lang="en-US" i="1" dirty="0" smtClean="0"/>
              <a:t>, Mari </a:t>
            </a:r>
            <a:r>
              <a:rPr lang="en-US" i="1" dirty="0" err="1" smtClean="0"/>
              <a:t>Ostendorf</a:t>
            </a:r>
            <a:r>
              <a:rPr lang="en-US" i="1" dirty="0" smtClean="0"/>
              <a:t> and </a:t>
            </a:r>
            <a:r>
              <a:rPr lang="en-US" i="1" dirty="0"/>
              <a:t>Mary </a:t>
            </a:r>
            <a:r>
              <a:rPr lang="en-US" i="1" dirty="0" smtClean="0"/>
              <a:t>Harper</a:t>
            </a:r>
          </a:p>
          <a:p>
            <a:r>
              <a:rPr lang="en-US" dirty="0" smtClean="0"/>
              <a:t>...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5638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Back Channels Statements</a:t>
            </a:r>
          </a:p>
        </p:txBody>
      </p:sp>
      <p:pic>
        <p:nvPicPr>
          <p:cNvPr id="7" name="Picture 6" descr="garlic_c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22425"/>
            <a:ext cx="5454562" cy="3296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1" y="4734371"/>
            <a:ext cx="461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 has a lot of garlic in it too does </a:t>
            </a:r>
            <a:r>
              <a:rPr lang="en-US" b="1" dirty="0" err="1" smtClean="0">
                <a:solidFill>
                  <a:srgbClr val="FF0000"/>
                </a:solidFill>
              </a:rPr>
              <a:t>n't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 it </a:t>
            </a:r>
            <a:r>
              <a:rPr lang="en-US" b="1" dirty="0" smtClean="0">
                <a:solidFill>
                  <a:srgbClr val="0000FF"/>
                </a:solidFill>
              </a:rPr>
              <a:t>does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38200" y="0"/>
            <a:ext cx="7772400" cy="1470025"/>
          </a:xfrm>
        </p:spPr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Corpus </a:t>
            </a:r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77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dirty="0" smtClean="0"/>
              <a:t>LDC2009T01</a:t>
            </a:r>
          </a:p>
          <a:p>
            <a:r>
              <a:rPr lang="en-US" sz="3000" dirty="0" smtClean="0"/>
              <a:t>English CTS Treebank with Structural metadata</a:t>
            </a:r>
          </a:p>
          <a:p>
            <a:endParaRPr lang="en-US" sz="3000" dirty="0" smtClean="0"/>
          </a:p>
          <a:p>
            <a:r>
              <a:rPr lang="en-US" sz="3000" b="1" dirty="0" smtClean="0"/>
              <a:t>Highlights</a:t>
            </a:r>
            <a:endParaRPr lang="en-US" sz="3000" b="1" dirty="0" smtClean="0"/>
          </a:p>
          <a:p>
            <a:pPr>
              <a:buFont typeface="Arial"/>
              <a:buChar char="•"/>
            </a:pPr>
            <a:r>
              <a:rPr lang="en-US" sz="3000" dirty="0" smtClean="0"/>
              <a:t> </a:t>
            </a:r>
            <a:r>
              <a:rPr lang="en-US" sz="3000" dirty="0" smtClean="0"/>
              <a:t>Fisher and Switchboard audio clips</a:t>
            </a:r>
            <a:endParaRPr lang="en-US" sz="3000" dirty="0" smtClean="0"/>
          </a:p>
          <a:p>
            <a:pPr>
              <a:buFont typeface="Arial"/>
              <a:buChar char="•"/>
            </a:pPr>
            <a:r>
              <a:rPr lang="en-US" sz="3000" dirty="0" smtClean="0"/>
              <a:t> Transcribed text with time offsets at a word level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Words annotated with </a:t>
            </a:r>
            <a:r>
              <a:rPr lang="en-US" sz="3000" dirty="0" smtClean="0"/>
              <a:t>POS tags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Sentence units categorized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of predictions with the best features chosen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Effect of POS tags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graphs showing 1-pre-gram, 2-pre-gram, 1-post-gram, 2-post-gram and all of them together</a:t>
            </a:r>
          </a:p>
          <a:p>
            <a:r>
              <a:rPr lang="en-US" dirty="0" smtClean="0"/>
              <a:t>Vary with cross validation bins used?</a:t>
            </a:r>
          </a:p>
          <a:p>
            <a:r>
              <a:rPr lang="en-US" dirty="0" smtClean="0"/>
              <a:t>Vary with many classifiers</a:t>
            </a:r>
          </a:p>
          <a:p>
            <a:endParaRPr lang="en-US" dirty="0" smtClean="0"/>
          </a:p>
          <a:p>
            <a:r>
              <a:rPr lang="en-US" dirty="0" smtClean="0"/>
              <a:t>Above on a per-sentence-unit type basis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Effect of special words for backchannel identification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words like ‘</a:t>
            </a:r>
            <a:r>
              <a:rPr lang="en-US" dirty="0" err="1" smtClean="0"/>
              <a:t>mhm</a:t>
            </a:r>
            <a:r>
              <a:rPr lang="en-US" dirty="0" smtClean="0"/>
              <a:t>’, ‘oh yeah’ etc into a separate class and see if it helps in predicting backchannel better</a:t>
            </a:r>
          </a:p>
          <a:p>
            <a:endParaRPr lang="en-US" dirty="0" smtClean="0"/>
          </a:p>
          <a:p>
            <a:r>
              <a:rPr lang="en-US" dirty="0" smtClean="0"/>
              <a:t>Effects on other sentence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Miscellaneous features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sentence class prediction (faked as well as true)</a:t>
            </a:r>
          </a:p>
          <a:p>
            <a:endParaRPr lang="en-US" dirty="0" smtClean="0"/>
          </a:p>
          <a:p>
            <a:r>
              <a:rPr lang="en-US" dirty="0" smtClean="0"/>
              <a:t>Length of sentence so far or number of words so far (that have not been classified yet)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</a:t>
            </a:r>
          </a:p>
          <a:p>
            <a:r>
              <a:rPr lang="en-US" dirty="0" smtClean="0"/>
              <a:t>F0 normalized</a:t>
            </a:r>
          </a:p>
          <a:p>
            <a:r>
              <a:rPr lang="en-US" dirty="0" smtClean="0"/>
              <a:t>Pause duration for speaker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Length of word</a:t>
            </a:r>
          </a:p>
          <a:p>
            <a:r>
              <a:rPr lang="en-US" dirty="0" smtClean="0"/>
              <a:t>Pause length before word</a:t>
            </a:r>
          </a:p>
          <a:p>
            <a:r>
              <a:rPr lang="en-US" dirty="0" smtClean="0"/>
              <a:t>Word pitch range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Energy normalized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</a:t>
            </a:r>
          </a:p>
          <a:p>
            <a:r>
              <a:rPr lang="en-US" dirty="0" smtClean="0"/>
              <a:t>F0 normalized</a:t>
            </a:r>
          </a:p>
          <a:p>
            <a:r>
              <a:rPr lang="en-US" dirty="0" smtClean="0"/>
              <a:t>Pause duration for speaker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Length of word</a:t>
            </a:r>
          </a:p>
          <a:p>
            <a:r>
              <a:rPr lang="en-US" dirty="0" smtClean="0"/>
              <a:t>Pause length before word</a:t>
            </a:r>
          </a:p>
          <a:p>
            <a:r>
              <a:rPr lang="en-US" dirty="0" smtClean="0"/>
              <a:t>Word pitch range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Energy normalized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1523</Words>
  <Application>Microsoft Macintosh PowerPoint</Application>
  <PresentationFormat>On-screen Show (4:3)</PresentationFormat>
  <Paragraphs>95</Paragraphs>
  <Slides>11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Sentence Unit Detection in Conversational Dialog Speech</vt:lpstr>
      <vt:lpstr>The Task</vt:lpstr>
      <vt:lpstr>Corpus Data Used</vt:lpstr>
      <vt:lpstr>Prediction results</vt:lpstr>
      <vt:lpstr>Effect of POS tags</vt:lpstr>
      <vt:lpstr>Effect of special words for backchannel identification</vt:lpstr>
      <vt:lpstr>Miscellaneous features </vt:lpstr>
      <vt:lpstr>Prosodic features</vt:lpstr>
      <vt:lpstr>Prosodic features</vt:lpstr>
      <vt:lpstr>Prosodic features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Boundary Detection</dc:title>
  <dc:creator>Anand</dc:creator>
  <cp:lastModifiedBy>Anand</cp:lastModifiedBy>
  <cp:revision>47</cp:revision>
  <dcterms:created xsi:type="dcterms:W3CDTF">2009-03-09T23:31:21Z</dcterms:created>
  <dcterms:modified xsi:type="dcterms:W3CDTF">2009-03-10T05:04:36Z</dcterms:modified>
</cp:coreProperties>
</file>