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0"/>
  </p:notesMasterIdLst>
  <p:sldIdLst>
    <p:sldId id="256" r:id="rId2"/>
    <p:sldId id="260" r:id="rId3"/>
    <p:sldId id="295" r:id="rId4"/>
    <p:sldId id="263" r:id="rId5"/>
    <p:sldId id="262" r:id="rId6"/>
    <p:sldId id="258" r:id="rId7"/>
    <p:sldId id="274" r:id="rId8"/>
    <p:sldId id="296" r:id="rId9"/>
  </p:sldIdLst>
  <p:sldSz cx="9144000" cy="5143500" type="screen16x9"/>
  <p:notesSz cx="6858000" cy="9144000"/>
  <p:embeddedFontLst>
    <p:embeddedFont>
      <p:font typeface="Aldrich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Didact Gothic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88489D-162D-4E8F-912F-834698EEBA92}">
  <a:tblStyle styleId="{9088489D-162D-4E8F-912F-834698EEBA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10cd8a10cc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10cd8a10cc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0cd8a10c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0cd8a10c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0cd8a10cc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0cd8a10cc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rot="10800000" flipH="1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17"/>
          <p:cNvSpPr txBox="1">
            <a:spLocks noGrp="1"/>
          </p:cNvSpPr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7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subTitle" idx="1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9" r:id="rId6"/>
    <p:sldLayoutId id="2147483671" r:id="rId7"/>
    <p:sldLayoutId id="2147483672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266747" y="2235503"/>
            <a:ext cx="458161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Eling Suryo Nugroho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 : 2200018111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 kuliah : Dasar Sistem Komputer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https://github.com/elingsuryo/Program-absensi-mahasiswa.git</a:t>
            </a:r>
            <a:endParaRPr sz="1200"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82945" y="926481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Absensi </a:t>
            </a:r>
            <a:br>
              <a:rPr lang="en" dirty="0"/>
            </a:br>
            <a:r>
              <a:rPr lang="en" dirty="0"/>
              <a:t>Mahasiswa</a:t>
            </a:r>
            <a:endParaRPr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641959" y="585585"/>
            <a:ext cx="751836" cy="593427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>
            <a:spLocks noGrp="1"/>
          </p:cNvSpPr>
          <p:nvPr>
            <p:ph type="title"/>
          </p:nvPr>
        </p:nvSpPr>
        <p:spPr>
          <a:xfrm>
            <a:off x="2424506" y="1039726"/>
            <a:ext cx="4294988" cy="404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Deskripsi Aplikasi</a:t>
            </a:r>
            <a:endParaRPr sz="1400" dirty="0"/>
          </a:p>
        </p:txBody>
      </p:sp>
      <p:sp>
        <p:nvSpPr>
          <p:cNvPr id="1098" name="Google Shape;1098;p62"/>
          <p:cNvSpPr txBox="1">
            <a:spLocks noGrp="1"/>
          </p:cNvSpPr>
          <p:nvPr>
            <p:ph type="subTitle" idx="1"/>
          </p:nvPr>
        </p:nvSpPr>
        <p:spPr>
          <a:xfrm>
            <a:off x="847493" y="1444321"/>
            <a:ext cx="7545658" cy="2659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emu8086. Dimana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harapkan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menginputkan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kehadiran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pertemuannya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99" name="Google Shape;1099;p62"/>
          <p:cNvSpPr/>
          <p:nvPr/>
        </p:nvSpPr>
        <p:spPr>
          <a:xfrm>
            <a:off x="3655797" y="72761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9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3068" name="Google Shape;3068;p97"/>
          <p:cNvSpPr txBox="1"/>
          <p:nvPr/>
        </p:nvSpPr>
        <p:spPr>
          <a:xfrm>
            <a:off x="5441450" y="1401198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Masukkan Nama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69" name="Google Shape;3069;p97"/>
          <p:cNvSpPr txBox="1"/>
          <p:nvPr/>
        </p:nvSpPr>
        <p:spPr>
          <a:xfrm>
            <a:off x="782531" y="2064942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Masukkan NIM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0" name="Google Shape;3070;p97"/>
          <p:cNvSpPr txBox="1"/>
          <p:nvPr/>
        </p:nvSpPr>
        <p:spPr>
          <a:xfrm>
            <a:off x="5441450" y="2724028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Pilih Hadir atau tidak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1" name="Google Shape;3071;p97"/>
          <p:cNvSpPr txBox="1"/>
          <p:nvPr/>
        </p:nvSpPr>
        <p:spPr>
          <a:xfrm>
            <a:off x="5879696" y="3451008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Anda T</a:t>
            </a:r>
            <a:r>
              <a:rPr lang="en-ID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idak</a:t>
            </a:r>
            <a:r>
              <a:rPr lang="en-ID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ID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hadir</a:t>
            </a:r>
            <a:r>
              <a:rPr lang="en-ID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pada </a:t>
            </a:r>
            <a:r>
              <a:rPr lang="en-ID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matkul</a:t>
            </a:r>
            <a:r>
              <a:rPr lang="en-ID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ID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hari</a:t>
            </a:r>
            <a:r>
              <a:rPr lang="en-ID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ID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ini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2" name="Google Shape;3072;p97"/>
          <p:cNvSpPr txBox="1"/>
          <p:nvPr/>
        </p:nvSpPr>
        <p:spPr>
          <a:xfrm>
            <a:off x="554927" y="3451008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Anda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hadir</a:t>
            </a: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Pada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matkul</a:t>
            </a: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hari</a:t>
            </a: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ini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3073" name="Google Shape;3073;p97"/>
          <p:cNvGrpSpPr/>
          <p:nvPr/>
        </p:nvGrpSpPr>
        <p:grpSpPr>
          <a:xfrm>
            <a:off x="3675516" y="1401198"/>
            <a:ext cx="1842996" cy="2496125"/>
            <a:chOff x="3675516" y="1401198"/>
            <a:chExt cx="1842996" cy="2496125"/>
          </a:xfrm>
        </p:grpSpPr>
        <p:cxnSp>
          <p:nvCxnSpPr>
            <p:cNvPr id="3074" name="Google Shape;3074;p97"/>
            <p:cNvCxnSpPr/>
            <p:nvPr/>
          </p:nvCxnSpPr>
          <p:spPr>
            <a:xfrm>
              <a:off x="4065750" y="3693595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7" name="Google Shape;3077;p97"/>
            <p:cNvCxnSpPr/>
            <p:nvPr/>
          </p:nvCxnSpPr>
          <p:spPr>
            <a:xfrm rot="10800000">
              <a:off x="3687588" y="2280936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79" name="Google Shape;3079;p97"/>
            <p:cNvCxnSpPr>
              <a:cxnSpLocks/>
            </p:cNvCxnSpPr>
            <p:nvPr/>
          </p:nvCxnSpPr>
          <p:spPr>
            <a:xfrm>
              <a:off x="4572000" y="1401198"/>
              <a:ext cx="24381" cy="2292397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0" name="Google Shape;3080;p97"/>
            <p:cNvSpPr/>
            <p:nvPr/>
          </p:nvSpPr>
          <p:spPr>
            <a:xfrm>
              <a:off x="4500599" y="1570098"/>
              <a:ext cx="103500" cy="10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1" name="Google Shape;3081;p97"/>
            <p:cNvCxnSpPr/>
            <p:nvPr/>
          </p:nvCxnSpPr>
          <p:spPr>
            <a:xfrm rot="10800000">
              <a:off x="4885275" y="1621847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3" name="Google Shape;3083;p97"/>
            <p:cNvCxnSpPr/>
            <p:nvPr/>
          </p:nvCxnSpPr>
          <p:spPr>
            <a:xfrm rot="10800000">
              <a:off x="488767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5" name="Google Shape;3085;p97"/>
            <p:cNvCxnSpPr/>
            <p:nvPr/>
          </p:nvCxnSpPr>
          <p:spPr>
            <a:xfrm rot="10800000">
              <a:off x="4625705" y="3693595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086" name="Google Shape;3086;p97"/>
            <p:cNvSpPr/>
            <p:nvPr/>
          </p:nvSpPr>
          <p:spPr>
            <a:xfrm>
              <a:off x="4352550" y="140356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7" name="Google Shape;3087;p97"/>
            <p:cNvSpPr/>
            <p:nvPr/>
          </p:nvSpPr>
          <p:spPr>
            <a:xfrm>
              <a:off x="4352550" y="2063169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2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8" name="Google Shape;3088;p97"/>
            <p:cNvSpPr/>
            <p:nvPr/>
          </p:nvSpPr>
          <p:spPr>
            <a:xfrm>
              <a:off x="4352550" y="2722775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3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9" name="Google Shape;3089;p97"/>
            <p:cNvSpPr/>
            <p:nvPr/>
          </p:nvSpPr>
          <p:spPr>
            <a:xfrm>
              <a:off x="3675516" y="345842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Y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90" name="Google Shape;3090;p97"/>
            <p:cNvSpPr/>
            <p:nvPr/>
          </p:nvSpPr>
          <p:spPr>
            <a:xfrm>
              <a:off x="5080212" y="3453408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N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091" name="Google Shape;3091;p9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9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65"/>
          <p:cNvGrpSpPr/>
          <p:nvPr/>
        </p:nvGrpSpPr>
        <p:grpSpPr>
          <a:xfrm rot="10667963">
            <a:off x="6974446" y="1625699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1005405" y="1063778"/>
            <a:ext cx="1053496" cy="2623869"/>
            <a:chOff x="575967" y="228600"/>
            <a:chExt cx="1053440" cy="2623727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5"/>
              <a:ext cx="1053440" cy="2450002"/>
              <a:chOff x="3817855" y="1437513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3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594210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801;p72">
            <a:extLst>
              <a:ext uri="{FF2B5EF4-FFF2-40B4-BE49-F238E27FC236}">
                <a16:creationId xmlns:a16="http://schemas.microsoft.com/office/drawing/2014/main" id="{6BB4CF99-C701-4B38-363E-B56030CCCAC2}"/>
              </a:ext>
            </a:extLst>
          </p:cNvPr>
          <p:cNvGrpSpPr/>
          <p:nvPr/>
        </p:nvGrpSpPr>
        <p:grpSpPr>
          <a:xfrm>
            <a:off x="2715917" y="1377180"/>
            <a:ext cx="3849280" cy="3027631"/>
            <a:chOff x="568500" y="1862675"/>
            <a:chExt cx="2296200" cy="2034850"/>
          </a:xfrm>
        </p:grpSpPr>
        <p:sp>
          <p:nvSpPr>
            <p:cNvPr id="9" name="Google Shape;1802;p72">
              <a:extLst>
                <a:ext uri="{FF2B5EF4-FFF2-40B4-BE49-F238E27FC236}">
                  <a16:creationId xmlns:a16="http://schemas.microsoft.com/office/drawing/2014/main" id="{2CD41BE2-466B-C6FB-789D-1AA03F678002}"/>
                </a:ext>
              </a:extLst>
            </p:cNvPr>
            <p:cNvSpPr/>
            <p:nvPr/>
          </p:nvSpPr>
          <p:spPr>
            <a:xfrm>
              <a:off x="1472900" y="3541250"/>
              <a:ext cx="487800" cy="295050"/>
            </a:xfrm>
            <a:custGeom>
              <a:avLst/>
              <a:gdLst/>
              <a:ahLst/>
              <a:cxnLst/>
              <a:rect l="l" t="t" r="r" b="b"/>
              <a:pathLst>
                <a:path w="19512" h="11802" extrusionOk="0">
                  <a:moveTo>
                    <a:pt x="1" y="0"/>
                  </a:moveTo>
                  <a:lnTo>
                    <a:pt x="1" y="11802"/>
                  </a:lnTo>
                  <a:lnTo>
                    <a:pt x="19511" y="11802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3;p72">
              <a:extLst>
                <a:ext uri="{FF2B5EF4-FFF2-40B4-BE49-F238E27FC236}">
                  <a16:creationId xmlns:a16="http://schemas.microsoft.com/office/drawing/2014/main" id="{5E34F677-3AA9-FADD-0AFA-F5344DA9BFB6}"/>
                </a:ext>
              </a:extLst>
            </p:cNvPr>
            <p:cNvSpPr/>
            <p:nvPr/>
          </p:nvSpPr>
          <p:spPr>
            <a:xfrm>
              <a:off x="1326225" y="3831750"/>
              <a:ext cx="780750" cy="65775"/>
            </a:xfrm>
            <a:custGeom>
              <a:avLst/>
              <a:gdLst/>
              <a:ahLst/>
              <a:cxnLst/>
              <a:rect l="l" t="t" r="r" b="b"/>
              <a:pathLst>
                <a:path w="31230" h="2631" extrusionOk="0">
                  <a:moveTo>
                    <a:pt x="1529" y="1"/>
                  </a:moveTo>
                  <a:cubicBezTo>
                    <a:pt x="674" y="1"/>
                    <a:pt x="0" y="576"/>
                    <a:pt x="0" y="1316"/>
                  </a:cubicBezTo>
                  <a:cubicBezTo>
                    <a:pt x="0" y="2039"/>
                    <a:pt x="674" y="2631"/>
                    <a:pt x="1529" y="2631"/>
                  </a:cubicBezTo>
                  <a:lnTo>
                    <a:pt x="29717" y="2631"/>
                  </a:lnTo>
                  <a:cubicBezTo>
                    <a:pt x="30556" y="2631"/>
                    <a:pt x="31230" y="2039"/>
                    <a:pt x="31230" y="1316"/>
                  </a:cubicBezTo>
                  <a:cubicBezTo>
                    <a:pt x="31230" y="593"/>
                    <a:pt x="30556" y="1"/>
                    <a:pt x="297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4;p72">
              <a:extLst>
                <a:ext uri="{FF2B5EF4-FFF2-40B4-BE49-F238E27FC236}">
                  <a16:creationId xmlns:a16="http://schemas.microsoft.com/office/drawing/2014/main" id="{4537C863-0FC5-F71F-474A-A2BABFA206D8}"/>
                </a:ext>
              </a:extLst>
            </p:cNvPr>
            <p:cNvSpPr/>
            <p:nvPr/>
          </p:nvSpPr>
          <p:spPr>
            <a:xfrm>
              <a:off x="1485049" y="3539675"/>
              <a:ext cx="468434" cy="192325"/>
            </a:xfrm>
            <a:custGeom>
              <a:avLst/>
              <a:gdLst/>
              <a:ahLst/>
              <a:cxnLst/>
              <a:rect l="l" t="t" r="r" b="b"/>
              <a:pathLst>
                <a:path w="19512" h="7693" extrusionOk="0">
                  <a:moveTo>
                    <a:pt x="1" y="0"/>
                  </a:moveTo>
                  <a:lnTo>
                    <a:pt x="1" y="3863"/>
                  </a:lnTo>
                  <a:lnTo>
                    <a:pt x="19511" y="7693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5;p72">
              <a:extLst>
                <a:ext uri="{FF2B5EF4-FFF2-40B4-BE49-F238E27FC236}">
                  <a16:creationId xmlns:a16="http://schemas.microsoft.com/office/drawing/2014/main" id="{ECE49C70-BC77-39B7-22AA-4A4F55D9890F}"/>
                </a:ext>
              </a:extLst>
            </p:cNvPr>
            <p:cNvSpPr/>
            <p:nvPr/>
          </p:nvSpPr>
          <p:spPr>
            <a:xfrm>
              <a:off x="1472900" y="3627525"/>
              <a:ext cx="487800" cy="25"/>
            </a:xfrm>
            <a:custGeom>
              <a:avLst/>
              <a:gdLst/>
              <a:ahLst/>
              <a:cxnLst/>
              <a:rect l="l" t="t" r="r" b="b"/>
              <a:pathLst>
                <a:path w="19512" h="1" fill="none" extrusionOk="0">
                  <a:moveTo>
                    <a:pt x="1951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6;p72">
              <a:extLst>
                <a:ext uri="{FF2B5EF4-FFF2-40B4-BE49-F238E27FC236}">
                  <a16:creationId xmlns:a16="http://schemas.microsoft.com/office/drawing/2014/main" id="{2600781A-C788-E73E-2D60-D5E004BA50A3}"/>
                </a:ext>
              </a:extLst>
            </p:cNvPr>
            <p:cNvSpPr/>
            <p:nvPr/>
          </p:nvSpPr>
          <p:spPr>
            <a:xfrm>
              <a:off x="568500" y="1862675"/>
              <a:ext cx="2296200" cy="1762425"/>
            </a:xfrm>
            <a:custGeom>
              <a:avLst/>
              <a:gdLst/>
              <a:ahLst/>
              <a:cxnLst/>
              <a:rect l="l" t="t" r="r" b="b"/>
              <a:pathLst>
                <a:path w="91848" h="70497" extrusionOk="0">
                  <a:moveTo>
                    <a:pt x="2926" y="0"/>
                  </a:moveTo>
                  <a:cubicBezTo>
                    <a:pt x="1299" y="0"/>
                    <a:pt x="0" y="1299"/>
                    <a:pt x="0" y="2926"/>
                  </a:cubicBezTo>
                  <a:lnTo>
                    <a:pt x="0" y="67554"/>
                  </a:lnTo>
                  <a:cubicBezTo>
                    <a:pt x="0" y="69181"/>
                    <a:pt x="1299" y="70496"/>
                    <a:pt x="2926" y="70496"/>
                  </a:cubicBezTo>
                  <a:lnTo>
                    <a:pt x="88922" y="70496"/>
                  </a:lnTo>
                  <a:cubicBezTo>
                    <a:pt x="90549" y="70496"/>
                    <a:pt x="91848" y="69181"/>
                    <a:pt x="91848" y="67554"/>
                  </a:cubicBezTo>
                  <a:lnTo>
                    <a:pt x="91848" y="2926"/>
                  </a:lnTo>
                  <a:cubicBezTo>
                    <a:pt x="91848" y="1299"/>
                    <a:pt x="90549" y="0"/>
                    <a:pt x="8892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7;p72">
              <a:extLst>
                <a:ext uri="{FF2B5EF4-FFF2-40B4-BE49-F238E27FC236}">
                  <a16:creationId xmlns:a16="http://schemas.microsoft.com/office/drawing/2014/main" id="{1CF6CFEC-4727-CD25-18F8-14D5310DF646}"/>
                </a:ext>
              </a:extLst>
            </p:cNvPr>
            <p:cNvSpPr/>
            <p:nvPr/>
          </p:nvSpPr>
          <p:spPr>
            <a:xfrm>
              <a:off x="654375" y="1946075"/>
              <a:ext cx="2124450" cy="1595200"/>
            </a:xfrm>
            <a:custGeom>
              <a:avLst/>
              <a:gdLst/>
              <a:ahLst/>
              <a:cxnLst/>
              <a:rect l="l" t="t" r="r" b="b"/>
              <a:pathLst>
                <a:path w="84978" h="63808" extrusionOk="0">
                  <a:moveTo>
                    <a:pt x="756" y="1"/>
                  </a:moveTo>
                  <a:cubicBezTo>
                    <a:pt x="345" y="1"/>
                    <a:pt x="0" y="330"/>
                    <a:pt x="0" y="757"/>
                  </a:cubicBezTo>
                  <a:lnTo>
                    <a:pt x="0" y="63051"/>
                  </a:lnTo>
                  <a:cubicBezTo>
                    <a:pt x="0" y="63479"/>
                    <a:pt x="345" y="63807"/>
                    <a:pt x="756" y="63807"/>
                  </a:cubicBezTo>
                  <a:lnTo>
                    <a:pt x="84221" y="63807"/>
                  </a:lnTo>
                  <a:cubicBezTo>
                    <a:pt x="84632" y="63807"/>
                    <a:pt x="84977" y="63479"/>
                    <a:pt x="84977" y="63051"/>
                  </a:cubicBezTo>
                  <a:lnTo>
                    <a:pt x="84977" y="757"/>
                  </a:lnTo>
                  <a:cubicBezTo>
                    <a:pt x="84977" y="330"/>
                    <a:pt x="84632" y="1"/>
                    <a:pt x="84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8;p72">
              <a:extLst>
                <a:ext uri="{FF2B5EF4-FFF2-40B4-BE49-F238E27FC236}">
                  <a16:creationId xmlns:a16="http://schemas.microsoft.com/office/drawing/2014/main" id="{C2F5DA8A-43E0-0A09-86C8-723D506BE5F5}"/>
                </a:ext>
              </a:extLst>
            </p:cNvPr>
            <p:cNvSpPr/>
            <p:nvPr/>
          </p:nvSpPr>
          <p:spPr>
            <a:xfrm>
              <a:off x="1919327" y="3102951"/>
              <a:ext cx="150104" cy="428270"/>
            </a:xfrm>
            <a:custGeom>
              <a:avLst/>
              <a:gdLst/>
              <a:ahLst/>
              <a:cxnLst/>
              <a:rect l="l" t="t" r="r" b="b"/>
              <a:pathLst>
                <a:path w="6510" h="18574" extrusionOk="0">
                  <a:moveTo>
                    <a:pt x="0" y="0"/>
                  </a:moveTo>
                  <a:lnTo>
                    <a:pt x="1200" y="18574"/>
                  </a:lnTo>
                  <a:lnTo>
                    <a:pt x="6509" y="18574"/>
                  </a:lnTo>
                  <a:cubicBezTo>
                    <a:pt x="5211" y="4323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9;p72">
              <a:extLst>
                <a:ext uri="{FF2B5EF4-FFF2-40B4-BE49-F238E27FC236}">
                  <a16:creationId xmlns:a16="http://schemas.microsoft.com/office/drawing/2014/main" id="{FA6264FC-C9ED-29D1-9E06-86E532F1E64D}"/>
                </a:ext>
              </a:extLst>
            </p:cNvPr>
            <p:cNvSpPr/>
            <p:nvPr/>
          </p:nvSpPr>
          <p:spPr>
            <a:xfrm>
              <a:off x="1674491" y="3026397"/>
              <a:ext cx="98548" cy="86051"/>
            </a:xfrm>
            <a:custGeom>
              <a:avLst/>
              <a:gdLst/>
              <a:ahLst/>
              <a:cxnLst/>
              <a:rect l="l" t="t" r="r" b="b"/>
              <a:pathLst>
                <a:path w="4274" h="3732" extrusionOk="0">
                  <a:moveTo>
                    <a:pt x="4192" y="0"/>
                  </a:moveTo>
                  <a:lnTo>
                    <a:pt x="428" y="214"/>
                  </a:lnTo>
                  <a:lnTo>
                    <a:pt x="0" y="230"/>
                  </a:lnTo>
                  <a:lnTo>
                    <a:pt x="0" y="3189"/>
                  </a:lnTo>
                  <a:lnTo>
                    <a:pt x="2416" y="3731"/>
                  </a:lnTo>
                  <a:lnTo>
                    <a:pt x="4208" y="3025"/>
                  </a:lnTo>
                  <a:lnTo>
                    <a:pt x="4274" y="2992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0;p72">
              <a:extLst>
                <a:ext uri="{FF2B5EF4-FFF2-40B4-BE49-F238E27FC236}">
                  <a16:creationId xmlns:a16="http://schemas.microsoft.com/office/drawing/2014/main" id="{E2F9A9E5-2FE9-A23A-CDE7-9FD54AF72B53}"/>
                </a:ext>
              </a:extLst>
            </p:cNvPr>
            <p:cNvSpPr/>
            <p:nvPr/>
          </p:nvSpPr>
          <p:spPr>
            <a:xfrm>
              <a:off x="1580113" y="2773216"/>
              <a:ext cx="274799" cy="144801"/>
            </a:xfrm>
            <a:custGeom>
              <a:avLst/>
              <a:gdLst/>
              <a:ahLst/>
              <a:cxnLst/>
              <a:rect l="l" t="t" r="r" b="b"/>
              <a:pathLst>
                <a:path w="11918" h="6280" extrusionOk="0">
                  <a:moveTo>
                    <a:pt x="6068" y="1"/>
                  </a:moveTo>
                  <a:cubicBezTo>
                    <a:pt x="5811" y="1"/>
                    <a:pt x="5556" y="66"/>
                    <a:pt x="5326" y="198"/>
                  </a:cubicBezTo>
                  <a:lnTo>
                    <a:pt x="231" y="3124"/>
                  </a:lnTo>
                  <a:cubicBezTo>
                    <a:pt x="1" y="3239"/>
                    <a:pt x="17" y="3567"/>
                    <a:pt x="264" y="3666"/>
                  </a:cubicBezTo>
                  <a:lnTo>
                    <a:pt x="6263" y="6279"/>
                  </a:lnTo>
                  <a:lnTo>
                    <a:pt x="11687" y="3502"/>
                  </a:lnTo>
                  <a:cubicBezTo>
                    <a:pt x="11901" y="3403"/>
                    <a:pt x="11917" y="3091"/>
                    <a:pt x="11703" y="2959"/>
                  </a:cubicBezTo>
                  <a:lnTo>
                    <a:pt x="6822" y="198"/>
                  </a:lnTo>
                  <a:cubicBezTo>
                    <a:pt x="6583" y="66"/>
                    <a:pt x="6325" y="1"/>
                    <a:pt x="606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11;p72">
              <a:extLst>
                <a:ext uri="{FF2B5EF4-FFF2-40B4-BE49-F238E27FC236}">
                  <a16:creationId xmlns:a16="http://schemas.microsoft.com/office/drawing/2014/main" id="{B2810349-3054-F1BC-5F68-1F61C02B5559}"/>
                </a:ext>
              </a:extLst>
            </p:cNvPr>
            <p:cNvSpPr/>
            <p:nvPr/>
          </p:nvSpPr>
          <p:spPr>
            <a:xfrm>
              <a:off x="1602088" y="2841053"/>
              <a:ext cx="17478" cy="83399"/>
            </a:xfrm>
            <a:custGeom>
              <a:avLst/>
              <a:gdLst/>
              <a:ahLst/>
              <a:cxnLst/>
              <a:rect l="l" t="t" r="r" b="b"/>
              <a:pathLst>
                <a:path w="758" h="3617" fill="none" extrusionOk="0">
                  <a:moveTo>
                    <a:pt x="757" y="1"/>
                  </a:moveTo>
                  <a:cubicBezTo>
                    <a:pt x="741" y="971"/>
                    <a:pt x="609" y="2581"/>
                    <a:pt x="1" y="361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12;p72">
              <a:extLst>
                <a:ext uri="{FF2B5EF4-FFF2-40B4-BE49-F238E27FC236}">
                  <a16:creationId xmlns:a16="http://schemas.microsoft.com/office/drawing/2014/main" id="{38D5491A-9ECC-7A65-2D3A-09676CC408BE}"/>
                </a:ext>
              </a:extLst>
            </p:cNvPr>
            <p:cNvSpPr/>
            <p:nvPr/>
          </p:nvSpPr>
          <p:spPr>
            <a:xfrm>
              <a:off x="1592634" y="2915855"/>
              <a:ext cx="18584" cy="17086"/>
            </a:xfrm>
            <a:custGeom>
              <a:avLst/>
              <a:gdLst/>
              <a:ahLst/>
              <a:cxnLst/>
              <a:rect l="l" t="t" r="r" b="b"/>
              <a:pathLst>
                <a:path w="806" h="741" extrusionOk="0">
                  <a:moveTo>
                    <a:pt x="409" y="1"/>
                  </a:moveTo>
                  <a:cubicBezTo>
                    <a:pt x="243" y="1"/>
                    <a:pt x="92" y="122"/>
                    <a:pt x="49" y="291"/>
                  </a:cubicBezTo>
                  <a:cubicBezTo>
                    <a:pt x="0" y="488"/>
                    <a:pt x="132" y="685"/>
                    <a:pt x="329" y="734"/>
                  </a:cubicBezTo>
                  <a:cubicBezTo>
                    <a:pt x="351" y="738"/>
                    <a:pt x="374" y="740"/>
                    <a:pt x="396" y="740"/>
                  </a:cubicBezTo>
                  <a:cubicBezTo>
                    <a:pt x="569" y="740"/>
                    <a:pt x="729" y="630"/>
                    <a:pt x="773" y="455"/>
                  </a:cubicBezTo>
                  <a:cubicBezTo>
                    <a:pt x="805" y="258"/>
                    <a:pt x="690" y="61"/>
                    <a:pt x="493" y="11"/>
                  </a:cubicBezTo>
                  <a:cubicBezTo>
                    <a:pt x="465" y="4"/>
                    <a:pt x="437" y="1"/>
                    <a:pt x="409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3;p72">
              <a:extLst>
                <a:ext uri="{FF2B5EF4-FFF2-40B4-BE49-F238E27FC236}">
                  <a16:creationId xmlns:a16="http://schemas.microsoft.com/office/drawing/2014/main" id="{2DD9B386-E3F5-BCD4-CE6F-0DD9783186D2}"/>
                </a:ext>
              </a:extLst>
            </p:cNvPr>
            <p:cNvSpPr/>
            <p:nvPr/>
          </p:nvSpPr>
          <p:spPr>
            <a:xfrm>
              <a:off x="1560790" y="2926715"/>
              <a:ext cx="37538" cy="34356"/>
            </a:xfrm>
            <a:custGeom>
              <a:avLst/>
              <a:gdLst/>
              <a:ahLst/>
              <a:cxnLst/>
              <a:rect l="l" t="t" r="r" b="b"/>
              <a:pathLst>
                <a:path w="1628" h="1490" extrusionOk="0">
                  <a:moveTo>
                    <a:pt x="1628" y="1"/>
                  </a:moveTo>
                  <a:lnTo>
                    <a:pt x="510" y="411"/>
                  </a:lnTo>
                  <a:cubicBezTo>
                    <a:pt x="99" y="559"/>
                    <a:pt x="0" y="1102"/>
                    <a:pt x="346" y="1381"/>
                  </a:cubicBezTo>
                  <a:lnTo>
                    <a:pt x="378" y="1398"/>
                  </a:lnTo>
                  <a:cubicBezTo>
                    <a:pt x="472" y="1460"/>
                    <a:pt x="578" y="1490"/>
                    <a:pt x="683" y="1490"/>
                  </a:cubicBezTo>
                  <a:cubicBezTo>
                    <a:pt x="907" y="1490"/>
                    <a:pt x="1127" y="1354"/>
                    <a:pt x="1217" y="111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4;p72">
              <a:extLst>
                <a:ext uri="{FF2B5EF4-FFF2-40B4-BE49-F238E27FC236}">
                  <a16:creationId xmlns:a16="http://schemas.microsoft.com/office/drawing/2014/main" id="{C142A0CD-4EA6-B887-99BD-617E250C1323}"/>
                </a:ext>
              </a:extLst>
            </p:cNvPr>
            <p:cNvSpPr/>
            <p:nvPr/>
          </p:nvSpPr>
          <p:spPr>
            <a:xfrm>
              <a:off x="1615877" y="2955907"/>
              <a:ext cx="52571" cy="51464"/>
            </a:xfrm>
            <a:custGeom>
              <a:avLst/>
              <a:gdLst/>
              <a:ahLst/>
              <a:cxnLst/>
              <a:rect l="l" t="t" r="r" b="b"/>
              <a:pathLst>
                <a:path w="2280" h="2232" extrusionOk="0">
                  <a:moveTo>
                    <a:pt x="1256" y="0"/>
                  </a:moveTo>
                  <a:cubicBezTo>
                    <a:pt x="1116" y="0"/>
                    <a:pt x="958" y="37"/>
                    <a:pt x="784" y="132"/>
                  </a:cubicBezTo>
                  <a:cubicBezTo>
                    <a:pt x="0" y="555"/>
                    <a:pt x="620" y="2232"/>
                    <a:pt x="2061" y="2232"/>
                  </a:cubicBezTo>
                  <a:cubicBezTo>
                    <a:pt x="2132" y="2232"/>
                    <a:pt x="2204" y="2228"/>
                    <a:pt x="2279" y="2219"/>
                  </a:cubicBezTo>
                  <a:lnTo>
                    <a:pt x="2049" y="510"/>
                  </a:lnTo>
                  <a:cubicBezTo>
                    <a:pt x="2049" y="510"/>
                    <a:pt x="1774" y="0"/>
                    <a:pt x="1256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5;p72">
              <a:extLst>
                <a:ext uri="{FF2B5EF4-FFF2-40B4-BE49-F238E27FC236}">
                  <a16:creationId xmlns:a16="http://schemas.microsoft.com/office/drawing/2014/main" id="{0B2D638B-82EA-3B8C-FB40-02E8C89ECABC}"/>
                </a:ext>
              </a:extLst>
            </p:cNvPr>
            <p:cNvSpPr/>
            <p:nvPr/>
          </p:nvSpPr>
          <p:spPr>
            <a:xfrm>
              <a:off x="1777586" y="2949243"/>
              <a:ext cx="47706" cy="55499"/>
            </a:xfrm>
            <a:custGeom>
              <a:avLst/>
              <a:gdLst/>
              <a:ahLst/>
              <a:cxnLst/>
              <a:rect l="l" t="t" r="r" b="b"/>
              <a:pathLst>
                <a:path w="2069" h="2407" extrusionOk="0">
                  <a:moveTo>
                    <a:pt x="923" y="1"/>
                  </a:moveTo>
                  <a:cubicBezTo>
                    <a:pt x="453" y="1"/>
                    <a:pt x="197" y="552"/>
                    <a:pt x="197" y="552"/>
                  </a:cubicBezTo>
                  <a:lnTo>
                    <a:pt x="0" y="2393"/>
                  </a:lnTo>
                  <a:cubicBezTo>
                    <a:pt x="68" y="2402"/>
                    <a:pt x="134" y="2407"/>
                    <a:pt x="198" y="2407"/>
                  </a:cubicBezTo>
                  <a:cubicBezTo>
                    <a:pt x="1491" y="2407"/>
                    <a:pt x="2068" y="595"/>
                    <a:pt x="1348" y="141"/>
                  </a:cubicBezTo>
                  <a:cubicBezTo>
                    <a:pt x="1191" y="40"/>
                    <a:pt x="1049" y="1"/>
                    <a:pt x="92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6;p72">
              <a:extLst>
                <a:ext uri="{FF2B5EF4-FFF2-40B4-BE49-F238E27FC236}">
                  <a16:creationId xmlns:a16="http://schemas.microsoft.com/office/drawing/2014/main" id="{0E3DA22F-ADAF-BA51-8E39-0102D2C814BE}"/>
                </a:ext>
              </a:extLst>
            </p:cNvPr>
            <p:cNvSpPr/>
            <p:nvPr/>
          </p:nvSpPr>
          <p:spPr>
            <a:xfrm>
              <a:off x="1644675" y="2886025"/>
              <a:ext cx="145475" cy="191100"/>
            </a:xfrm>
            <a:custGeom>
              <a:avLst/>
              <a:gdLst/>
              <a:ahLst/>
              <a:cxnLst/>
              <a:rect l="l" t="t" r="r" b="b"/>
              <a:pathLst>
                <a:path w="5819" h="7644" extrusionOk="0">
                  <a:moveTo>
                    <a:pt x="2943" y="1"/>
                  </a:moveTo>
                  <a:cubicBezTo>
                    <a:pt x="1986" y="1"/>
                    <a:pt x="927" y="217"/>
                    <a:pt x="0" y="914"/>
                  </a:cubicBezTo>
                  <a:cubicBezTo>
                    <a:pt x="0" y="914"/>
                    <a:pt x="33" y="4201"/>
                    <a:pt x="313" y="5729"/>
                  </a:cubicBezTo>
                  <a:cubicBezTo>
                    <a:pt x="609" y="7242"/>
                    <a:pt x="2433" y="7521"/>
                    <a:pt x="3304" y="7636"/>
                  </a:cubicBezTo>
                  <a:cubicBezTo>
                    <a:pt x="3343" y="7641"/>
                    <a:pt x="3383" y="7644"/>
                    <a:pt x="3424" y="7644"/>
                  </a:cubicBezTo>
                  <a:cubicBezTo>
                    <a:pt x="4294" y="7644"/>
                    <a:pt x="5690" y="6520"/>
                    <a:pt x="5753" y="5861"/>
                  </a:cubicBezTo>
                  <a:cubicBezTo>
                    <a:pt x="5819" y="5171"/>
                    <a:pt x="5819" y="585"/>
                    <a:pt x="5819" y="585"/>
                  </a:cubicBezTo>
                  <a:cubicBezTo>
                    <a:pt x="5819" y="585"/>
                    <a:pt x="4517" y="1"/>
                    <a:pt x="294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7;p72">
              <a:extLst>
                <a:ext uri="{FF2B5EF4-FFF2-40B4-BE49-F238E27FC236}">
                  <a16:creationId xmlns:a16="http://schemas.microsoft.com/office/drawing/2014/main" id="{5C3B4336-9805-2DA8-3F59-A10D48DD7391}"/>
                </a:ext>
              </a:extLst>
            </p:cNvPr>
            <p:cNvSpPr/>
            <p:nvPr/>
          </p:nvSpPr>
          <p:spPr>
            <a:xfrm>
              <a:off x="1634692" y="2910044"/>
              <a:ext cx="170556" cy="170741"/>
            </a:xfrm>
            <a:custGeom>
              <a:avLst/>
              <a:gdLst/>
              <a:ahLst/>
              <a:cxnLst/>
              <a:rect l="l" t="t" r="r" b="b"/>
              <a:pathLst>
                <a:path w="7397" h="7405" extrusionOk="0">
                  <a:moveTo>
                    <a:pt x="6049" y="0"/>
                  </a:moveTo>
                  <a:lnTo>
                    <a:pt x="6049" y="773"/>
                  </a:lnTo>
                  <a:cubicBezTo>
                    <a:pt x="6049" y="1200"/>
                    <a:pt x="6131" y="1628"/>
                    <a:pt x="6312" y="2022"/>
                  </a:cubicBezTo>
                  <a:cubicBezTo>
                    <a:pt x="6329" y="2055"/>
                    <a:pt x="6345" y="2088"/>
                    <a:pt x="6345" y="2121"/>
                  </a:cubicBezTo>
                  <a:cubicBezTo>
                    <a:pt x="6361" y="2318"/>
                    <a:pt x="6214" y="4241"/>
                    <a:pt x="6214" y="4241"/>
                  </a:cubicBezTo>
                  <a:cubicBezTo>
                    <a:pt x="5983" y="3994"/>
                    <a:pt x="5671" y="3830"/>
                    <a:pt x="5342" y="3781"/>
                  </a:cubicBezTo>
                  <a:cubicBezTo>
                    <a:pt x="4899" y="3682"/>
                    <a:pt x="4471" y="3501"/>
                    <a:pt x="4077" y="3255"/>
                  </a:cubicBezTo>
                  <a:cubicBezTo>
                    <a:pt x="4034" y="3233"/>
                    <a:pt x="3988" y="3221"/>
                    <a:pt x="3942" y="3221"/>
                  </a:cubicBezTo>
                  <a:cubicBezTo>
                    <a:pt x="3884" y="3221"/>
                    <a:pt x="3827" y="3241"/>
                    <a:pt x="3781" y="3288"/>
                  </a:cubicBezTo>
                  <a:cubicBezTo>
                    <a:pt x="3633" y="3403"/>
                    <a:pt x="3321" y="3583"/>
                    <a:pt x="2696" y="3682"/>
                  </a:cubicBezTo>
                  <a:cubicBezTo>
                    <a:pt x="1677" y="3830"/>
                    <a:pt x="1332" y="4389"/>
                    <a:pt x="1332" y="4389"/>
                  </a:cubicBezTo>
                  <a:cubicBezTo>
                    <a:pt x="1332" y="4389"/>
                    <a:pt x="1118" y="2729"/>
                    <a:pt x="1085" y="2334"/>
                  </a:cubicBezTo>
                  <a:cubicBezTo>
                    <a:pt x="1069" y="2203"/>
                    <a:pt x="1085" y="2055"/>
                    <a:pt x="1118" y="1923"/>
                  </a:cubicBezTo>
                  <a:cubicBezTo>
                    <a:pt x="1184" y="1710"/>
                    <a:pt x="1217" y="1480"/>
                    <a:pt x="1217" y="1266"/>
                  </a:cubicBezTo>
                  <a:lnTo>
                    <a:pt x="1167" y="230"/>
                  </a:lnTo>
                  <a:cubicBezTo>
                    <a:pt x="1036" y="313"/>
                    <a:pt x="904" y="395"/>
                    <a:pt x="757" y="477"/>
                  </a:cubicBezTo>
                  <a:cubicBezTo>
                    <a:pt x="757" y="477"/>
                    <a:pt x="0" y="1282"/>
                    <a:pt x="411" y="1841"/>
                  </a:cubicBezTo>
                  <a:cubicBezTo>
                    <a:pt x="724" y="2252"/>
                    <a:pt x="494" y="2630"/>
                    <a:pt x="543" y="2942"/>
                  </a:cubicBezTo>
                  <a:cubicBezTo>
                    <a:pt x="592" y="3271"/>
                    <a:pt x="592" y="3616"/>
                    <a:pt x="526" y="3945"/>
                  </a:cubicBezTo>
                  <a:cubicBezTo>
                    <a:pt x="461" y="4307"/>
                    <a:pt x="461" y="4750"/>
                    <a:pt x="691" y="5079"/>
                  </a:cubicBezTo>
                  <a:cubicBezTo>
                    <a:pt x="822" y="5244"/>
                    <a:pt x="921" y="5424"/>
                    <a:pt x="970" y="5622"/>
                  </a:cubicBezTo>
                  <a:cubicBezTo>
                    <a:pt x="1052" y="5917"/>
                    <a:pt x="1250" y="6328"/>
                    <a:pt x="1661" y="6427"/>
                  </a:cubicBezTo>
                  <a:cubicBezTo>
                    <a:pt x="2316" y="6567"/>
                    <a:pt x="2616" y="7404"/>
                    <a:pt x="3882" y="7404"/>
                  </a:cubicBezTo>
                  <a:cubicBezTo>
                    <a:pt x="3950" y="7404"/>
                    <a:pt x="4020" y="7402"/>
                    <a:pt x="4093" y="7397"/>
                  </a:cubicBezTo>
                  <a:cubicBezTo>
                    <a:pt x="4964" y="7331"/>
                    <a:pt x="5375" y="6969"/>
                    <a:pt x="5572" y="6674"/>
                  </a:cubicBezTo>
                  <a:cubicBezTo>
                    <a:pt x="5737" y="6443"/>
                    <a:pt x="5934" y="6263"/>
                    <a:pt x="6181" y="6131"/>
                  </a:cubicBezTo>
                  <a:cubicBezTo>
                    <a:pt x="6361" y="6049"/>
                    <a:pt x="6526" y="5917"/>
                    <a:pt x="6641" y="5753"/>
                  </a:cubicBezTo>
                  <a:cubicBezTo>
                    <a:pt x="6723" y="5622"/>
                    <a:pt x="6772" y="5474"/>
                    <a:pt x="6772" y="5309"/>
                  </a:cubicBezTo>
                  <a:cubicBezTo>
                    <a:pt x="6772" y="5063"/>
                    <a:pt x="6838" y="4816"/>
                    <a:pt x="6953" y="4586"/>
                  </a:cubicBezTo>
                  <a:cubicBezTo>
                    <a:pt x="7052" y="4389"/>
                    <a:pt x="7118" y="4175"/>
                    <a:pt x="7134" y="3945"/>
                  </a:cubicBezTo>
                  <a:cubicBezTo>
                    <a:pt x="7134" y="3748"/>
                    <a:pt x="7101" y="3551"/>
                    <a:pt x="7035" y="3353"/>
                  </a:cubicBezTo>
                  <a:cubicBezTo>
                    <a:pt x="6920" y="3025"/>
                    <a:pt x="6855" y="2663"/>
                    <a:pt x="6871" y="2318"/>
                  </a:cubicBezTo>
                  <a:cubicBezTo>
                    <a:pt x="6871" y="2203"/>
                    <a:pt x="6871" y="2104"/>
                    <a:pt x="6838" y="1989"/>
                  </a:cubicBezTo>
                  <a:cubicBezTo>
                    <a:pt x="6723" y="1512"/>
                    <a:pt x="7397" y="1102"/>
                    <a:pt x="6493" y="263"/>
                  </a:cubicBezTo>
                  <a:cubicBezTo>
                    <a:pt x="6345" y="165"/>
                    <a:pt x="6197" y="82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8;p72">
              <a:extLst>
                <a:ext uri="{FF2B5EF4-FFF2-40B4-BE49-F238E27FC236}">
                  <a16:creationId xmlns:a16="http://schemas.microsoft.com/office/drawing/2014/main" id="{551D743D-2774-C9B9-D8BF-922DCECC3F0C}"/>
                </a:ext>
              </a:extLst>
            </p:cNvPr>
            <p:cNvSpPr/>
            <p:nvPr/>
          </p:nvSpPr>
          <p:spPr>
            <a:xfrm>
              <a:off x="1702531" y="3005644"/>
              <a:ext cx="43602" cy="26101"/>
            </a:xfrm>
            <a:custGeom>
              <a:avLst/>
              <a:gdLst/>
              <a:ahLst/>
              <a:cxnLst/>
              <a:rect l="l" t="t" r="r" b="b"/>
              <a:pathLst>
                <a:path w="1891" h="1132" extrusionOk="0">
                  <a:moveTo>
                    <a:pt x="956" y="0"/>
                  </a:moveTo>
                  <a:cubicBezTo>
                    <a:pt x="905" y="0"/>
                    <a:pt x="855" y="21"/>
                    <a:pt x="822" y="62"/>
                  </a:cubicBezTo>
                  <a:cubicBezTo>
                    <a:pt x="592" y="292"/>
                    <a:pt x="313" y="440"/>
                    <a:pt x="1" y="506"/>
                  </a:cubicBezTo>
                  <a:cubicBezTo>
                    <a:pt x="149" y="884"/>
                    <a:pt x="527" y="1130"/>
                    <a:pt x="954" y="1130"/>
                  </a:cubicBezTo>
                  <a:cubicBezTo>
                    <a:pt x="966" y="1131"/>
                    <a:pt x="978" y="1131"/>
                    <a:pt x="990" y="1131"/>
                  </a:cubicBezTo>
                  <a:cubicBezTo>
                    <a:pt x="1387" y="1131"/>
                    <a:pt x="1747" y="872"/>
                    <a:pt x="1891" y="489"/>
                  </a:cubicBezTo>
                  <a:cubicBezTo>
                    <a:pt x="1595" y="440"/>
                    <a:pt x="1316" y="292"/>
                    <a:pt x="1102" y="62"/>
                  </a:cubicBezTo>
                  <a:cubicBezTo>
                    <a:pt x="1061" y="21"/>
                    <a:pt x="1007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9;p72">
              <a:extLst>
                <a:ext uri="{FF2B5EF4-FFF2-40B4-BE49-F238E27FC236}">
                  <a16:creationId xmlns:a16="http://schemas.microsoft.com/office/drawing/2014/main" id="{D40C234B-1B3E-C625-86B1-B90C239E1B39}"/>
                </a:ext>
              </a:extLst>
            </p:cNvPr>
            <p:cNvSpPr/>
            <p:nvPr/>
          </p:nvSpPr>
          <p:spPr>
            <a:xfrm>
              <a:off x="1645691" y="2855373"/>
              <a:ext cx="144040" cy="70233"/>
            </a:xfrm>
            <a:custGeom>
              <a:avLst/>
              <a:gdLst/>
              <a:ahLst/>
              <a:cxnLst/>
              <a:rect l="l" t="t" r="r" b="b"/>
              <a:pathLst>
                <a:path w="6247" h="3046" extrusionOk="0">
                  <a:moveTo>
                    <a:pt x="3298" y="1"/>
                  </a:moveTo>
                  <a:cubicBezTo>
                    <a:pt x="2286" y="1"/>
                    <a:pt x="1124" y="217"/>
                    <a:pt x="0" y="908"/>
                  </a:cubicBezTo>
                  <a:lnTo>
                    <a:pt x="181" y="3045"/>
                  </a:lnTo>
                  <a:cubicBezTo>
                    <a:pt x="181" y="3045"/>
                    <a:pt x="1418" y="2285"/>
                    <a:pt x="3371" y="2285"/>
                  </a:cubicBezTo>
                  <a:cubicBezTo>
                    <a:pt x="4203" y="2285"/>
                    <a:pt x="5163" y="2423"/>
                    <a:pt x="6213" y="2815"/>
                  </a:cubicBezTo>
                  <a:lnTo>
                    <a:pt x="6246" y="596"/>
                  </a:lnTo>
                  <a:cubicBezTo>
                    <a:pt x="6246" y="596"/>
                    <a:pt x="4978" y="1"/>
                    <a:pt x="3298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0;p72">
              <a:extLst>
                <a:ext uri="{FF2B5EF4-FFF2-40B4-BE49-F238E27FC236}">
                  <a16:creationId xmlns:a16="http://schemas.microsoft.com/office/drawing/2014/main" id="{505EE754-BC32-74AB-36D6-79E0CCD8823F}"/>
                </a:ext>
              </a:extLst>
            </p:cNvPr>
            <p:cNvSpPr/>
            <p:nvPr/>
          </p:nvSpPr>
          <p:spPr>
            <a:xfrm>
              <a:off x="1485734" y="3098016"/>
              <a:ext cx="473762" cy="438139"/>
            </a:xfrm>
            <a:custGeom>
              <a:avLst/>
              <a:gdLst/>
              <a:ahLst/>
              <a:cxnLst/>
              <a:rect l="l" t="t" r="r" b="b"/>
              <a:pathLst>
                <a:path w="20547" h="19002" extrusionOk="0">
                  <a:moveTo>
                    <a:pt x="10455" y="1"/>
                  </a:moveTo>
                  <a:lnTo>
                    <a:pt x="1595" y="1102"/>
                  </a:lnTo>
                  <a:cubicBezTo>
                    <a:pt x="1562" y="1234"/>
                    <a:pt x="1529" y="1365"/>
                    <a:pt x="1513" y="1513"/>
                  </a:cubicBezTo>
                  <a:cubicBezTo>
                    <a:pt x="412" y="7003"/>
                    <a:pt x="1" y="18048"/>
                    <a:pt x="67" y="19001"/>
                  </a:cubicBezTo>
                  <a:lnTo>
                    <a:pt x="20415" y="19001"/>
                  </a:lnTo>
                  <a:cubicBezTo>
                    <a:pt x="20547" y="13660"/>
                    <a:pt x="19265" y="527"/>
                    <a:pt x="19265" y="527"/>
                  </a:cubicBez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1;p72">
              <a:extLst>
                <a:ext uri="{FF2B5EF4-FFF2-40B4-BE49-F238E27FC236}">
                  <a16:creationId xmlns:a16="http://schemas.microsoft.com/office/drawing/2014/main" id="{19307867-6B91-E39C-C328-430EF68CE0AD}"/>
                </a:ext>
              </a:extLst>
            </p:cNvPr>
            <p:cNvSpPr/>
            <p:nvPr/>
          </p:nvSpPr>
          <p:spPr>
            <a:xfrm>
              <a:off x="1520230" y="3098016"/>
              <a:ext cx="409340" cy="180794"/>
            </a:xfrm>
            <a:custGeom>
              <a:avLst/>
              <a:gdLst/>
              <a:ahLst/>
              <a:cxnLst/>
              <a:rect l="l" t="t" r="r" b="b"/>
              <a:pathLst>
                <a:path w="17753" h="7841" extrusionOk="0">
                  <a:moveTo>
                    <a:pt x="8942" y="1"/>
                  </a:moveTo>
                  <a:lnTo>
                    <a:pt x="83" y="1102"/>
                  </a:lnTo>
                  <a:cubicBezTo>
                    <a:pt x="66" y="1234"/>
                    <a:pt x="33" y="1365"/>
                    <a:pt x="1" y="1513"/>
                  </a:cubicBezTo>
                  <a:cubicBezTo>
                    <a:pt x="1" y="1513"/>
                    <a:pt x="5047" y="6477"/>
                    <a:pt x="9353" y="7841"/>
                  </a:cubicBezTo>
                  <a:cubicBezTo>
                    <a:pt x="9353" y="7841"/>
                    <a:pt x="14596" y="4932"/>
                    <a:pt x="17752" y="527"/>
                  </a:cubicBezTo>
                  <a:lnTo>
                    <a:pt x="8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2;p72">
              <a:extLst>
                <a:ext uri="{FF2B5EF4-FFF2-40B4-BE49-F238E27FC236}">
                  <a16:creationId xmlns:a16="http://schemas.microsoft.com/office/drawing/2014/main" id="{F469EE46-4584-A1B5-8719-048DF6E1B8D8}"/>
                </a:ext>
              </a:extLst>
            </p:cNvPr>
            <p:cNvSpPr/>
            <p:nvPr/>
          </p:nvSpPr>
          <p:spPr>
            <a:xfrm>
              <a:off x="1564203" y="3290070"/>
              <a:ext cx="188380" cy="142611"/>
            </a:xfrm>
            <a:custGeom>
              <a:avLst/>
              <a:gdLst/>
              <a:ahLst/>
              <a:cxnLst/>
              <a:rect l="l" t="t" r="r" b="b"/>
              <a:pathLst>
                <a:path w="8170" h="6185" extrusionOk="0">
                  <a:moveTo>
                    <a:pt x="7511" y="1"/>
                  </a:moveTo>
                  <a:cubicBezTo>
                    <a:pt x="6429" y="1"/>
                    <a:pt x="5362" y="165"/>
                    <a:pt x="4323" y="482"/>
                  </a:cubicBezTo>
                  <a:cubicBezTo>
                    <a:pt x="2269" y="1106"/>
                    <a:pt x="0" y="2881"/>
                    <a:pt x="0" y="2881"/>
                  </a:cubicBezTo>
                  <a:cubicBezTo>
                    <a:pt x="0" y="2881"/>
                    <a:pt x="442" y="6184"/>
                    <a:pt x="2086" y="6184"/>
                  </a:cubicBezTo>
                  <a:cubicBezTo>
                    <a:pt x="2151" y="6184"/>
                    <a:pt x="2217" y="6179"/>
                    <a:pt x="2285" y="6169"/>
                  </a:cubicBezTo>
                  <a:cubicBezTo>
                    <a:pt x="3452" y="5972"/>
                    <a:pt x="4603" y="5709"/>
                    <a:pt x="5737" y="5380"/>
                  </a:cubicBezTo>
                  <a:cubicBezTo>
                    <a:pt x="5852" y="5331"/>
                    <a:pt x="5950" y="5265"/>
                    <a:pt x="6016" y="5166"/>
                  </a:cubicBezTo>
                  <a:lnTo>
                    <a:pt x="6213" y="4887"/>
                  </a:lnTo>
                  <a:cubicBezTo>
                    <a:pt x="6312" y="4722"/>
                    <a:pt x="6328" y="4525"/>
                    <a:pt x="6246" y="4361"/>
                  </a:cubicBezTo>
                  <a:cubicBezTo>
                    <a:pt x="6164" y="4180"/>
                    <a:pt x="6180" y="3966"/>
                    <a:pt x="6295" y="3818"/>
                  </a:cubicBezTo>
                  <a:lnTo>
                    <a:pt x="6345" y="3736"/>
                  </a:lnTo>
                  <a:cubicBezTo>
                    <a:pt x="6460" y="3572"/>
                    <a:pt x="6476" y="3358"/>
                    <a:pt x="6378" y="3194"/>
                  </a:cubicBezTo>
                  <a:lnTo>
                    <a:pt x="6279" y="2980"/>
                  </a:lnTo>
                  <a:cubicBezTo>
                    <a:pt x="6197" y="2816"/>
                    <a:pt x="6213" y="2635"/>
                    <a:pt x="6295" y="2487"/>
                  </a:cubicBezTo>
                  <a:lnTo>
                    <a:pt x="6411" y="2273"/>
                  </a:lnTo>
                  <a:cubicBezTo>
                    <a:pt x="6509" y="2109"/>
                    <a:pt x="6509" y="1895"/>
                    <a:pt x="6394" y="1731"/>
                  </a:cubicBezTo>
                  <a:lnTo>
                    <a:pt x="6115" y="1287"/>
                  </a:lnTo>
                  <a:cubicBezTo>
                    <a:pt x="6690" y="1041"/>
                    <a:pt x="7282" y="843"/>
                    <a:pt x="7890" y="712"/>
                  </a:cubicBezTo>
                  <a:cubicBezTo>
                    <a:pt x="8054" y="663"/>
                    <a:pt x="8169" y="515"/>
                    <a:pt x="8153" y="350"/>
                  </a:cubicBezTo>
                  <a:cubicBezTo>
                    <a:pt x="8169" y="153"/>
                    <a:pt x="8005" y="5"/>
                    <a:pt x="7808" y="5"/>
                  </a:cubicBezTo>
                  <a:cubicBezTo>
                    <a:pt x="7709" y="2"/>
                    <a:pt x="7610" y="1"/>
                    <a:pt x="751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3;p72">
              <a:extLst>
                <a:ext uri="{FF2B5EF4-FFF2-40B4-BE49-F238E27FC236}">
                  <a16:creationId xmlns:a16="http://schemas.microsoft.com/office/drawing/2014/main" id="{A388D2AF-BB66-E805-8E25-A6DD134DADA6}"/>
                </a:ext>
              </a:extLst>
            </p:cNvPr>
            <p:cNvSpPr/>
            <p:nvPr/>
          </p:nvSpPr>
          <p:spPr>
            <a:xfrm>
              <a:off x="1562622" y="3344115"/>
              <a:ext cx="92876" cy="82269"/>
            </a:xfrm>
            <a:custGeom>
              <a:avLst/>
              <a:gdLst/>
              <a:ahLst/>
              <a:cxnLst/>
              <a:rect l="l" t="t" r="r" b="b"/>
              <a:pathLst>
                <a:path w="4028" h="3568" extrusionOk="0">
                  <a:moveTo>
                    <a:pt x="362" y="1"/>
                  </a:moveTo>
                  <a:cubicBezTo>
                    <a:pt x="132" y="165"/>
                    <a:pt x="0" y="263"/>
                    <a:pt x="0" y="263"/>
                  </a:cubicBezTo>
                  <a:cubicBezTo>
                    <a:pt x="66" y="658"/>
                    <a:pt x="148" y="1036"/>
                    <a:pt x="263" y="1414"/>
                  </a:cubicBezTo>
                  <a:lnTo>
                    <a:pt x="2006" y="3567"/>
                  </a:lnTo>
                  <a:cubicBezTo>
                    <a:pt x="2104" y="3567"/>
                    <a:pt x="2186" y="3567"/>
                    <a:pt x="2285" y="3551"/>
                  </a:cubicBezTo>
                  <a:cubicBezTo>
                    <a:pt x="2877" y="3452"/>
                    <a:pt x="3485" y="3321"/>
                    <a:pt x="4027" y="3206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24;p72">
              <a:extLst>
                <a:ext uri="{FF2B5EF4-FFF2-40B4-BE49-F238E27FC236}">
                  <a16:creationId xmlns:a16="http://schemas.microsoft.com/office/drawing/2014/main" id="{F90E66B8-F24B-D04F-A977-3D11B688088C}"/>
                </a:ext>
              </a:extLst>
            </p:cNvPr>
            <p:cNvSpPr/>
            <p:nvPr/>
          </p:nvSpPr>
          <p:spPr>
            <a:xfrm>
              <a:off x="1367490" y="3123796"/>
              <a:ext cx="283884" cy="430161"/>
            </a:xfrm>
            <a:custGeom>
              <a:avLst/>
              <a:gdLst/>
              <a:ahLst/>
              <a:cxnLst/>
              <a:rect l="l" t="t" r="r" b="b"/>
              <a:pathLst>
                <a:path w="12312" h="18656" extrusionOk="0">
                  <a:moveTo>
                    <a:pt x="6707" y="0"/>
                  </a:moveTo>
                  <a:cubicBezTo>
                    <a:pt x="806" y="4603"/>
                    <a:pt x="1" y="18656"/>
                    <a:pt x="1" y="18656"/>
                  </a:cubicBezTo>
                  <a:lnTo>
                    <a:pt x="8350" y="18656"/>
                  </a:lnTo>
                  <a:lnTo>
                    <a:pt x="12312" y="14711"/>
                  </a:lnTo>
                  <a:lnTo>
                    <a:pt x="8646" y="9599"/>
                  </a:lnTo>
                  <a:lnTo>
                    <a:pt x="5918" y="11506"/>
                  </a:lnTo>
                  <a:lnTo>
                    <a:pt x="5967" y="11013"/>
                  </a:lnTo>
                  <a:lnTo>
                    <a:pt x="6279" y="8301"/>
                  </a:lnTo>
                  <a:lnTo>
                    <a:pt x="7216" y="428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5;p72">
              <a:extLst>
                <a:ext uri="{FF2B5EF4-FFF2-40B4-BE49-F238E27FC236}">
                  <a16:creationId xmlns:a16="http://schemas.microsoft.com/office/drawing/2014/main" id="{8D6A9D72-C797-EDE2-05C0-F196C1006352}"/>
                </a:ext>
              </a:extLst>
            </p:cNvPr>
            <p:cNvSpPr/>
            <p:nvPr/>
          </p:nvSpPr>
          <p:spPr>
            <a:xfrm>
              <a:off x="1445309" y="3316761"/>
              <a:ext cx="60664" cy="106895"/>
            </a:xfrm>
            <a:custGeom>
              <a:avLst/>
              <a:gdLst/>
              <a:ahLst/>
              <a:cxnLst/>
              <a:rect l="l" t="t" r="r" b="b"/>
              <a:pathLst>
                <a:path w="2631" h="4636" extrusionOk="0">
                  <a:moveTo>
                    <a:pt x="2630" y="1"/>
                  </a:moveTo>
                  <a:lnTo>
                    <a:pt x="1" y="4636"/>
                  </a:lnTo>
                  <a:lnTo>
                    <a:pt x="1" y="4636"/>
                  </a:lnTo>
                  <a:lnTo>
                    <a:pt x="2055" y="3338"/>
                  </a:lnTo>
                  <a:lnTo>
                    <a:pt x="2203" y="3206"/>
                  </a:lnTo>
                  <a:lnTo>
                    <a:pt x="2318" y="2713"/>
                  </a:lnTo>
                  <a:lnTo>
                    <a:pt x="2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6;p72">
              <a:extLst>
                <a:ext uri="{FF2B5EF4-FFF2-40B4-BE49-F238E27FC236}">
                  <a16:creationId xmlns:a16="http://schemas.microsoft.com/office/drawing/2014/main" id="{8A7B95E1-02D5-9183-0BD6-D7404A6A1514}"/>
                </a:ext>
              </a:extLst>
            </p:cNvPr>
            <p:cNvSpPr/>
            <p:nvPr/>
          </p:nvSpPr>
          <p:spPr>
            <a:xfrm>
              <a:off x="1503559" y="3345133"/>
              <a:ext cx="147822" cy="178903"/>
            </a:xfrm>
            <a:custGeom>
              <a:avLst/>
              <a:gdLst/>
              <a:ahLst/>
              <a:cxnLst/>
              <a:rect l="l" t="t" r="r" b="b"/>
              <a:pathLst>
                <a:path w="6411" h="7759" fill="none" extrusionOk="0">
                  <a:moveTo>
                    <a:pt x="0" y="1907"/>
                  </a:moveTo>
                  <a:lnTo>
                    <a:pt x="2745" y="0"/>
                  </a:lnTo>
                  <a:lnTo>
                    <a:pt x="6411" y="5112"/>
                  </a:lnTo>
                  <a:lnTo>
                    <a:pt x="3748" y="775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7;p72">
              <a:extLst>
                <a:ext uri="{FF2B5EF4-FFF2-40B4-BE49-F238E27FC236}">
                  <a16:creationId xmlns:a16="http://schemas.microsoft.com/office/drawing/2014/main" id="{9C2BB92A-45E5-0C31-D398-979C20B938AD}"/>
                </a:ext>
              </a:extLst>
            </p:cNvPr>
            <p:cNvSpPr/>
            <p:nvPr/>
          </p:nvSpPr>
          <p:spPr>
            <a:xfrm>
              <a:off x="1521752" y="3376585"/>
              <a:ext cx="61033" cy="76574"/>
            </a:xfrm>
            <a:custGeom>
              <a:avLst/>
              <a:gdLst/>
              <a:ahLst/>
              <a:cxnLst/>
              <a:rect l="l" t="t" r="r" b="b"/>
              <a:pathLst>
                <a:path w="2647" h="3321" fill="none" extrusionOk="0">
                  <a:moveTo>
                    <a:pt x="0" y="1"/>
                  </a:moveTo>
                  <a:lnTo>
                    <a:pt x="2647" y="332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8;p72">
              <a:extLst>
                <a:ext uri="{FF2B5EF4-FFF2-40B4-BE49-F238E27FC236}">
                  <a16:creationId xmlns:a16="http://schemas.microsoft.com/office/drawing/2014/main" id="{CD80C269-6245-33FE-61B4-912DBDE185FE}"/>
                </a:ext>
              </a:extLst>
            </p:cNvPr>
            <p:cNvSpPr/>
            <p:nvPr/>
          </p:nvSpPr>
          <p:spPr>
            <a:xfrm>
              <a:off x="1451631" y="3389106"/>
              <a:ext cx="51949" cy="32972"/>
            </a:xfrm>
            <a:custGeom>
              <a:avLst/>
              <a:gdLst/>
              <a:ahLst/>
              <a:cxnLst/>
              <a:rect l="l" t="t" r="r" b="b"/>
              <a:pathLst>
                <a:path w="2253" h="1430" fill="none" extrusionOk="0">
                  <a:moveTo>
                    <a:pt x="1" y="1430"/>
                  </a:moveTo>
                  <a:lnTo>
                    <a:pt x="2055" y="132"/>
                  </a:lnTo>
                  <a:lnTo>
                    <a:pt x="2252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9;p72">
              <a:extLst>
                <a:ext uri="{FF2B5EF4-FFF2-40B4-BE49-F238E27FC236}">
                  <a16:creationId xmlns:a16="http://schemas.microsoft.com/office/drawing/2014/main" id="{FF4AF8B0-D8EA-5F91-F4E0-B550B09F7591}"/>
                </a:ext>
              </a:extLst>
            </p:cNvPr>
            <p:cNvSpPr/>
            <p:nvPr/>
          </p:nvSpPr>
          <p:spPr>
            <a:xfrm>
              <a:off x="1510384" y="3078278"/>
              <a:ext cx="429031" cy="173254"/>
            </a:xfrm>
            <a:custGeom>
              <a:avLst/>
              <a:gdLst/>
              <a:ahLst/>
              <a:cxnLst/>
              <a:rect l="l" t="t" r="r" b="b"/>
              <a:pathLst>
                <a:path w="18607" h="7514" extrusionOk="0">
                  <a:moveTo>
                    <a:pt x="12184" y="0"/>
                  </a:moveTo>
                  <a:cubicBezTo>
                    <a:pt x="11898" y="0"/>
                    <a:pt x="11617" y="83"/>
                    <a:pt x="11391" y="249"/>
                  </a:cubicBezTo>
                  <a:cubicBezTo>
                    <a:pt x="10783" y="643"/>
                    <a:pt x="10076" y="857"/>
                    <a:pt x="9369" y="873"/>
                  </a:cubicBezTo>
                  <a:cubicBezTo>
                    <a:pt x="9297" y="876"/>
                    <a:pt x="9224" y="877"/>
                    <a:pt x="9152" y="877"/>
                  </a:cubicBezTo>
                  <a:cubicBezTo>
                    <a:pt x="8356" y="877"/>
                    <a:pt x="7578" y="712"/>
                    <a:pt x="6854" y="380"/>
                  </a:cubicBezTo>
                  <a:cubicBezTo>
                    <a:pt x="6682" y="305"/>
                    <a:pt x="6495" y="264"/>
                    <a:pt x="6308" y="264"/>
                  </a:cubicBezTo>
                  <a:cubicBezTo>
                    <a:pt x="6210" y="264"/>
                    <a:pt x="6112" y="275"/>
                    <a:pt x="6016" y="298"/>
                  </a:cubicBezTo>
                  <a:cubicBezTo>
                    <a:pt x="4537" y="577"/>
                    <a:pt x="3074" y="955"/>
                    <a:pt x="1644" y="1416"/>
                  </a:cubicBezTo>
                  <a:cubicBezTo>
                    <a:pt x="576" y="1761"/>
                    <a:pt x="0" y="2007"/>
                    <a:pt x="0" y="2007"/>
                  </a:cubicBezTo>
                  <a:cubicBezTo>
                    <a:pt x="3682" y="5344"/>
                    <a:pt x="9665" y="7514"/>
                    <a:pt x="9665" y="7514"/>
                  </a:cubicBezTo>
                  <a:cubicBezTo>
                    <a:pt x="13758" y="5706"/>
                    <a:pt x="18606" y="1070"/>
                    <a:pt x="18606" y="1070"/>
                  </a:cubicBezTo>
                  <a:cubicBezTo>
                    <a:pt x="17982" y="873"/>
                    <a:pt x="17341" y="725"/>
                    <a:pt x="16700" y="594"/>
                  </a:cubicBezTo>
                  <a:cubicBezTo>
                    <a:pt x="15237" y="298"/>
                    <a:pt x="13741" y="101"/>
                    <a:pt x="12262" y="2"/>
                  </a:cubicBezTo>
                  <a:cubicBezTo>
                    <a:pt x="12236" y="1"/>
                    <a:pt x="12210" y="0"/>
                    <a:pt x="1218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0;p72">
              <a:extLst>
                <a:ext uri="{FF2B5EF4-FFF2-40B4-BE49-F238E27FC236}">
                  <a16:creationId xmlns:a16="http://schemas.microsoft.com/office/drawing/2014/main" id="{8F4B3567-ECC7-8956-B66B-8D817253A1EA}"/>
                </a:ext>
              </a:extLst>
            </p:cNvPr>
            <p:cNvSpPr/>
            <p:nvPr/>
          </p:nvSpPr>
          <p:spPr>
            <a:xfrm>
              <a:off x="1510384" y="3092344"/>
              <a:ext cx="429031" cy="159189"/>
            </a:xfrm>
            <a:custGeom>
              <a:avLst/>
              <a:gdLst/>
              <a:ahLst/>
              <a:cxnLst/>
              <a:rect l="l" t="t" r="r" b="b"/>
              <a:pathLst>
                <a:path w="18607" h="6904" extrusionOk="0">
                  <a:moveTo>
                    <a:pt x="16683" y="0"/>
                  </a:moveTo>
                  <a:cubicBezTo>
                    <a:pt x="14185" y="2170"/>
                    <a:pt x="9649" y="5128"/>
                    <a:pt x="9649" y="5128"/>
                  </a:cubicBezTo>
                  <a:cubicBezTo>
                    <a:pt x="6641" y="4060"/>
                    <a:pt x="2762" y="1545"/>
                    <a:pt x="1644" y="806"/>
                  </a:cubicBezTo>
                  <a:cubicBezTo>
                    <a:pt x="576" y="1151"/>
                    <a:pt x="0" y="1397"/>
                    <a:pt x="0" y="1397"/>
                  </a:cubicBezTo>
                  <a:cubicBezTo>
                    <a:pt x="3682" y="4734"/>
                    <a:pt x="9665" y="6904"/>
                    <a:pt x="9665" y="6904"/>
                  </a:cubicBezTo>
                  <a:cubicBezTo>
                    <a:pt x="13758" y="5096"/>
                    <a:pt x="18606" y="460"/>
                    <a:pt x="18606" y="460"/>
                  </a:cubicBezTo>
                  <a:cubicBezTo>
                    <a:pt x="17982" y="263"/>
                    <a:pt x="17341" y="115"/>
                    <a:pt x="1668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1;p72">
              <a:extLst>
                <a:ext uri="{FF2B5EF4-FFF2-40B4-BE49-F238E27FC236}">
                  <a16:creationId xmlns:a16="http://schemas.microsoft.com/office/drawing/2014/main" id="{E5FC0DDD-2622-3F26-A842-19018506F306}"/>
                </a:ext>
              </a:extLst>
            </p:cNvPr>
            <p:cNvSpPr/>
            <p:nvPr/>
          </p:nvSpPr>
          <p:spPr>
            <a:xfrm>
              <a:off x="708200" y="3177498"/>
              <a:ext cx="593800" cy="361625"/>
            </a:xfrm>
            <a:custGeom>
              <a:avLst/>
              <a:gdLst/>
              <a:ahLst/>
              <a:cxnLst/>
              <a:rect l="l" t="t" r="r" b="b"/>
              <a:pathLst>
                <a:path w="23752" h="14465" extrusionOk="0">
                  <a:moveTo>
                    <a:pt x="14547" y="0"/>
                  </a:moveTo>
                  <a:lnTo>
                    <a:pt x="11901" y="1052"/>
                  </a:lnTo>
                  <a:lnTo>
                    <a:pt x="8531" y="99"/>
                  </a:lnTo>
                  <a:lnTo>
                    <a:pt x="5556" y="1102"/>
                  </a:lnTo>
                  <a:lnTo>
                    <a:pt x="2630" y="2104"/>
                  </a:lnTo>
                  <a:lnTo>
                    <a:pt x="2581" y="2219"/>
                  </a:lnTo>
                  <a:cubicBezTo>
                    <a:pt x="904" y="5654"/>
                    <a:pt x="0" y="14464"/>
                    <a:pt x="0" y="14464"/>
                  </a:cubicBezTo>
                  <a:lnTo>
                    <a:pt x="23751" y="14464"/>
                  </a:lnTo>
                  <a:cubicBezTo>
                    <a:pt x="22223" y="7117"/>
                    <a:pt x="20037" y="2860"/>
                    <a:pt x="19248" y="1512"/>
                  </a:cubicBezTo>
                  <a:cubicBezTo>
                    <a:pt x="19067" y="1184"/>
                    <a:pt x="18952" y="1036"/>
                    <a:pt x="18952" y="1036"/>
                  </a:cubicBezTo>
                  <a:lnTo>
                    <a:pt x="18294" y="871"/>
                  </a:lnTo>
                  <a:lnTo>
                    <a:pt x="1454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2;p72">
              <a:extLst>
                <a:ext uri="{FF2B5EF4-FFF2-40B4-BE49-F238E27FC236}">
                  <a16:creationId xmlns:a16="http://schemas.microsoft.com/office/drawing/2014/main" id="{53E06285-ABFE-EB0F-DAAA-43924CCD9447}"/>
                </a:ext>
              </a:extLst>
            </p:cNvPr>
            <p:cNvSpPr/>
            <p:nvPr/>
          </p:nvSpPr>
          <p:spPr>
            <a:xfrm>
              <a:off x="772300" y="3177498"/>
              <a:ext cx="417100" cy="182050"/>
            </a:xfrm>
            <a:custGeom>
              <a:avLst/>
              <a:gdLst/>
              <a:ahLst/>
              <a:cxnLst/>
              <a:rect l="l" t="t" r="r" b="b"/>
              <a:pathLst>
                <a:path w="16684" h="7282" extrusionOk="0">
                  <a:moveTo>
                    <a:pt x="11983" y="0"/>
                  </a:moveTo>
                  <a:lnTo>
                    <a:pt x="9337" y="1052"/>
                  </a:lnTo>
                  <a:lnTo>
                    <a:pt x="5967" y="99"/>
                  </a:lnTo>
                  <a:lnTo>
                    <a:pt x="2976" y="1102"/>
                  </a:lnTo>
                  <a:lnTo>
                    <a:pt x="50" y="2104"/>
                  </a:lnTo>
                  <a:lnTo>
                    <a:pt x="1" y="2219"/>
                  </a:lnTo>
                  <a:cubicBezTo>
                    <a:pt x="806" y="2877"/>
                    <a:pt x="5458" y="6575"/>
                    <a:pt x="10684" y="7282"/>
                  </a:cubicBezTo>
                  <a:cubicBezTo>
                    <a:pt x="13035" y="5753"/>
                    <a:pt x="15056" y="3797"/>
                    <a:pt x="16684" y="1512"/>
                  </a:cubicBezTo>
                  <a:cubicBezTo>
                    <a:pt x="16486" y="1184"/>
                    <a:pt x="16388" y="1036"/>
                    <a:pt x="16388" y="1036"/>
                  </a:cubicBezTo>
                  <a:lnTo>
                    <a:pt x="15730" y="87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3;p72">
              <a:extLst>
                <a:ext uri="{FF2B5EF4-FFF2-40B4-BE49-F238E27FC236}">
                  <a16:creationId xmlns:a16="http://schemas.microsoft.com/office/drawing/2014/main" id="{73B44298-951F-F24E-5154-340E250227B0}"/>
                </a:ext>
              </a:extLst>
            </p:cNvPr>
            <p:cNvSpPr/>
            <p:nvPr/>
          </p:nvSpPr>
          <p:spPr>
            <a:xfrm>
              <a:off x="708200" y="3205023"/>
              <a:ext cx="138925" cy="334100"/>
            </a:xfrm>
            <a:custGeom>
              <a:avLst/>
              <a:gdLst/>
              <a:ahLst/>
              <a:cxnLst/>
              <a:rect l="l" t="t" r="r" b="b"/>
              <a:pathLst>
                <a:path w="5557" h="13364" extrusionOk="0">
                  <a:moveTo>
                    <a:pt x="5556" y="1"/>
                  </a:moveTo>
                  <a:lnTo>
                    <a:pt x="2630" y="1003"/>
                  </a:lnTo>
                  <a:cubicBezTo>
                    <a:pt x="921" y="4373"/>
                    <a:pt x="0" y="13363"/>
                    <a:pt x="0" y="13363"/>
                  </a:cubicBezTo>
                  <a:lnTo>
                    <a:pt x="4159" y="13363"/>
                  </a:lnTo>
                  <a:cubicBezTo>
                    <a:pt x="4373" y="8005"/>
                    <a:pt x="5178" y="2400"/>
                    <a:pt x="555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4;p72">
              <a:extLst>
                <a:ext uri="{FF2B5EF4-FFF2-40B4-BE49-F238E27FC236}">
                  <a16:creationId xmlns:a16="http://schemas.microsoft.com/office/drawing/2014/main" id="{77B8455A-4C6B-4C45-E8B5-8773C5994A85}"/>
                </a:ext>
              </a:extLst>
            </p:cNvPr>
            <p:cNvSpPr/>
            <p:nvPr/>
          </p:nvSpPr>
          <p:spPr>
            <a:xfrm>
              <a:off x="812575" y="3343175"/>
              <a:ext cx="16450" cy="185775"/>
            </a:xfrm>
            <a:custGeom>
              <a:avLst/>
              <a:gdLst/>
              <a:ahLst/>
              <a:cxnLst/>
              <a:rect l="l" t="t" r="r" b="b"/>
              <a:pathLst>
                <a:path w="658" h="7431" fill="none" extrusionOk="0">
                  <a:moveTo>
                    <a:pt x="658" y="1"/>
                  </a:moveTo>
                  <a:cubicBezTo>
                    <a:pt x="378" y="2236"/>
                    <a:pt x="132" y="4850"/>
                    <a:pt x="0" y="74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5;p72">
              <a:extLst>
                <a:ext uri="{FF2B5EF4-FFF2-40B4-BE49-F238E27FC236}">
                  <a16:creationId xmlns:a16="http://schemas.microsoft.com/office/drawing/2014/main" id="{01D9075F-19BD-7B07-BF5D-E5D21BD6BAA5}"/>
                </a:ext>
              </a:extLst>
            </p:cNvPr>
            <p:cNvSpPr/>
            <p:nvPr/>
          </p:nvSpPr>
          <p:spPr>
            <a:xfrm>
              <a:off x="1165550" y="3202434"/>
              <a:ext cx="136450" cy="339850"/>
            </a:xfrm>
            <a:custGeom>
              <a:avLst/>
              <a:gdLst/>
              <a:ahLst/>
              <a:cxnLst/>
              <a:rect l="l" t="t" r="r" b="b"/>
              <a:pathLst>
                <a:path w="5458" h="13594" extrusionOk="0">
                  <a:moveTo>
                    <a:pt x="0" y="0"/>
                  </a:moveTo>
                  <a:lnTo>
                    <a:pt x="0" y="0"/>
                  </a:lnTo>
                  <a:cubicBezTo>
                    <a:pt x="839" y="3699"/>
                    <a:pt x="1463" y="7446"/>
                    <a:pt x="1841" y="11227"/>
                  </a:cubicBezTo>
                  <a:cubicBezTo>
                    <a:pt x="1923" y="11999"/>
                    <a:pt x="1989" y="12788"/>
                    <a:pt x="2055" y="13593"/>
                  </a:cubicBezTo>
                  <a:lnTo>
                    <a:pt x="5457" y="13593"/>
                  </a:lnTo>
                  <a:cubicBezTo>
                    <a:pt x="3567" y="4520"/>
                    <a:pt x="658" y="165"/>
                    <a:pt x="658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6;p72">
              <a:extLst>
                <a:ext uri="{FF2B5EF4-FFF2-40B4-BE49-F238E27FC236}">
                  <a16:creationId xmlns:a16="http://schemas.microsoft.com/office/drawing/2014/main" id="{8B384E91-181B-1769-7DFB-4556EACAB66A}"/>
                </a:ext>
              </a:extLst>
            </p:cNvPr>
            <p:cNvSpPr/>
            <p:nvPr/>
          </p:nvSpPr>
          <p:spPr>
            <a:xfrm>
              <a:off x="1184050" y="3295239"/>
              <a:ext cx="32475" cy="244525"/>
            </a:xfrm>
            <a:custGeom>
              <a:avLst/>
              <a:gdLst/>
              <a:ahLst/>
              <a:cxnLst/>
              <a:rect l="l" t="t" r="r" b="b"/>
              <a:pathLst>
                <a:path w="1299" h="9781" fill="none" extrusionOk="0">
                  <a:moveTo>
                    <a:pt x="1299" y="9780"/>
                  </a:moveTo>
                  <a:cubicBezTo>
                    <a:pt x="1249" y="9024"/>
                    <a:pt x="1167" y="8284"/>
                    <a:pt x="1101" y="7578"/>
                  </a:cubicBezTo>
                  <a:cubicBezTo>
                    <a:pt x="789" y="4668"/>
                    <a:pt x="394" y="2071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7;p72">
              <a:extLst>
                <a:ext uri="{FF2B5EF4-FFF2-40B4-BE49-F238E27FC236}">
                  <a16:creationId xmlns:a16="http://schemas.microsoft.com/office/drawing/2014/main" id="{C4574DE7-EDEB-D7A5-43A4-FA42F35B5127}"/>
                </a:ext>
              </a:extLst>
            </p:cNvPr>
            <p:cNvSpPr/>
            <p:nvPr/>
          </p:nvSpPr>
          <p:spPr>
            <a:xfrm>
              <a:off x="1217897" y="3476763"/>
              <a:ext cx="59200" cy="59200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773"/>
                    <a:pt x="148" y="1562"/>
                    <a:pt x="214" y="2367"/>
                  </a:cubicBezTo>
                  <a:lnTo>
                    <a:pt x="2367" y="2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8;p72">
              <a:extLst>
                <a:ext uri="{FF2B5EF4-FFF2-40B4-BE49-F238E27FC236}">
                  <a16:creationId xmlns:a16="http://schemas.microsoft.com/office/drawing/2014/main" id="{F1007FC5-D655-5EC2-822E-F0664321E885}"/>
                </a:ext>
              </a:extLst>
            </p:cNvPr>
            <p:cNvSpPr/>
            <p:nvPr/>
          </p:nvSpPr>
          <p:spPr>
            <a:xfrm>
              <a:off x="834350" y="2890773"/>
              <a:ext cx="295875" cy="240725"/>
            </a:xfrm>
            <a:custGeom>
              <a:avLst/>
              <a:gdLst/>
              <a:ahLst/>
              <a:cxnLst/>
              <a:rect l="l" t="t" r="r" b="b"/>
              <a:pathLst>
                <a:path w="11835" h="9629" extrusionOk="0">
                  <a:moveTo>
                    <a:pt x="7431" y="0"/>
                  </a:moveTo>
                  <a:cubicBezTo>
                    <a:pt x="5890" y="0"/>
                    <a:pt x="3875" y="1194"/>
                    <a:pt x="3304" y="2824"/>
                  </a:cubicBezTo>
                  <a:cubicBezTo>
                    <a:pt x="3304" y="2824"/>
                    <a:pt x="3123" y="4122"/>
                    <a:pt x="2236" y="4845"/>
                  </a:cubicBezTo>
                  <a:cubicBezTo>
                    <a:pt x="1348" y="5569"/>
                    <a:pt x="2482" y="6555"/>
                    <a:pt x="2482" y="6555"/>
                  </a:cubicBezTo>
                  <a:cubicBezTo>
                    <a:pt x="2482" y="6555"/>
                    <a:pt x="0" y="9628"/>
                    <a:pt x="5918" y="9628"/>
                  </a:cubicBezTo>
                  <a:cubicBezTo>
                    <a:pt x="11835" y="9628"/>
                    <a:pt x="8367" y="6768"/>
                    <a:pt x="8367" y="6768"/>
                  </a:cubicBezTo>
                  <a:cubicBezTo>
                    <a:pt x="8367" y="6768"/>
                    <a:pt x="9665" y="4352"/>
                    <a:pt x="9287" y="1525"/>
                  </a:cubicBezTo>
                  <a:cubicBezTo>
                    <a:pt x="9143" y="450"/>
                    <a:pt x="8377" y="0"/>
                    <a:pt x="74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39;p72">
              <a:extLst>
                <a:ext uri="{FF2B5EF4-FFF2-40B4-BE49-F238E27FC236}">
                  <a16:creationId xmlns:a16="http://schemas.microsoft.com/office/drawing/2014/main" id="{471ABB26-2F06-4A71-E736-079A1537132A}"/>
                </a:ext>
              </a:extLst>
            </p:cNvPr>
            <p:cNvSpPr/>
            <p:nvPr/>
          </p:nvSpPr>
          <p:spPr>
            <a:xfrm>
              <a:off x="854900" y="2905473"/>
              <a:ext cx="16450" cy="80150"/>
            </a:xfrm>
            <a:custGeom>
              <a:avLst/>
              <a:gdLst/>
              <a:ahLst/>
              <a:cxnLst/>
              <a:rect l="l" t="t" r="r" b="b"/>
              <a:pathLst>
                <a:path w="658" h="3206" fill="none" extrusionOk="0">
                  <a:moveTo>
                    <a:pt x="214" y="0"/>
                  </a:moveTo>
                  <a:cubicBezTo>
                    <a:pt x="214" y="0"/>
                    <a:pt x="658" y="1743"/>
                    <a:pt x="0" y="3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0;p72">
              <a:extLst>
                <a:ext uri="{FF2B5EF4-FFF2-40B4-BE49-F238E27FC236}">
                  <a16:creationId xmlns:a16="http://schemas.microsoft.com/office/drawing/2014/main" id="{9DA2EE51-EA16-743A-5B7A-05C1FCB2A9BE}"/>
                </a:ext>
              </a:extLst>
            </p:cNvPr>
            <p:cNvSpPr/>
            <p:nvPr/>
          </p:nvSpPr>
          <p:spPr>
            <a:xfrm>
              <a:off x="846675" y="2985650"/>
              <a:ext cx="16875" cy="16125"/>
            </a:xfrm>
            <a:custGeom>
              <a:avLst/>
              <a:gdLst/>
              <a:ahLst/>
              <a:cxnLst/>
              <a:rect l="l" t="t" r="r" b="b"/>
              <a:pathLst>
                <a:path w="675" h="645" extrusionOk="0">
                  <a:moveTo>
                    <a:pt x="328" y="1"/>
                  </a:moveTo>
                  <a:cubicBezTo>
                    <a:pt x="163" y="1"/>
                    <a:pt x="32" y="112"/>
                    <a:pt x="17" y="282"/>
                  </a:cubicBezTo>
                  <a:cubicBezTo>
                    <a:pt x="1" y="462"/>
                    <a:pt x="132" y="627"/>
                    <a:pt x="296" y="643"/>
                  </a:cubicBezTo>
                  <a:cubicBezTo>
                    <a:pt x="307" y="644"/>
                    <a:pt x="317" y="645"/>
                    <a:pt x="327" y="645"/>
                  </a:cubicBezTo>
                  <a:cubicBezTo>
                    <a:pt x="495" y="645"/>
                    <a:pt x="643" y="518"/>
                    <a:pt x="658" y="347"/>
                  </a:cubicBezTo>
                  <a:cubicBezTo>
                    <a:pt x="674" y="167"/>
                    <a:pt x="543" y="19"/>
                    <a:pt x="362" y="2"/>
                  </a:cubicBezTo>
                  <a:cubicBezTo>
                    <a:pt x="351" y="1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1;p72">
              <a:extLst>
                <a:ext uri="{FF2B5EF4-FFF2-40B4-BE49-F238E27FC236}">
                  <a16:creationId xmlns:a16="http://schemas.microsoft.com/office/drawing/2014/main" id="{D3575476-AA92-FEF6-3457-3B8CF6AEBC9D}"/>
                </a:ext>
              </a:extLst>
            </p:cNvPr>
            <p:cNvSpPr/>
            <p:nvPr/>
          </p:nvSpPr>
          <p:spPr>
            <a:xfrm>
              <a:off x="823250" y="2985198"/>
              <a:ext cx="33325" cy="35075"/>
            </a:xfrm>
            <a:custGeom>
              <a:avLst/>
              <a:gdLst/>
              <a:ahLst/>
              <a:cxnLst/>
              <a:rect l="l" t="t" r="r" b="b"/>
              <a:pathLst>
                <a:path w="1333" h="1403" extrusionOk="0">
                  <a:moveTo>
                    <a:pt x="1332" y="0"/>
                  </a:moveTo>
                  <a:lnTo>
                    <a:pt x="379" y="477"/>
                  </a:lnTo>
                  <a:cubicBezTo>
                    <a:pt x="34" y="641"/>
                    <a:pt x="1" y="1118"/>
                    <a:pt x="329" y="1331"/>
                  </a:cubicBezTo>
                  <a:lnTo>
                    <a:pt x="362" y="1348"/>
                  </a:lnTo>
                  <a:cubicBezTo>
                    <a:pt x="433" y="1385"/>
                    <a:pt x="508" y="1403"/>
                    <a:pt x="582" y="1403"/>
                  </a:cubicBezTo>
                  <a:cubicBezTo>
                    <a:pt x="800" y="1403"/>
                    <a:pt x="1008" y="1252"/>
                    <a:pt x="1069" y="1019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2;p72">
              <a:extLst>
                <a:ext uri="{FF2B5EF4-FFF2-40B4-BE49-F238E27FC236}">
                  <a16:creationId xmlns:a16="http://schemas.microsoft.com/office/drawing/2014/main" id="{D08C3F42-076F-D396-9542-1DD9B45DECB1}"/>
                </a:ext>
              </a:extLst>
            </p:cNvPr>
            <p:cNvSpPr/>
            <p:nvPr/>
          </p:nvSpPr>
          <p:spPr>
            <a:xfrm>
              <a:off x="825300" y="2773323"/>
              <a:ext cx="302875" cy="175725"/>
            </a:xfrm>
            <a:custGeom>
              <a:avLst/>
              <a:gdLst/>
              <a:ahLst/>
              <a:cxnLst/>
              <a:rect l="l" t="t" r="r" b="b"/>
              <a:pathLst>
                <a:path w="12115" h="7029" extrusionOk="0">
                  <a:moveTo>
                    <a:pt x="6610" y="1"/>
                  </a:moveTo>
                  <a:cubicBezTo>
                    <a:pt x="6384" y="1"/>
                    <a:pt x="6159" y="60"/>
                    <a:pt x="5967" y="175"/>
                  </a:cubicBezTo>
                  <a:cubicBezTo>
                    <a:pt x="2253" y="2410"/>
                    <a:pt x="1" y="5845"/>
                    <a:pt x="1" y="5845"/>
                  </a:cubicBezTo>
                  <a:cubicBezTo>
                    <a:pt x="2729" y="6963"/>
                    <a:pt x="7611" y="7029"/>
                    <a:pt x="7611" y="7029"/>
                  </a:cubicBezTo>
                  <a:cubicBezTo>
                    <a:pt x="9271" y="5944"/>
                    <a:pt x="10783" y="4645"/>
                    <a:pt x="12115" y="3150"/>
                  </a:cubicBezTo>
                  <a:cubicBezTo>
                    <a:pt x="10471" y="1588"/>
                    <a:pt x="8153" y="536"/>
                    <a:pt x="7085" y="92"/>
                  </a:cubicBezTo>
                  <a:cubicBezTo>
                    <a:pt x="6934" y="31"/>
                    <a:pt x="6772" y="1"/>
                    <a:pt x="661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3;p72">
              <a:extLst>
                <a:ext uri="{FF2B5EF4-FFF2-40B4-BE49-F238E27FC236}">
                  <a16:creationId xmlns:a16="http://schemas.microsoft.com/office/drawing/2014/main" id="{C7BBA1E4-4119-35D7-41ED-05EA9E2D17C7}"/>
                </a:ext>
              </a:extLst>
            </p:cNvPr>
            <p:cNvSpPr/>
            <p:nvPr/>
          </p:nvSpPr>
          <p:spPr>
            <a:xfrm>
              <a:off x="948175" y="3030398"/>
              <a:ext cx="100700" cy="182875"/>
            </a:xfrm>
            <a:custGeom>
              <a:avLst/>
              <a:gdLst/>
              <a:ahLst/>
              <a:cxnLst/>
              <a:rect l="l" t="t" r="r" b="b"/>
              <a:pathLst>
                <a:path w="4028" h="7315" extrusionOk="0">
                  <a:moveTo>
                    <a:pt x="0" y="0"/>
                  </a:moveTo>
                  <a:lnTo>
                    <a:pt x="0" y="6197"/>
                  </a:lnTo>
                  <a:lnTo>
                    <a:pt x="2269" y="7314"/>
                  </a:lnTo>
                  <a:lnTo>
                    <a:pt x="4027" y="6131"/>
                  </a:lnTo>
                  <a:lnTo>
                    <a:pt x="3814" y="3649"/>
                  </a:lnTo>
                  <a:lnTo>
                    <a:pt x="3649" y="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4;p72">
              <a:extLst>
                <a:ext uri="{FF2B5EF4-FFF2-40B4-BE49-F238E27FC236}">
                  <a16:creationId xmlns:a16="http://schemas.microsoft.com/office/drawing/2014/main" id="{0874A75A-A22C-5352-F1C5-FC6E34954F6B}"/>
                </a:ext>
              </a:extLst>
            </p:cNvPr>
            <p:cNvSpPr/>
            <p:nvPr/>
          </p:nvSpPr>
          <p:spPr>
            <a:xfrm>
              <a:off x="921050" y="2903848"/>
              <a:ext cx="160275" cy="192800"/>
            </a:xfrm>
            <a:custGeom>
              <a:avLst/>
              <a:gdLst/>
              <a:ahLst/>
              <a:cxnLst/>
              <a:rect l="l" t="t" r="r" b="b"/>
              <a:pathLst>
                <a:path w="6411" h="7712" extrusionOk="0">
                  <a:moveTo>
                    <a:pt x="3978" y="1"/>
                  </a:moveTo>
                  <a:cubicBezTo>
                    <a:pt x="1482" y="1"/>
                    <a:pt x="1" y="1841"/>
                    <a:pt x="1" y="1841"/>
                  </a:cubicBezTo>
                  <a:cubicBezTo>
                    <a:pt x="264" y="3057"/>
                    <a:pt x="559" y="4339"/>
                    <a:pt x="1085" y="5374"/>
                  </a:cubicBezTo>
                  <a:lnTo>
                    <a:pt x="2713" y="7232"/>
                  </a:lnTo>
                  <a:lnTo>
                    <a:pt x="2877" y="7314"/>
                  </a:lnTo>
                  <a:cubicBezTo>
                    <a:pt x="3432" y="7584"/>
                    <a:pt x="3978" y="7712"/>
                    <a:pt x="4467" y="7712"/>
                  </a:cubicBezTo>
                  <a:cubicBezTo>
                    <a:pt x="5557" y="7712"/>
                    <a:pt x="6367" y="7078"/>
                    <a:pt x="6378" y="5966"/>
                  </a:cubicBezTo>
                  <a:cubicBezTo>
                    <a:pt x="6411" y="4339"/>
                    <a:pt x="5589" y="263"/>
                    <a:pt x="5523" y="230"/>
                  </a:cubicBezTo>
                  <a:cubicBezTo>
                    <a:pt x="4973" y="68"/>
                    <a:pt x="4457" y="1"/>
                    <a:pt x="39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5;p72">
              <a:extLst>
                <a:ext uri="{FF2B5EF4-FFF2-40B4-BE49-F238E27FC236}">
                  <a16:creationId xmlns:a16="http://schemas.microsoft.com/office/drawing/2014/main" id="{D51457A0-7C38-1329-7898-9E3BB4E6844D}"/>
                </a:ext>
              </a:extLst>
            </p:cNvPr>
            <p:cNvSpPr/>
            <p:nvPr/>
          </p:nvSpPr>
          <p:spPr>
            <a:xfrm>
              <a:off x="912425" y="2926023"/>
              <a:ext cx="59200" cy="93700"/>
            </a:xfrm>
            <a:custGeom>
              <a:avLst/>
              <a:gdLst/>
              <a:ahLst/>
              <a:cxnLst/>
              <a:rect l="l" t="t" r="r" b="b"/>
              <a:pathLst>
                <a:path w="2368" h="3748" extrusionOk="0">
                  <a:moveTo>
                    <a:pt x="1710" y="0"/>
                  </a:moveTo>
                  <a:lnTo>
                    <a:pt x="0" y="822"/>
                  </a:lnTo>
                  <a:lnTo>
                    <a:pt x="904" y="3748"/>
                  </a:lnTo>
                  <a:lnTo>
                    <a:pt x="1348" y="3304"/>
                  </a:lnTo>
                  <a:lnTo>
                    <a:pt x="1480" y="2811"/>
                  </a:lnTo>
                  <a:cubicBezTo>
                    <a:pt x="2367" y="1890"/>
                    <a:pt x="1776" y="33"/>
                    <a:pt x="17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6;p72">
              <a:extLst>
                <a:ext uri="{FF2B5EF4-FFF2-40B4-BE49-F238E27FC236}">
                  <a16:creationId xmlns:a16="http://schemas.microsoft.com/office/drawing/2014/main" id="{96F354BF-71F9-8CD5-8F0B-18DA1A02E9E2}"/>
                </a:ext>
              </a:extLst>
            </p:cNvPr>
            <p:cNvSpPr/>
            <p:nvPr/>
          </p:nvSpPr>
          <p:spPr>
            <a:xfrm>
              <a:off x="907275" y="3009225"/>
              <a:ext cx="49150" cy="46325"/>
            </a:xfrm>
            <a:custGeom>
              <a:avLst/>
              <a:gdLst/>
              <a:ahLst/>
              <a:cxnLst/>
              <a:rect l="l" t="t" r="r" b="b"/>
              <a:pathLst>
                <a:path w="1966" h="1853" extrusionOk="0">
                  <a:moveTo>
                    <a:pt x="921" y="0"/>
                  </a:moveTo>
                  <a:cubicBezTo>
                    <a:pt x="811" y="0"/>
                    <a:pt x="693" y="22"/>
                    <a:pt x="568" y="78"/>
                  </a:cubicBezTo>
                  <a:cubicBezTo>
                    <a:pt x="0" y="347"/>
                    <a:pt x="234" y="1852"/>
                    <a:pt x="1540" y="1852"/>
                  </a:cubicBezTo>
                  <a:cubicBezTo>
                    <a:pt x="1671" y="1852"/>
                    <a:pt x="1813" y="1837"/>
                    <a:pt x="1965" y="1804"/>
                  </a:cubicBezTo>
                  <a:lnTo>
                    <a:pt x="1653" y="358"/>
                  </a:lnTo>
                  <a:cubicBezTo>
                    <a:pt x="1653" y="358"/>
                    <a:pt x="1358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7;p72">
              <a:extLst>
                <a:ext uri="{FF2B5EF4-FFF2-40B4-BE49-F238E27FC236}">
                  <a16:creationId xmlns:a16="http://schemas.microsoft.com/office/drawing/2014/main" id="{4036ACFF-866B-D55D-89D4-34405F196E95}"/>
                </a:ext>
              </a:extLst>
            </p:cNvPr>
            <p:cNvSpPr/>
            <p:nvPr/>
          </p:nvSpPr>
          <p:spPr>
            <a:xfrm>
              <a:off x="900925" y="2871523"/>
              <a:ext cx="168075" cy="96025"/>
            </a:xfrm>
            <a:custGeom>
              <a:avLst/>
              <a:gdLst/>
              <a:ahLst/>
              <a:cxnLst/>
              <a:rect l="l" t="t" r="r" b="b"/>
              <a:pathLst>
                <a:path w="6723" h="3841" extrusionOk="0">
                  <a:moveTo>
                    <a:pt x="4436" y="0"/>
                  </a:moveTo>
                  <a:cubicBezTo>
                    <a:pt x="3240" y="0"/>
                    <a:pt x="1642" y="466"/>
                    <a:pt x="0" y="2312"/>
                  </a:cubicBezTo>
                  <a:lnTo>
                    <a:pt x="559" y="3840"/>
                  </a:lnTo>
                  <a:cubicBezTo>
                    <a:pt x="559" y="3840"/>
                    <a:pt x="2515" y="2328"/>
                    <a:pt x="4159" y="2098"/>
                  </a:cubicBezTo>
                  <a:cubicBezTo>
                    <a:pt x="4487" y="2052"/>
                    <a:pt x="4787" y="2034"/>
                    <a:pt x="5056" y="2034"/>
                  </a:cubicBezTo>
                  <a:cubicBezTo>
                    <a:pt x="6134" y="2034"/>
                    <a:pt x="6723" y="2328"/>
                    <a:pt x="6723" y="2328"/>
                  </a:cubicBezTo>
                  <a:lnTo>
                    <a:pt x="6460" y="487"/>
                  </a:lnTo>
                  <a:cubicBezTo>
                    <a:pt x="6460" y="487"/>
                    <a:pt x="5658" y="0"/>
                    <a:pt x="4436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8;p72">
              <a:extLst>
                <a:ext uri="{FF2B5EF4-FFF2-40B4-BE49-F238E27FC236}">
                  <a16:creationId xmlns:a16="http://schemas.microsoft.com/office/drawing/2014/main" id="{E9BA564D-1E6D-BAB7-FB31-2D8B644170CF}"/>
                </a:ext>
              </a:extLst>
            </p:cNvPr>
            <p:cNvSpPr/>
            <p:nvPr/>
          </p:nvSpPr>
          <p:spPr>
            <a:xfrm>
              <a:off x="759150" y="3166498"/>
              <a:ext cx="433125" cy="164700"/>
            </a:xfrm>
            <a:custGeom>
              <a:avLst/>
              <a:gdLst/>
              <a:ahLst/>
              <a:cxnLst/>
              <a:rect l="l" t="t" r="r" b="b"/>
              <a:pathLst>
                <a:path w="17325" h="6588" extrusionOk="0">
                  <a:moveTo>
                    <a:pt x="12194" y="0"/>
                  </a:moveTo>
                  <a:cubicBezTo>
                    <a:pt x="11923" y="0"/>
                    <a:pt x="11662" y="99"/>
                    <a:pt x="11457" y="276"/>
                  </a:cubicBezTo>
                  <a:cubicBezTo>
                    <a:pt x="10963" y="706"/>
                    <a:pt x="10316" y="951"/>
                    <a:pt x="9663" y="951"/>
                  </a:cubicBezTo>
                  <a:cubicBezTo>
                    <a:pt x="9642" y="951"/>
                    <a:pt x="9621" y="950"/>
                    <a:pt x="9600" y="950"/>
                  </a:cubicBezTo>
                  <a:cubicBezTo>
                    <a:pt x="8827" y="950"/>
                    <a:pt x="8071" y="703"/>
                    <a:pt x="7463" y="260"/>
                  </a:cubicBezTo>
                  <a:cubicBezTo>
                    <a:pt x="7267" y="125"/>
                    <a:pt x="7043" y="54"/>
                    <a:pt x="6819" y="54"/>
                  </a:cubicBezTo>
                  <a:cubicBezTo>
                    <a:pt x="6743" y="54"/>
                    <a:pt x="6667" y="62"/>
                    <a:pt x="6592" y="79"/>
                  </a:cubicBezTo>
                  <a:cubicBezTo>
                    <a:pt x="4981" y="440"/>
                    <a:pt x="3387" y="933"/>
                    <a:pt x="1874" y="1591"/>
                  </a:cubicBezTo>
                  <a:cubicBezTo>
                    <a:pt x="724" y="2084"/>
                    <a:pt x="1" y="2478"/>
                    <a:pt x="1" y="2478"/>
                  </a:cubicBezTo>
                  <a:cubicBezTo>
                    <a:pt x="4028" y="5108"/>
                    <a:pt x="10931" y="6588"/>
                    <a:pt x="10931" y="6588"/>
                  </a:cubicBezTo>
                  <a:cubicBezTo>
                    <a:pt x="14169" y="4960"/>
                    <a:pt x="17325" y="1279"/>
                    <a:pt x="17325" y="1279"/>
                  </a:cubicBezTo>
                  <a:cubicBezTo>
                    <a:pt x="16799" y="1098"/>
                    <a:pt x="16273" y="950"/>
                    <a:pt x="15780" y="802"/>
                  </a:cubicBezTo>
                  <a:cubicBezTo>
                    <a:pt x="14300" y="391"/>
                    <a:pt x="13051" y="144"/>
                    <a:pt x="12361" y="13"/>
                  </a:cubicBezTo>
                  <a:cubicBezTo>
                    <a:pt x="12305" y="5"/>
                    <a:pt x="12249" y="0"/>
                    <a:pt x="1219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49;p72">
              <a:extLst>
                <a:ext uri="{FF2B5EF4-FFF2-40B4-BE49-F238E27FC236}">
                  <a16:creationId xmlns:a16="http://schemas.microsoft.com/office/drawing/2014/main" id="{CD9C8A69-70B8-913D-5690-F11D1F9EB1AA}"/>
                </a:ext>
              </a:extLst>
            </p:cNvPr>
            <p:cNvSpPr/>
            <p:nvPr/>
          </p:nvSpPr>
          <p:spPr>
            <a:xfrm>
              <a:off x="759150" y="3186523"/>
              <a:ext cx="433125" cy="144675"/>
            </a:xfrm>
            <a:custGeom>
              <a:avLst/>
              <a:gdLst/>
              <a:ahLst/>
              <a:cxnLst/>
              <a:rect l="l" t="t" r="r" b="b"/>
              <a:pathLst>
                <a:path w="17325" h="5787" extrusionOk="0">
                  <a:moveTo>
                    <a:pt x="15780" y="1"/>
                  </a:moveTo>
                  <a:cubicBezTo>
                    <a:pt x="13725" y="2154"/>
                    <a:pt x="10849" y="3995"/>
                    <a:pt x="10849" y="3995"/>
                  </a:cubicBezTo>
                  <a:cubicBezTo>
                    <a:pt x="7693" y="3551"/>
                    <a:pt x="3452" y="1562"/>
                    <a:pt x="1874" y="790"/>
                  </a:cubicBezTo>
                  <a:cubicBezTo>
                    <a:pt x="724" y="1283"/>
                    <a:pt x="1" y="1677"/>
                    <a:pt x="1" y="1677"/>
                  </a:cubicBezTo>
                  <a:cubicBezTo>
                    <a:pt x="4028" y="4307"/>
                    <a:pt x="10931" y="5787"/>
                    <a:pt x="10931" y="5787"/>
                  </a:cubicBezTo>
                  <a:cubicBezTo>
                    <a:pt x="14169" y="4159"/>
                    <a:pt x="17325" y="478"/>
                    <a:pt x="17325" y="478"/>
                  </a:cubicBezTo>
                  <a:cubicBezTo>
                    <a:pt x="16799" y="297"/>
                    <a:pt x="16273" y="149"/>
                    <a:pt x="1578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0;p72">
              <a:extLst>
                <a:ext uri="{FF2B5EF4-FFF2-40B4-BE49-F238E27FC236}">
                  <a16:creationId xmlns:a16="http://schemas.microsoft.com/office/drawing/2014/main" id="{18DAC904-7ED0-88E3-986A-786FC6AC97BF}"/>
                </a:ext>
              </a:extLst>
            </p:cNvPr>
            <p:cNvSpPr/>
            <p:nvPr/>
          </p:nvSpPr>
          <p:spPr>
            <a:xfrm>
              <a:off x="765875" y="2134995"/>
              <a:ext cx="427225" cy="402650"/>
            </a:xfrm>
            <a:custGeom>
              <a:avLst/>
              <a:gdLst/>
              <a:ahLst/>
              <a:cxnLst/>
              <a:rect l="l" t="t" r="r" b="b"/>
              <a:pathLst>
                <a:path w="17089" h="16106" extrusionOk="0">
                  <a:moveTo>
                    <a:pt x="11348" y="0"/>
                  </a:moveTo>
                  <a:cubicBezTo>
                    <a:pt x="9082" y="0"/>
                    <a:pt x="6898" y="2670"/>
                    <a:pt x="6898" y="2670"/>
                  </a:cubicBezTo>
                  <a:cubicBezTo>
                    <a:pt x="6175" y="3295"/>
                    <a:pt x="5419" y="3870"/>
                    <a:pt x="4630" y="4396"/>
                  </a:cubicBezTo>
                  <a:cubicBezTo>
                    <a:pt x="3348" y="5251"/>
                    <a:pt x="3216" y="6681"/>
                    <a:pt x="3693" y="7798"/>
                  </a:cubicBezTo>
                  <a:cubicBezTo>
                    <a:pt x="4153" y="8916"/>
                    <a:pt x="3923" y="9475"/>
                    <a:pt x="2394" y="10642"/>
                  </a:cubicBezTo>
                  <a:cubicBezTo>
                    <a:pt x="899" y="11800"/>
                    <a:pt x="1" y="16105"/>
                    <a:pt x="7985" y="16105"/>
                  </a:cubicBezTo>
                  <a:cubicBezTo>
                    <a:pt x="8161" y="16105"/>
                    <a:pt x="8341" y="16103"/>
                    <a:pt x="8525" y="16099"/>
                  </a:cubicBezTo>
                  <a:cubicBezTo>
                    <a:pt x="17089" y="15901"/>
                    <a:pt x="16957" y="9836"/>
                    <a:pt x="15083" y="7897"/>
                  </a:cubicBezTo>
                  <a:cubicBezTo>
                    <a:pt x="13210" y="5974"/>
                    <a:pt x="16727" y="4610"/>
                    <a:pt x="13522" y="1043"/>
                  </a:cubicBezTo>
                  <a:cubicBezTo>
                    <a:pt x="12838" y="286"/>
                    <a:pt x="12088" y="0"/>
                    <a:pt x="1134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1;p72">
              <a:extLst>
                <a:ext uri="{FF2B5EF4-FFF2-40B4-BE49-F238E27FC236}">
                  <a16:creationId xmlns:a16="http://schemas.microsoft.com/office/drawing/2014/main" id="{193F9BCC-03F4-905A-F718-20FCB16FC5C0}"/>
                </a:ext>
              </a:extLst>
            </p:cNvPr>
            <p:cNvSpPr/>
            <p:nvPr/>
          </p:nvSpPr>
          <p:spPr>
            <a:xfrm>
              <a:off x="935025" y="2263370"/>
              <a:ext cx="107675" cy="207725"/>
            </a:xfrm>
            <a:custGeom>
              <a:avLst/>
              <a:gdLst/>
              <a:ahLst/>
              <a:cxnLst/>
              <a:rect l="l" t="t" r="r" b="b"/>
              <a:pathLst>
                <a:path w="4307" h="8309" extrusionOk="0">
                  <a:moveTo>
                    <a:pt x="904" y="1"/>
                  </a:moveTo>
                  <a:lnTo>
                    <a:pt x="0" y="7035"/>
                  </a:lnTo>
                  <a:cubicBezTo>
                    <a:pt x="576" y="7726"/>
                    <a:pt x="1398" y="8170"/>
                    <a:pt x="2302" y="8285"/>
                  </a:cubicBezTo>
                  <a:cubicBezTo>
                    <a:pt x="2401" y="8300"/>
                    <a:pt x="2499" y="8308"/>
                    <a:pt x="2598" y="8308"/>
                  </a:cubicBezTo>
                  <a:cubicBezTo>
                    <a:pt x="3315" y="8308"/>
                    <a:pt x="3989" y="7896"/>
                    <a:pt x="4307" y="7216"/>
                  </a:cubicBezTo>
                  <a:lnTo>
                    <a:pt x="4307" y="2515"/>
                  </a:lnTo>
                  <a:lnTo>
                    <a:pt x="1135" y="165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2;p72">
              <a:extLst>
                <a:ext uri="{FF2B5EF4-FFF2-40B4-BE49-F238E27FC236}">
                  <a16:creationId xmlns:a16="http://schemas.microsoft.com/office/drawing/2014/main" id="{F969F25C-1F16-7985-72C7-CE7CFD23E288}"/>
                </a:ext>
              </a:extLst>
            </p:cNvPr>
            <p:cNvSpPr/>
            <p:nvPr/>
          </p:nvSpPr>
          <p:spPr>
            <a:xfrm>
              <a:off x="665050" y="2442945"/>
              <a:ext cx="131525" cy="309850"/>
            </a:xfrm>
            <a:custGeom>
              <a:avLst/>
              <a:gdLst/>
              <a:ahLst/>
              <a:cxnLst/>
              <a:rect l="l" t="t" r="r" b="b"/>
              <a:pathLst>
                <a:path w="5261" h="12394" extrusionOk="0">
                  <a:moveTo>
                    <a:pt x="5030" y="0"/>
                  </a:moveTo>
                  <a:cubicBezTo>
                    <a:pt x="5030" y="0"/>
                    <a:pt x="3452" y="247"/>
                    <a:pt x="2696" y="2416"/>
                  </a:cubicBezTo>
                  <a:cubicBezTo>
                    <a:pt x="1924" y="4586"/>
                    <a:pt x="1" y="12393"/>
                    <a:pt x="1" y="12393"/>
                  </a:cubicBezTo>
                  <a:lnTo>
                    <a:pt x="5260" y="1239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3;p72">
              <a:extLst>
                <a:ext uri="{FF2B5EF4-FFF2-40B4-BE49-F238E27FC236}">
                  <a16:creationId xmlns:a16="http://schemas.microsoft.com/office/drawing/2014/main" id="{D77ACB57-55A8-0773-9877-2D7CB4B8631E}"/>
                </a:ext>
              </a:extLst>
            </p:cNvPr>
            <p:cNvSpPr/>
            <p:nvPr/>
          </p:nvSpPr>
          <p:spPr>
            <a:xfrm>
              <a:off x="711475" y="2566873"/>
              <a:ext cx="81800" cy="179600"/>
            </a:xfrm>
            <a:custGeom>
              <a:avLst/>
              <a:gdLst/>
              <a:ahLst/>
              <a:cxnLst/>
              <a:rect l="l" t="t" r="r" b="b"/>
              <a:pathLst>
                <a:path w="3272" h="7184" extrusionOk="0">
                  <a:moveTo>
                    <a:pt x="3272" y="1"/>
                  </a:moveTo>
                  <a:lnTo>
                    <a:pt x="1" y="7183"/>
                  </a:lnTo>
                  <a:lnTo>
                    <a:pt x="3272" y="718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4;p72">
              <a:extLst>
                <a:ext uri="{FF2B5EF4-FFF2-40B4-BE49-F238E27FC236}">
                  <a16:creationId xmlns:a16="http://schemas.microsoft.com/office/drawing/2014/main" id="{D5D66DE8-77B2-8A58-C32F-15293E7E0C13}"/>
                </a:ext>
              </a:extLst>
            </p:cNvPr>
            <p:cNvSpPr/>
            <p:nvPr/>
          </p:nvSpPr>
          <p:spPr>
            <a:xfrm>
              <a:off x="1181975" y="2442945"/>
              <a:ext cx="145075" cy="309850"/>
            </a:xfrm>
            <a:custGeom>
              <a:avLst/>
              <a:gdLst/>
              <a:ahLst/>
              <a:cxnLst/>
              <a:rect l="l" t="t" r="r" b="b"/>
              <a:pathLst>
                <a:path w="5803" h="12394" extrusionOk="0">
                  <a:moveTo>
                    <a:pt x="1" y="0"/>
                  </a:moveTo>
                  <a:lnTo>
                    <a:pt x="1497" y="8301"/>
                  </a:lnTo>
                  <a:lnTo>
                    <a:pt x="2236" y="12393"/>
                  </a:lnTo>
                  <a:lnTo>
                    <a:pt x="5803" y="12393"/>
                  </a:lnTo>
                  <a:cubicBezTo>
                    <a:pt x="5803" y="12393"/>
                    <a:pt x="3107" y="2992"/>
                    <a:pt x="2466" y="1562"/>
                  </a:cubicBezTo>
                  <a:cubicBezTo>
                    <a:pt x="1809" y="13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5;p72">
              <a:extLst>
                <a:ext uri="{FF2B5EF4-FFF2-40B4-BE49-F238E27FC236}">
                  <a16:creationId xmlns:a16="http://schemas.microsoft.com/office/drawing/2014/main" id="{9EC17BD9-A997-1B62-6872-9C1CE95A88CD}"/>
                </a:ext>
              </a:extLst>
            </p:cNvPr>
            <p:cNvSpPr/>
            <p:nvPr/>
          </p:nvSpPr>
          <p:spPr>
            <a:xfrm>
              <a:off x="1210325" y="2593998"/>
              <a:ext cx="82625" cy="152475"/>
            </a:xfrm>
            <a:custGeom>
              <a:avLst/>
              <a:gdLst/>
              <a:ahLst/>
              <a:cxnLst/>
              <a:rect l="l" t="t" r="r" b="b"/>
              <a:pathLst>
                <a:path w="3305" h="6099" extrusionOk="0">
                  <a:moveTo>
                    <a:pt x="1" y="1"/>
                  </a:moveTo>
                  <a:lnTo>
                    <a:pt x="1102" y="6098"/>
                  </a:lnTo>
                  <a:lnTo>
                    <a:pt x="3305" y="6098"/>
                  </a:lnTo>
                  <a:cubicBezTo>
                    <a:pt x="2384" y="5014"/>
                    <a:pt x="1086" y="12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56;p72">
              <a:extLst>
                <a:ext uri="{FF2B5EF4-FFF2-40B4-BE49-F238E27FC236}">
                  <a16:creationId xmlns:a16="http://schemas.microsoft.com/office/drawing/2014/main" id="{3BE3F577-0999-27B2-5C18-5E01E3DC810E}"/>
                </a:ext>
              </a:extLst>
            </p:cNvPr>
            <p:cNvSpPr/>
            <p:nvPr/>
          </p:nvSpPr>
          <p:spPr>
            <a:xfrm>
              <a:off x="774775" y="2442945"/>
              <a:ext cx="468450" cy="309850"/>
            </a:xfrm>
            <a:custGeom>
              <a:avLst/>
              <a:gdLst/>
              <a:ahLst/>
              <a:cxnLst/>
              <a:rect l="l" t="t" r="r" b="b"/>
              <a:pathLst>
                <a:path w="18738" h="12394" extrusionOk="0">
                  <a:moveTo>
                    <a:pt x="641" y="0"/>
                  </a:moveTo>
                  <a:lnTo>
                    <a:pt x="345" y="1808"/>
                  </a:lnTo>
                  <a:lnTo>
                    <a:pt x="0" y="12393"/>
                  </a:lnTo>
                  <a:lnTo>
                    <a:pt x="18738" y="12393"/>
                  </a:lnTo>
                  <a:lnTo>
                    <a:pt x="16585" y="1496"/>
                  </a:lnTo>
                  <a:lnTo>
                    <a:pt x="16289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857;p72">
              <a:extLst>
                <a:ext uri="{FF2B5EF4-FFF2-40B4-BE49-F238E27FC236}">
                  <a16:creationId xmlns:a16="http://schemas.microsoft.com/office/drawing/2014/main" id="{1AB86E2C-DA18-62B4-EEF4-4099F8ECF93D}"/>
                </a:ext>
              </a:extLst>
            </p:cNvPr>
            <p:cNvSpPr/>
            <p:nvPr/>
          </p:nvSpPr>
          <p:spPr>
            <a:xfrm>
              <a:off x="790800" y="2442945"/>
              <a:ext cx="394500" cy="206350"/>
            </a:xfrm>
            <a:custGeom>
              <a:avLst/>
              <a:gdLst/>
              <a:ahLst/>
              <a:cxnLst/>
              <a:rect l="l" t="t" r="r" b="b"/>
              <a:pathLst>
                <a:path w="15780" h="8254" extrusionOk="0">
                  <a:moveTo>
                    <a:pt x="0" y="0"/>
                  </a:moveTo>
                  <a:lnTo>
                    <a:pt x="575" y="1628"/>
                  </a:lnTo>
                  <a:cubicBezTo>
                    <a:pt x="1825" y="3764"/>
                    <a:pt x="5145" y="6887"/>
                    <a:pt x="8860" y="8202"/>
                  </a:cubicBezTo>
                  <a:cubicBezTo>
                    <a:pt x="8963" y="8237"/>
                    <a:pt x="9070" y="8253"/>
                    <a:pt x="9178" y="8253"/>
                  </a:cubicBezTo>
                  <a:cubicBezTo>
                    <a:pt x="9430" y="8253"/>
                    <a:pt x="9683" y="8161"/>
                    <a:pt x="9879" y="7988"/>
                  </a:cubicBezTo>
                  <a:cubicBezTo>
                    <a:pt x="10996" y="6953"/>
                    <a:pt x="14021" y="4044"/>
                    <a:pt x="15779" y="855"/>
                  </a:cubicBezTo>
                  <a:lnTo>
                    <a:pt x="15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858;p72">
              <a:extLst>
                <a:ext uri="{FF2B5EF4-FFF2-40B4-BE49-F238E27FC236}">
                  <a16:creationId xmlns:a16="http://schemas.microsoft.com/office/drawing/2014/main" id="{C11A85B1-5078-0265-F2E5-7258217B59CC}"/>
                </a:ext>
              </a:extLst>
            </p:cNvPr>
            <p:cNvSpPr/>
            <p:nvPr/>
          </p:nvSpPr>
          <p:spPr>
            <a:xfrm>
              <a:off x="768200" y="2410895"/>
              <a:ext cx="436400" cy="212450"/>
            </a:xfrm>
            <a:custGeom>
              <a:avLst/>
              <a:gdLst/>
              <a:ahLst/>
              <a:cxnLst/>
              <a:rect l="l" t="t" r="r" b="b"/>
              <a:pathLst>
                <a:path w="17456" h="8498" extrusionOk="0">
                  <a:moveTo>
                    <a:pt x="6169" y="0"/>
                  </a:moveTo>
                  <a:cubicBezTo>
                    <a:pt x="6101" y="0"/>
                    <a:pt x="6033" y="6"/>
                    <a:pt x="5967" y="17"/>
                  </a:cubicBezTo>
                  <a:cubicBezTo>
                    <a:pt x="4586" y="280"/>
                    <a:pt x="3140" y="576"/>
                    <a:pt x="1710" y="970"/>
                  </a:cubicBezTo>
                  <a:cubicBezTo>
                    <a:pt x="1134" y="1134"/>
                    <a:pt x="559" y="1315"/>
                    <a:pt x="0" y="1512"/>
                  </a:cubicBezTo>
                  <a:cubicBezTo>
                    <a:pt x="4027" y="5687"/>
                    <a:pt x="10158" y="8498"/>
                    <a:pt x="10158" y="8498"/>
                  </a:cubicBezTo>
                  <a:cubicBezTo>
                    <a:pt x="13478" y="5950"/>
                    <a:pt x="17456" y="1381"/>
                    <a:pt x="17456" y="1381"/>
                  </a:cubicBezTo>
                  <a:cubicBezTo>
                    <a:pt x="16963" y="1266"/>
                    <a:pt x="16437" y="1151"/>
                    <a:pt x="15911" y="1036"/>
                  </a:cubicBezTo>
                  <a:cubicBezTo>
                    <a:pt x="14382" y="707"/>
                    <a:pt x="12821" y="411"/>
                    <a:pt x="11917" y="263"/>
                  </a:cubicBezTo>
                  <a:cubicBezTo>
                    <a:pt x="11839" y="247"/>
                    <a:pt x="11761" y="239"/>
                    <a:pt x="11683" y="239"/>
                  </a:cubicBezTo>
                  <a:cubicBezTo>
                    <a:pt x="11366" y="239"/>
                    <a:pt x="11056" y="371"/>
                    <a:pt x="10832" y="608"/>
                  </a:cubicBezTo>
                  <a:cubicBezTo>
                    <a:pt x="10569" y="888"/>
                    <a:pt x="10076" y="1184"/>
                    <a:pt x="9188" y="1217"/>
                  </a:cubicBezTo>
                  <a:cubicBezTo>
                    <a:pt x="9150" y="1218"/>
                    <a:pt x="9111" y="1219"/>
                    <a:pt x="9073" y="1219"/>
                  </a:cubicBezTo>
                  <a:cubicBezTo>
                    <a:pt x="8311" y="1219"/>
                    <a:pt x="7600" y="910"/>
                    <a:pt x="7068" y="378"/>
                  </a:cubicBezTo>
                  <a:cubicBezTo>
                    <a:pt x="6836" y="132"/>
                    <a:pt x="6501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859;p72">
              <a:extLst>
                <a:ext uri="{FF2B5EF4-FFF2-40B4-BE49-F238E27FC236}">
                  <a16:creationId xmlns:a16="http://schemas.microsoft.com/office/drawing/2014/main" id="{2F95A9F7-0060-77A6-7B22-6B710F52AB27}"/>
                </a:ext>
              </a:extLst>
            </p:cNvPr>
            <p:cNvSpPr/>
            <p:nvPr/>
          </p:nvSpPr>
          <p:spPr>
            <a:xfrm>
              <a:off x="768200" y="2435145"/>
              <a:ext cx="436400" cy="188200"/>
            </a:xfrm>
            <a:custGeom>
              <a:avLst/>
              <a:gdLst/>
              <a:ahLst/>
              <a:cxnLst/>
              <a:rect l="l" t="t" r="r" b="b"/>
              <a:pathLst>
                <a:path w="17456" h="7528" extrusionOk="0">
                  <a:moveTo>
                    <a:pt x="1710" y="0"/>
                  </a:moveTo>
                  <a:cubicBezTo>
                    <a:pt x="1134" y="164"/>
                    <a:pt x="559" y="345"/>
                    <a:pt x="0" y="542"/>
                  </a:cubicBezTo>
                  <a:cubicBezTo>
                    <a:pt x="4027" y="4717"/>
                    <a:pt x="10158" y="7528"/>
                    <a:pt x="10158" y="7528"/>
                  </a:cubicBezTo>
                  <a:cubicBezTo>
                    <a:pt x="13478" y="4980"/>
                    <a:pt x="17456" y="411"/>
                    <a:pt x="17456" y="411"/>
                  </a:cubicBezTo>
                  <a:cubicBezTo>
                    <a:pt x="16963" y="296"/>
                    <a:pt x="16437" y="181"/>
                    <a:pt x="15911" y="66"/>
                  </a:cubicBezTo>
                  <a:cubicBezTo>
                    <a:pt x="13971" y="2728"/>
                    <a:pt x="9928" y="5868"/>
                    <a:pt x="9928" y="5868"/>
                  </a:cubicBezTo>
                  <a:cubicBezTo>
                    <a:pt x="6493" y="4274"/>
                    <a:pt x="2909" y="1101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860;p72">
              <a:extLst>
                <a:ext uri="{FF2B5EF4-FFF2-40B4-BE49-F238E27FC236}">
                  <a16:creationId xmlns:a16="http://schemas.microsoft.com/office/drawing/2014/main" id="{73316835-7ED4-3F72-6AE0-4E7531C99426}"/>
                </a:ext>
              </a:extLst>
            </p:cNvPr>
            <p:cNvSpPr/>
            <p:nvPr/>
          </p:nvSpPr>
          <p:spPr>
            <a:xfrm>
              <a:off x="854475" y="2162695"/>
              <a:ext cx="12350" cy="63300"/>
            </a:xfrm>
            <a:custGeom>
              <a:avLst/>
              <a:gdLst/>
              <a:ahLst/>
              <a:cxnLst/>
              <a:rect l="l" t="t" r="r" b="b"/>
              <a:pathLst>
                <a:path w="494" h="2532" fill="none" extrusionOk="0">
                  <a:moveTo>
                    <a:pt x="1" y="1"/>
                  </a:moveTo>
                  <a:cubicBezTo>
                    <a:pt x="1" y="1"/>
                    <a:pt x="494" y="1332"/>
                    <a:pt x="99" y="2532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861;p72">
              <a:extLst>
                <a:ext uri="{FF2B5EF4-FFF2-40B4-BE49-F238E27FC236}">
                  <a16:creationId xmlns:a16="http://schemas.microsoft.com/office/drawing/2014/main" id="{17FF9BF1-A11D-45DB-2A9D-D9E211371186}"/>
                </a:ext>
              </a:extLst>
            </p:cNvPr>
            <p:cNvSpPr/>
            <p:nvPr/>
          </p:nvSpPr>
          <p:spPr>
            <a:xfrm>
              <a:off x="850375" y="2219820"/>
              <a:ext cx="12775" cy="12750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47" y="0"/>
                  </a:moveTo>
                  <a:cubicBezTo>
                    <a:pt x="116" y="0"/>
                    <a:pt x="1" y="115"/>
                    <a:pt x="1" y="247"/>
                  </a:cubicBezTo>
                  <a:cubicBezTo>
                    <a:pt x="1" y="395"/>
                    <a:pt x="116" y="510"/>
                    <a:pt x="247" y="510"/>
                  </a:cubicBezTo>
                  <a:cubicBezTo>
                    <a:pt x="395" y="510"/>
                    <a:pt x="510" y="395"/>
                    <a:pt x="510" y="247"/>
                  </a:cubicBezTo>
                  <a:cubicBezTo>
                    <a:pt x="510" y="115"/>
                    <a:pt x="395" y="0"/>
                    <a:pt x="247" y="0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862;p72">
              <a:extLst>
                <a:ext uri="{FF2B5EF4-FFF2-40B4-BE49-F238E27FC236}">
                  <a16:creationId xmlns:a16="http://schemas.microsoft.com/office/drawing/2014/main" id="{39B752C9-1A1F-48F9-6D7A-5C56AA8C08CD}"/>
                </a:ext>
              </a:extLst>
            </p:cNvPr>
            <p:cNvSpPr/>
            <p:nvPr/>
          </p:nvSpPr>
          <p:spPr>
            <a:xfrm>
              <a:off x="830250" y="2228445"/>
              <a:ext cx="24250" cy="29150"/>
            </a:xfrm>
            <a:custGeom>
              <a:avLst/>
              <a:gdLst/>
              <a:ahLst/>
              <a:cxnLst/>
              <a:rect l="l" t="t" r="r" b="b"/>
              <a:pathLst>
                <a:path w="970" h="1166" extrusionOk="0">
                  <a:moveTo>
                    <a:pt x="970" y="0"/>
                  </a:moveTo>
                  <a:lnTo>
                    <a:pt x="280" y="444"/>
                  </a:lnTo>
                  <a:cubicBezTo>
                    <a:pt x="0" y="625"/>
                    <a:pt x="49" y="1036"/>
                    <a:pt x="362" y="1151"/>
                  </a:cubicBezTo>
                  <a:cubicBezTo>
                    <a:pt x="396" y="1161"/>
                    <a:pt x="431" y="1166"/>
                    <a:pt x="465" y="1166"/>
                  </a:cubicBezTo>
                  <a:cubicBezTo>
                    <a:pt x="657" y="1166"/>
                    <a:pt x="827" y="1018"/>
                    <a:pt x="855" y="822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863;p72">
              <a:extLst>
                <a:ext uri="{FF2B5EF4-FFF2-40B4-BE49-F238E27FC236}">
                  <a16:creationId xmlns:a16="http://schemas.microsoft.com/office/drawing/2014/main" id="{723EFDAC-7CD9-8928-BC2C-0CE242EFB511}"/>
                </a:ext>
              </a:extLst>
            </p:cNvPr>
            <p:cNvSpPr/>
            <p:nvPr/>
          </p:nvSpPr>
          <p:spPr>
            <a:xfrm>
              <a:off x="833125" y="2004495"/>
              <a:ext cx="332025" cy="180050"/>
            </a:xfrm>
            <a:custGeom>
              <a:avLst/>
              <a:gdLst/>
              <a:ahLst/>
              <a:cxnLst/>
              <a:rect l="l" t="t" r="r" b="b"/>
              <a:pathLst>
                <a:path w="13281" h="7202" extrusionOk="0">
                  <a:moveTo>
                    <a:pt x="5835" y="1"/>
                  </a:moveTo>
                  <a:cubicBezTo>
                    <a:pt x="5835" y="1"/>
                    <a:pt x="2038" y="2203"/>
                    <a:pt x="0" y="6246"/>
                  </a:cubicBezTo>
                  <a:cubicBezTo>
                    <a:pt x="0" y="6246"/>
                    <a:pt x="2172" y="7201"/>
                    <a:pt x="6108" y="7201"/>
                  </a:cubicBezTo>
                  <a:cubicBezTo>
                    <a:pt x="6905" y="7201"/>
                    <a:pt x="7774" y="7162"/>
                    <a:pt x="8712" y="7068"/>
                  </a:cubicBezTo>
                  <a:cubicBezTo>
                    <a:pt x="8712" y="7068"/>
                    <a:pt x="11736" y="5277"/>
                    <a:pt x="13281" y="2499"/>
                  </a:cubicBezTo>
                  <a:cubicBezTo>
                    <a:pt x="13281" y="2483"/>
                    <a:pt x="9698" y="773"/>
                    <a:pt x="583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864;p72">
              <a:extLst>
                <a:ext uri="{FF2B5EF4-FFF2-40B4-BE49-F238E27FC236}">
                  <a16:creationId xmlns:a16="http://schemas.microsoft.com/office/drawing/2014/main" id="{2EC90B74-3852-BB02-4EAE-03977C0EC50C}"/>
                </a:ext>
              </a:extLst>
            </p:cNvPr>
            <p:cNvSpPr/>
            <p:nvPr/>
          </p:nvSpPr>
          <p:spPr>
            <a:xfrm>
              <a:off x="935025" y="2127995"/>
              <a:ext cx="187000" cy="233825"/>
            </a:xfrm>
            <a:custGeom>
              <a:avLst/>
              <a:gdLst/>
              <a:ahLst/>
              <a:cxnLst/>
              <a:rect l="l" t="t" r="r" b="b"/>
              <a:pathLst>
                <a:path w="7480" h="9353" extrusionOk="0">
                  <a:moveTo>
                    <a:pt x="4965" y="1"/>
                  </a:moveTo>
                  <a:cubicBezTo>
                    <a:pt x="3012" y="1"/>
                    <a:pt x="0" y="1832"/>
                    <a:pt x="0" y="1832"/>
                  </a:cubicBezTo>
                  <a:cubicBezTo>
                    <a:pt x="247" y="3213"/>
                    <a:pt x="625" y="4577"/>
                    <a:pt x="1135" y="5892"/>
                  </a:cubicBezTo>
                  <a:lnTo>
                    <a:pt x="2351" y="8095"/>
                  </a:lnTo>
                  <a:cubicBezTo>
                    <a:pt x="3049" y="8963"/>
                    <a:pt x="3910" y="9352"/>
                    <a:pt x="4708" y="9352"/>
                  </a:cubicBezTo>
                  <a:cubicBezTo>
                    <a:pt x="5844" y="9352"/>
                    <a:pt x="6853" y="8563"/>
                    <a:pt x="7085" y="7240"/>
                  </a:cubicBezTo>
                  <a:cubicBezTo>
                    <a:pt x="7479" y="4972"/>
                    <a:pt x="7150" y="4035"/>
                    <a:pt x="6542" y="1126"/>
                  </a:cubicBezTo>
                  <a:cubicBezTo>
                    <a:pt x="6363" y="296"/>
                    <a:pt x="5749" y="1"/>
                    <a:pt x="496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865;p72">
              <a:extLst>
                <a:ext uri="{FF2B5EF4-FFF2-40B4-BE49-F238E27FC236}">
                  <a16:creationId xmlns:a16="http://schemas.microsoft.com/office/drawing/2014/main" id="{38BBD51D-AF2A-11D4-670A-3098621212B5}"/>
                </a:ext>
              </a:extLst>
            </p:cNvPr>
            <p:cNvSpPr/>
            <p:nvPr/>
          </p:nvSpPr>
          <p:spPr>
            <a:xfrm>
              <a:off x="935025" y="2085375"/>
              <a:ext cx="187000" cy="299175"/>
            </a:xfrm>
            <a:custGeom>
              <a:avLst/>
              <a:gdLst/>
              <a:ahLst/>
              <a:cxnLst/>
              <a:rect l="l" t="t" r="r" b="b"/>
              <a:pathLst>
                <a:path w="7480" h="11967" fill="none" extrusionOk="0">
                  <a:moveTo>
                    <a:pt x="2351" y="9863"/>
                  </a:moveTo>
                  <a:cubicBezTo>
                    <a:pt x="4044" y="11967"/>
                    <a:pt x="6690" y="11260"/>
                    <a:pt x="7085" y="9008"/>
                  </a:cubicBezTo>
                  <a:cubicBezTo>
                    <a:pt x="7479" y="6740"/>
                    <a:pt x="7150" y="5803"/>
                    <a:pt x="6542" y="2894"/>
                  </a:cubicBezTo>
                  <a:cubicBezTo>
                    <a:pt x="5918" y="1"/>
                    <a:pt x="0" y="3600"/>
                    <a:pt x="0" y="3600"/>
                  </a:cubicBezTo>
                  <a:cubicBezTo>
                    <a:pt x="247" y="4981"/>
                    <a:pt x="625" y="6345"/>
                    <a:pt x="1135" y="766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866;p72">
              <a:extLst>
                <a:ext uri="{FF2B5EF4-FFF2-40B4-BE49-F238E27FC236}">
                  <a16:creationId xmlns:a16="http://schemas.microsoft.com/office/drawing/2014/main" id="{9456FA38-0A36-FC30-BA83-1EB8C0EDDB07}"/>
                </a:ext>
              </a:extLst>
            </p:cNvPr>
            <p:cNvSpPr/>
            <p:nvPr/>
          </p:nvSpPr>
          <p:spPr>
            <a:xfrm>
              <a:off x="922725" y="2150395"/>
              <a:ext cx="64500" cy="120000"/>
            </a:xfrm>
            <a:custGeom>
              <a:avLst/>
              <a:gdLst/>
              <a:ahLst/>
              <a:cxnLst/>
              <a:rect l="l" t="t" r="r" b="b"/>
              <a:pathLst>
                <a:path w="2580" h="4800" extrusionOk="0">
                  <a:moveTo>
                    <a:pt x="1123" y="1"/>
                  </a:moveTo>
                  <a:cubicBezTo>
                    <a:pt x="546" y="1"/>
                    <a:pt x="0" y="504"/>
                    <a:pt x="98" y="1002"/>
                  </a:cubicBezTo>
                  <a:cubicBezTo>
                    <a:pt x="262" y="1840"/>
                    <a:pt x="1396" y="4799"/>
                    <a:pt x="1396" y="4799"/>
                  </a:cubicBezTo>
                  <a:lnTo>
                    <a:pt x="1298" y="3846"/>
                  </a:lnTo>
                  <a:lnTo>
                    <a:pt x="1676" y="3418"/>
                  </a:lnTo>
                  <a:cubicBezTo>
                    <a:pt x="2580" y="2383"/>
                    <a:pt x="2153" y="871"/>
                    <a:pt x="2153" y="871"/>
                  </a:cubicBezTo>
                  <a:cubicBezTo>
                    <a:pt x="1926" y="236"/>
                    <a:pt x="1517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867;p72">
              <a:extLst>
                <a:ext uri="{FF2B5EF4-FFF2-40B4-BE49-F238E27FC236}">
                  <a16:creationId xmlns:a16="http://schemas.microsoft.com/office/drawing/2014/main" id="{24F52224-401B-38FA-2D37-AFAE1E78B3C0}"/>
                </a:ext>
              </a:extLst>
            </p:cNvPr>
            <p:cNvSpPr/>
            <p:nvPr/>
          </p:nvSpPr>
          <p:spPr>
            <a:xfrm>
              <a:off x="913650" y="2107620"/>
              <a:ext cx="198925" cy="105725"/>
            </a:xfrm>
            <a:custGeom>
              <a:avLst/>
              <a:gdLst/>
              <a:ahLst/>
              <a:cxnLst/>
              <a:rect l="l" t="t" r="r" b="b"/>
              <a:pathLst>
                <a:path w="7957" h="4229" extrusionOk="0">
                  <a:moveTo>
                    <a:pt x="5611" y="0"/>
                  </a:moveTo>
                  <a:cubicBezTo>
                    <a:pt x="4044" y="0"/>
                    <a:pt x="1651" y="365"/>
                    <a:pt x="1" y="2302"/>
                  </a:cubicBezTo>
                  <a:lnTo>
                    <a:pt x="609" y="3995"/>
                  </a:lnTo>
                  <a:cubicBezTo>
                    <a:pt x="666" y="4143"/>
                    <a:pt x="809" y="4228"/>
                    <a:pt x="952" y="4228"/>
                  </a:cubicBezTo>
                  <a:cubicBezTo>
                    <a:pt x="1016" y="4228"/>
                    <a:pt x="1079" y="4211"/>
                    <a:pt x="1135" y="4176"/>
                  </a:cubicBezTo>
                  <a:cubicBezTo>
                    <a:pt x="2004" y="3633"/>
                    <a:pt x="4221" y="2382"/>
                    <a:pt x="6514" y="2382"/>
                  </a:cubicBezTo>
                  <a:cubicBezTo>
                    <a:pt x="6995" y="2382"/>
                    <a:pt x="7480" y="2437"/>
                    <a:pt x="7956" y="2565"/>
                  </a:cubicBezTo>
                  <a:lnTo>
                    <a:pt x="7200" y="133"/>
                  </a:lnTo>
                  <a:cubicBezTo>
                    <a:pt x="7200" y="133"/>
                    <a:pt x="6555" y="0"/>
                    <a:pt x="561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868;p72">
              <a:extLst>
                <a:ext uri="{FF2B5EF4-FFF2-40B4-BE49-F238E27FC236}">
                  <a16:creationId xmlns:a16="http://schemas.microsoft.com/office/drawing/2014/main" id="{BC580D32-67BC-5EC9-2ECD-9069163A04B1}"/>
                </a:ext>
              </a:extLst>
            </p:cNvPr>
            <p:cNvSpPr/>
            <p:nvPr/>
          </p:nvSpPr>
          <p:spPr>
            <a:xfrm>
              <a:off x="907500" y="2240970"/>
              <a:ext cx="70275" cy="55375"/>
            </a:xfrm>
            <a:custGeom>
              <a:avLst/>
              <a:gdLst/>
              <a:ahLst/>
              <a:cxnLst/>
              <a:rect l="l" t="t" r="r" b="b"/>
              <a:pathLst>
                <a:path w="2811" h="2215" extrusionOk="0">
                  <a:moveTo>
                    <a:pt x="1281" y="0"/>
                  </a:moveTo>
                  <a:cubicBezTo>
                    <a:pt x="1103" y="0"/>
                    <a:pt x="903" y="55"/>
                    <a:pt x="691" y="206"/>
                  </a:cubicBezTo>
                  <a:cubicBezTo>
                    <a:pt x="1" y="695"/>
                    <a:pt x="806" y="2214"/>
                    <a:pt x="2185" y="2214"/>
                  </a:cubicBezTo>
                  <a:cubicBezTo>
                    <a:pt x="2383" y="2214"/>
                    <a:pt x="2592" y="2183"/>
                    <a:pt x="2811" y="2113"/>
                  </a:cubicBezTo>
                  <a:lnTo>
                    <a:pt x="2088" y="403"/>
                  </a:lnTo>
                  <a:cubicBezTo>
                    <a:pt x="2088" y="403"/>
                    <a:pt x="1763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869;p72">
              <a:extLst>
                <a:ext uri="{FF2B5EF4-FFF2-40B4-BE49-F238E27FC236}">
                  <a16:creationId xmlns:a16="http://schemas.microsoft.com/office/drawing/2014/main" id="{909FE85B-DF67-67F5-E340-D88F28BDF216}"/>
                </a:ext>
              </a:extLst>
            </p:cNvPr>
            <p:cNvSpPr/>
            <p:nvPr/>
          </p:nvSpPr>
          <p:spPr>
            <a:xfrm>
              <a:off x="905025" y="2233725"/>
              <a:ext cx="72750" cy="75625"/>
            </a:xfrm>
            <a:custGeom>
              <a:avLst/>
              <a:gdLst/>
              <a:ahLst/>
              <a:cxnLst/>
              <a:rect l="l" t="t" r="r" b="b"/>
              <a:pathLst>
                <a:path w="2910" h="3025" fill="none" extrusionOk="0">
                  <a:moveTo>
                    <a:pt x="2187" y="756"/>
                  </a:moveTo>
                  <a:cubicBezTo>
                    <a:pt x="2187" y="756"/>
                    <a:pt x="1578" y="0"/>
                    <a:pt x="790" y="559"/>
                  </a:cubicBezTo>
                  <a:cubicBezTo>
                    <a:pt x="1" y="1118"/>
                    <a:pt x="1168" y="3025"/>
                    <a:pt x="2910" y="2466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870;p72">
              <a:extLst>
                <a:ext uri="{FF2B5EF4-FFF2-40B4-BE49-F238E27FC236}">
                  <a16:creationId xmlns:a16="http://schemas.microsoft.com/office/drawing/2014/main" id="{E7B99328-DA10-5C81-38BD-C70CB2482E89}"/>
                </a:ext>
              </a:extLst>
            </p:cNvPr>
            <p:cNvSpPr/>
            <p:nvPr/>
          </p:nvSpPr>
          <p:spPr>
            <a:xfrm>
              <a:off x="2513750" y="2889550"/>
              <a:ext cx="17700" cy="70275"/>
            </a:xfrm>
            <a:custGeom>
              <a:avLst/>
              <a:gdLst/>
              <a:ahLst/>
              <a:cxnLst/>
              <a:rect l="l" t="t" r="r" b="b"/>
              <a:pathLst>
                <a:path w="708" h="2811" fill="none" extrusionOk="0">
                  <a:moveTo>
                    <a:pt x="198" y="0"/>
                  </a:moveTo>
                  <a:cubicBezTo>
                    <a:pt x="198" y="0"/>
                    <a:pt x="1" y="1578"/>
                    <a:pt x="708" y="2811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871;p72">
              <a:extLst>
                <a:ext uri="{FF2B5EF4-FFF2-40B4-BE49-F238E27FC236}">
                  <a16:creationId xmlns:a16="http://schemas.microsoft.com/office/drawing/2014/main" id="{90139993-BFA5-AA39-5048-065E8BF431D4}"/>
                </a:ext>
              </a:extLst>
            </p:cNvPr>
            <p:cNvSpPr/>
            <p:nvPr/>
          </p:nvSpPr>
          <p:spPr>
            <a:xfrm>
              <a:off x="2524025" y="2952250"/>
              <a:ext cx="15650" cy="14725"/>
            </a:xfrm>
            <a:custGeom>
              <a:avLst/>
              <a:gdLst/>
              <a:ahLst/>
              <a:cxnLst/>
              <a:rect l="l" t="t" r="r" b="b"/>
              <a:pathLst>
                <a:path w="626" h="589" extrusionOk="0">
                  <a:moveTo>
                    <a:pt x="310" y="1"/>
                  </a:moveTo>
                  <a:cubicBezTo>
                    <a:pt x="289" y="1"/>
                    <a:pt x="268" y="3"/>
                    <a:pt x="247" y="7"/>
                  </a:cubicBezTo>
                  <a:cubicBezTo>
                    <a:pt x="99" y="56"/>
                    <a:pt x="1" y="204"/>
                    <a:pt x="34" y="352"/>
                  </a:cubicBezTo>
                  <a:cubicBezTo>
                    <a:pt x="62" y="495"/>
                    <a:pt x="178" y="588"/>
                    <a:pt x="316" y="588"/>
                  </a:cubicBezTo>
                  <a:cubicBezTo>
                    <a:pt x="337" y="588"/>
                    <a:pt x="358" y="586"/>
                    <a:pt x="379" y="582"/>
                  </a:cubicBezTo>
                  <a:cubicBezTo>
                    <a:pt x="527" y="549"/>
                    <a:pt x="625" y="385"/>
                    <a:pt x="592" y="237"/>
                  </a:cubicBezTo>
                  <a:cubicBezTo>
                    <a:pt x="564" y="94"/>
                    <a:pt x="448" y="1"/>
                    <a:pt x="310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872;p72">
              <a:extLst>
                <a:ext uri="{FF2B5EF4-FFF2-40B4-BE49-F238E27FC236}">
                  <a16:creationId xmlns:a16="http://schemas.microsoft.com/office/drawing/2014/main" id="{26329510-F636-F6FE-E937-2651F91D9ABD}"/>
                </a:ext>
              </a:extLst>
            </p:cNvPr>
            <p:cNvSpPr/>
            <p:nvPr/>
          </p:nvSpPr>
          <p:spPr>
            <a:xfrm>
              <a:off x="2530200" y="2958575"/>
              <a:ext cx="32075" cy="28875"/>
            </a:xfrm>
            <a:custGeom>
              <a:avLst/>
              <a:gdLst/>
              <a:ahLst/>
              <a:cxnLst/>
              <a:rect l="l" t="t" r="r" b="b"/>
              <a:pathLst>
                <a:path w="1283" h="1155" extrusionOk="0">
                  <a:moveTo>
                    <a:pt x="0" y="0"/>
                  </a:moveTo>
                  <a:lnTo>
                    <a:pt x="329" y="872"/>
                  </a:lnTo>
                  <a:cubicBezTo>
                    <a:pt x="396" y="1051"/>
                    <a:pt x="571" y="1154"/>
                    <a:pt x="749" y="1154"/>
                  </a:cubicBezTo>
                  <a:cubicBezTo>
                    <a:pt x="831" y="1154"/>
                    <a:pt x="914" y="1132"/>
                    <a:pt x="986" y="1085"/>
                  </a:cubicBezTo>
                  <a:lnTo>
                    <a:pt x="1003" y="1069"/>
                  </a:lnTo>
                  <a:cubicBezTo>
                    <a:pt x="1282" y="855"/>
                    <a:pt x="1200" y="428"/>
                    <a:pt x="871" y="3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873;p72">
              <a:extLst>
                <a:ext uri="{FF2B5EF4-FFF2-40B4-BE49-F238E27FC236}">
                  <a16:creationId xmlns:a16="http://schemas.microsoft.com/office/drawing/2014/main" id="{A9D895E5-3A0A-3EB5-2763-A406C7453AC9}"/>
                </a:ext>
              </a:extLst>
            </p:cNvPr>
            <p:cNvSpPr/>
            <p:nvPr/>
          </p:nvSpPr>
          <p:spPr>
            <a:xfrm>
              <a:off x="2250350" y="2767900"/>
              <a:ext cx="295900" cy="162750"/>
            </a:xfrm>
            <a:custGeom>
              <a:avLst/>
              <a:gdLst/>
              <a:ahLst/>
              <a:cxnLst/>
              <a:rect l="l" t="t" r="r" b="b"/>
              <a:pathLst>
                <a:path w="11836" h="6510" extrusionOk="0">
                  <a:moveTo>
                    <a:pt x="4932" y="1"/>
                  </a:moveTo>
                  <a:cubicBezTo>
                    <a:pt x="4932" y="1"/>
                    <a:pt x="1645" y="1234"/>
                    <a:pt x="1" y="3502"/>
                  </a:cubicBezTo>
                  <a:cubicBezTo>
                    <a:pt x="1579" y="4850"/>
                    <a:pt x="3403" y="5869"/>
                    <a:pt x="5376" y="6510"/>
                  </a:cubicBezTo>
                  <a:cubicBezTo>
                    <a:pt x="5376" y="6510"/>
                    <a:pt x="8762" y="6181"/>
                    <a:pt x="11835" y="4751"/>
                  </a:cubicBezTo>
                  <a:cubicBezTo>
                    <a:pt x="11835" y="4751"/>
                    <a:pt x="8137" y="1086"/>
                    <a:pt x="493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874;p72">
              <a:extLst>
                <a:ext uri="{FF2B5EF4-FFF2-40B4-BE49-F238E27FC236}">
                  <a16:creationId xmlns:a16="http://schemas.microsoft.com/office/drawing/2014/main" id="{F8083F81-DC23-923F-6400-4E7A96F60526}"/>
                </a:ext>
              </a:extLst>
            </p:cNvPr>
            <p:cNvSpPr/>
            <p:nvPr/>
          </p:nvSpPr>
          <p:spPr>
            <a:xfrm>
              <a:off x="2296375" y="2890350"/>
              <a:ext cx="279450" cy="311925"/>
            </a:xfrm>
            <a:custGeom>
              <a:avLst/>
              <a:gdLst/>
              <a:ahLst/>
              <a:cxnLst/>
              <a:rect l="l" t="t" r="r" b="b"/>
              <a:pathLst>
                <a:path w="11178" h="12477" extrusionOk="0">
                  <a:moveTo>
                    <a:pt x="1266" y="1"/>
                  </a:moveTo>
                  <a:lnTo>
                    <a:pt x="806" y="5146"/>
                  </a:lnTo>
                  <a:cubicBezTo>
                    <a:pt x="806" y="5146"/>
                    <a:pt x="50" y="6214"/>
                    <a:pt x="17" y="8088"/>
                  </a:cubicBezTo>
                  <a:cubicBezTo>
                    <a:pt x="1" y="10175"/>
                    <a:pt x="1332" y="11753"/>
                    <a:pt x="4110" y="12328"/>
                  </a:cubicBezTo>
                  <a:cubicBezTo>
                    <a:pt x="4595" y="12426"/>
                    <a:pt x="5117" y="12476"/>
                    <a:pt x="5649" y="12476"/>
                  </a:cubicBezTo>
                  <a:cubicBezTo>
                    <a:pt x="8150" y="12476"/>
                    <a:pt x="10878" y="11374"/>
                    <a:pt x="11013" y="8975"/>
                  </a:cubicBezTo>
                  <a:cubicBezTo>
                    <a:pt x="11063" y="8449"/>
                    <a:pt x="10865" y="7940"/>
                    <a:pt x="10520" y="7562"/>
                  </a:cubicBezTo>
                  <a:cubicBezTo>
                    <a:pt x="11178" y="5770"/>
                    <a:pt x="10718" y="4636"/>
                    <a:pt x="8992" y="3863"/>
                  </a:cubicBezTo>
                  <a:cubicBezTo>
                    <a:pt x="7282" y="3091"/>
                    <a:pt x="7447" y="626"/>
                    <a:pt x="7447" y="626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875;p72">
              <a:extLst>
                <a:ext uri="{FF2B5EF4-FFF2-40B4-BE49-F238E27FC236}">
                  <a16:creationId xmlns:a16="http://schemas.microsoft.com/office/drawing/2014/main" id="{00FD7FAB-C067-E173-AABC-A90EFA7C08DD}"/>
                </a:ext>
              </a:extLst>
            </p:cNvPr>
            <p:cNvSpPr/>
            <p:nvPr/>
          </p:nvSpPr>
          <p:spPr>
            <a:xfrm>
              <a:off x="2357600" y="3003775"/>
              <a:ext cx="102350" cy="203425"/>
            </a:xfrm>
            <a:custGeom>
              <a:avLst/>
              <a:gdLst/>
              <a:ahLst/>
              <a:cxnLst/>
              <a:rect l="l" t="t" r="r" b="b"/>
              <a:pathLst>
                <a:path w="4094" h="8137" extrusionOk="0">
                  <a:moveTo>
                    <a:pt x="3453" y="0"/>
                  </a:moveTo>
                  <a:lnTo>
                    <a:pt x="1" y="3337"/>
                  </a:lnTo>
                  <a:lnTo>
                    <a:pt x="116" y="4175"/>
                  </a:lnTo>
                  <a:cubicBezTo>
                    <a:pt x="198" y="4783"/>
                    <a:pt x="215" y="5408"/>
                    <a:pt x="165" y="6016"/>
                  </a:cubicBezTo>
                  <a:lnTo>
                    <a:pt x="67" y="7101"/>
                  </a:lnTo>
                  <a:lnTo>
                    <a:pt x="2384" y="8136"/>
                  </a:lnTo>
                  <a:lnTo>
                    <a:pt x="4094" y="7068"/>
                  </a:lnTo>
                  <a:lnTo>
                    <a:pt x="3469" y="26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876;p72">
              <a:extLst>
                <a:ext uri="{FF2B5EF4-FFF2-40B4-BE49-F238E27FC236}">
                  <a16:creationId xmlns:a16="http://schemas.microsoft.com/office/drawing/2014/main" id="{803B14AC-33A7-1CF4-3F89-5DA071F00A14}"/>
                </a:ext>
              </a:extLst>
            </p:cNvPr>
            <p:cNvSpPr/>
            <p:nvPr/>
          </p:nvSpPr>
          <p:spPr>
            <a:xfrm>
              <a:off x="2288175" y="2887275"/>
              <a:ext cx="171775" cy="210425"/>
            </a:xfrm>
            <a:custGeom>
              <a:avLst/>
              <a:gdLst/>
              <a:ahLst/>
              <a:cxnLst/>
              <a:rect l="l" t="t" r="r" b="b"/>
              <a:pathLst>
                <a:path w="6871" h="8417" extrusionOk="0">
                  <a:moveTo>
                    <a:pt x="2367" y="1"/>
                  </a:moveTo>
                  <a:cubicBezTo>
                    <a:pt x="1875" y="1"/>
                    <a:pt x="1425" y="40"/>
                    <a:pt x="1068" y="140"/>
                  </a:cubicBezTo>
                  <a:cubicBezTo>
                    <a:pt x="838" y="1258"/>
                    <a:pt x="740" y="2392"/>
                    <a:pt x="806" y="3526"/>
                  </a:cubicBezTo>
                  <a:cubicBezTo>
                    <a:pt x="806" y="3526"/>
                    <a:pt x="0" y="7833"/>
                    <a:pt x="2383" y="8326"/>
                  </a:cubicBezTo>
                  <a:cubicBezTo>
                    <a:pt x="2606" y="8387"/>
                    <a:pt x="2834" y="8417"/>
                    <a:pt x="3060" y="8417"/>
                  </a:cubicBezTo>
                  <a:cubicBezTo>
                    <a:pt x="3685" y="8417"/>
                    <a:pt x="4300" y="8189"/>
                    <a:pt x="4783" y="7767"/>
                  </a:cubicBezTo>
                  <a:lnTo>
                    <a:pt x="6295" y="4775"/>
                  </a:lnTo>
                  <a:cubicBezTo>
                    <a:pt x="6558" y="3395"/>
                    <a:pt x="6756" y="2014"/>
                    <a:pt x="6871" y="617"/>
                  </a:cubicBezTo>
                  <a:cubicBezTo>
                    <a:pt x="6871" y="617"/>
                    <a:pt x="4300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877;p72">
              <a:extLst>
                <a:ext uri="{FF2B5EF4-FFF2-40B4-BE49-F238E27FC236}">
                  <a16:creationId xmlns:a16="http://schemas.microsoft.com/office/drawing/2014/main" id="{C0750C17-D663-5423-67BA-925C1E6D0255}"/>
                </a:ext>
              </a:extLst>
            </p:cNvPr>
            <p:cNvSpPr/>
            <p:nvPr/>
          </p:nvSpPr>
          <p:spPr>
            <a:xfrm>
              <a:off x="2288175" y="2878450"/>
              <a:ext cx="171775" cy="222725"/>
            </a:xfrm>
            <a:custGeom>
              <a:avLst/>
              <a:gdLst/>
              <a:ahLst/>
              <a:cxnLst/>
              <a:rect l="l" t="t" r="r" b="b"/>
              <a:pathLst>
                <a:path w="6871" h="8909" fill="none" extrusionOk="0">
                  <a:moveTo>
                    <a:pt x="6295" y="5128"/>
                  </a:moveTo>
                  <a:cubicBezTo>
                    <a:pt x="6558" y="3748"/>
                    <a:pt x="6756" y="2367"/>
                    <a:pt x="6871" y="970"/>
                  </a:cubicBezTo>
                  <a:cubicBezTo>
                    <a:pt x="6871" y="970"/>
                    <a:pt x="2827" y="0"/>
                    <a:pt x="1068" y="493"/>
                  </a:cubicBezTo>
                  <a:cubicBezTo>
                    <a:pt x="838" y="1611"/>
                    <a:pt x="740" y="2745"/>
                    <a:pt x="806" y="3879"/>
                  </a:cubicBezTo>
                  <a:cubicBezTo>
                    <a:pt x="806" y="3879"/>
                    <a:pt x="0" y="8186"/>
                    <a:pt x="2383" y="8679"/>
                  </a:cubicBezTo>
                  <a:cubicBezTo>
                    <a:pt x="3222" y="8909"/>
                    <a:pt x="4126" y="8695"/>
                    <a:pt x="4783" y="812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878;p72">
              <a:extLst>
                <a:ext uri="{FF2B5EF4-FFF2-40B4-BE49-F238E27FC236}">
                  <a16:creationId xmlns:a16="http://schemas.microsoft.com/office/drawing/2014/main" id="{8E605C47-3A9D-B636-1D0C-EB900C3D0E92}"/>
                </a:ext>
              </a:extLst>
            </p:cNvPr>
            <p:cNvSpPr/>
            <p:nvPr/>
          </p:nvSpPr>
          <p:spPr>
            <a:xfrm>
              <a:off x="2310350" y="2882550"/>
              <a:ext cx="162750" cy="114675"/>
            </a:xfrm>
            <a:custGeom>
              <a:avLst/>
              <a:gdLst/>
              <a:ahLst/>
              <a:cxnLst/>
              <a:rect l="l" t="t" r="r" b="b"/>
              <a:pathLst>
                <a:path w="6510" h="4587" extrusionOk="0">
                  <a:moveTo>
                    <a:pt x="99" y="1"/>
                  </a:moveTo>
                  <a:lnTo>
                    <a:pt x="1" y="905"/>
                  </a:lnTo>
                  <a:lnTo>
                    <a:pt x="4077" y="1250"/>
                  </a:lnTo>
                  <a:cubicBezTo>
                    <a:pt x="3535" y="3058"/>
                    <a:pt x="4669" y="3403"/>
                    <a:pt x="4669" y="3403"/>
                  </a:cubicBezTo>
                  <a:lnTo>
                    <a:pt x="4488" y="4586"/>
                  </a:lnTo>
                  <a:lnTo>
                    <a:pt x="5162" y="4586"/>
                  </a:lnTo>
                  <a:cubicBezTo>
                    <a:pt x="6460" y="3419"/>
                    <a:pt x="6510" y="790"/>
                    <a:pt x="6510" y="790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879;p72">
              <a:extLst>
                <a:ext uri="{FF2B5EF4-FFF2-40B4-BE49-F238E27FC236}">
                  <a16:creationId xmlns:a16="http://schemas.microsoft.com/office/drawing/2014/main" id="{CE5D5A5D-D0C0-F421-1604-7FA0D863C839}"/>
                </a:ext>
              </a:extLst>
            </p:cNvPr>
            <p:cNvSpPr/>
            <p:nvPr/>
          </p:nvSpPr>
          <p:spPr>
            <a:xfrm>
              <a:off x="2310350" y="2860250"/>
              <a:ext cx="177125" cy="76150"/>
            </a:xfrm>
            <a:custGeom>
              <a:avLst/>
              <a:gdLst/>
              <a:ahLst/>
              <a:cxnLst/>
              <a:rect l="l" t="t" r="r" b="b"/>
              <a:pathLst>
                <a:path w="7085" h="3046" extrusionOk="0">
                  <a:moveTo>
                    <a:pt x="2534" y="0"/>
                  </a:moveTo>
                  <a:cubicBezTo>
                    <a:pt x="1841" y="0"/>
                    <a:pt x="1128" y="93"/>
                    <a:pt x="444" y="334"/>
                  </a:cubicBezTo>
                  <a:cubicBezTo>
                    <a:pt x="297" y="400"/>
                    <a:pt x="181" y="531"/>
                    <a:pt x="165" y="695"/>
                  </a:cubicBezTo>
                  <a:lnTo>
                    <a:pt x="1" y="2240"/>
                  </a:lnTo>
                  <a:cubicBezTo>
                    <a:pt x="1" y="2240"/>
                    <a:pt x="673" y="2138"/>
                    <a:pt x="1727" y="2138"/>
                  </a:cubicBezTo>
                  <a:cubicBezTo>
                    <a:pt x="3061" y="2138"/>
                    <a:pt x="5005" y="2302"/>
                    <a:pt x="6970" y="3046"/>
                  </a:cubicBezTo>
                  <a:lnTo>
                    <a:pt x="7085" y="1106"/>
                  </a:lnTo>
                  <a:cubicBezTo>
                    <a:pt x="7085" y="1106"/>
                    <a:pt x="4922" y="0"/>
                    <a:pt x="2534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880;p72">
              <a:extLst>
                <a:ext uri="{FF2B5EF4-FFF2-40B4-BE49-F238E27FC236}">
                  <a16:creationId xmlns:a16="http://schemas.microsoft.com/office/drawing/2014/main" id="{AFDBDE2C-06D1-53F5-ECB2-DC65220230FC}"/>
                </a:ext>
              </a:extLst>
            </p:cNvPr>
            <p:cNvSpPr/>
            <p:nvPr/>
          </p:nvSpPr>
          <p:spPr>
            <a:xfrm>
              <a:off x="2430350" y="2967425"/>
              <a:ext cx="53025" cy="59375"/>
            </a:xfrm>
            <a:custGeom>
              <a:avLst/>
              <a:gdLst/>
              <a:ahLst/>
              <a:cxnLst/>
              <a:rect l="l" t="t" r="r" b="b"/>
              <a:pathLst>
                <a:path w="2121" h="2375" extrusionOk="0">
                  <a:moveTo>
                    <a:pt x="1026" y="1"/>
                  </a:moveTo>
                  <a:cubicBezTo>
                    <a:pt x="559" y="1"/>
                    <a:pt x="296" y="485"/>
                    <a:pt x="296" y="485"/>
                  </a:cubicBezTo>
                  <a:lnTo>
                    <a:pt x="0" y="2375"/>
                  </a:lnTo>
                  <a:cubicBezTo>
                    <a:pt x="1496" y="2375"/>
                    <a:pt x="2120" y="485"/>
                    <a:pt x="1414" y="107"/>
                  </a:cubicBezTo>
                  <a:cubicBezTo>
                    <a:pt x="1272" y="31"/>
                    <a:pt x="114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881;p72">
              <a:extLst>
                <a:ext uri="{FF2B5EF4-FFF2-40B4-BE49-F238E27FC236}">
                  <a16:creationId xmlns:a16="http://schemas.microsoft.com/office/drawing/2014/main" id="{07C92FE8-D900-2825-211C-94140CA527FC}"/>
                </a:ext>
              </a:extLst>
            </p:cNvPr>
            <p:cNvSpPr/>
            <p:nvPr/>
          </p:nvSpPr>
          <p:spPr>
            <a:xfrm>
              <a:off x="2430350" y="2960625"/>
              <a:ext cx="53025" cy="66175"/>
            </a:xfrm>
            <a:custGeom>
              <a:avLst/>
              <a:gdLst/>
              <a:ahLst/>
              <a:cxnLst/>
              <a:rect l="l" t="t" r="r" b="b"/>
              <a:pathLst>
                <a:path w="2121" h="2647" fill="none" extrusionOk="0">
                  <a:moveTo>
                    <a:pt x="0" y="2647"/>
                  </a:moveTo>
                  <a:cubicBezTo>
                    <a:pt x="1496" y="2647"/>
                    <a:pt x="2120" y="757"/>
                    <a:pt x="1414" y="379"/>
                  </a:cubicBezTo>
                  <a:cubicBezTo>
                    <a:pt x="707" y="1"/>
                    <a:pt x="296" y="757"/>
                    <a:pt x="296" y="757"/>
                  </a:cubicBez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882;p72">
              <a:extLst>
                <a:ext uri="{FF2B5EF4-FFF2-40B4-BE49-F238E27FC236}">
                  <a16:creationId xmlns:a16="http://schemas.microsoft.com/office/drawing/2014/main" id="{4FE7933D-C805-92C2-4A50-29EA5C9BBBBB}"/>
                </a:ext>
              </a:extLst>
            </p:cNvPr>
            <p:cNvSpPr/>
            <p:nvPr/>
          </p:nvSpPr>
          <p:spPr>
            <a:xfrm>
              <a:off x="2133650" y="3222375"/>
              <a:ext cx="628725" cy="312725"/>
            </a:xfrm>
            <a:custGeom>
              <a:avLst/>
              <a:gdLst/>
              <a:ahLst/>
              <a:cxnLst/>
              <a:rect l="l" t="t" r="r" b="b"/>
              <a:pathLst>
                <a:path w="25149" h="12509" extrusionOk="0">
                  <a:moveTo>
                    <a:pt x="18558" y="1"/>
                  </a:moveTo>
                  <a:lnTo>
                    <a:pt x="17062" y="50"/>
                  </a:lnTo>
                  <a:lnTo>
                    <a:pt x="3798" y="395"/>
                  </a:lnTo>
                  <a:lnTo>
                    <a:pt x="3091" y="412"/>
                  </a:lnTo>
                  <a:cubicBezTo>
                    <a:pt x="2992" y="461"/>
                    <a:pt x="2894" y="510"/>
                    <a:pt x="2812" y="559"/>
                  </a:cubicBezTo>
                  <a:cubicBezTo>
                    <a:pt x="2286" y="905"/>
                    <a:pt x="1184" y="1940"/>
                    <a:pt x="856" y="4718"/>
                  </a:cubicBezTo>
                  <a:cubicBezTo>
                    <a:pt x="412" y="8449"/>
                    <a:pt x="1" y="12509"/>
                    <a:pt x="1" y="12509"/>
                  </a:cubicBezTo>
                  <a:lnTo>
                    <a:pt x="25149" y="12509"/>
                  </a:lnTo>
                  <a:cubicBezTo>
                    <a:pt x="25149" y="12509"/>
                    <a:pt x="23604" y="5786"/>
                    <a:pt x="22799" y="3650"/>
                  </a:cubicBezTo>
                  <a:cubicBezTo>
                    <a:pt x="22503" y="2976"/>
                    <a:pt x="22059" y="2367"/>
                    <a:pt x="21500" y="1891"/>
                  </a:cubicBezTo>
                  <a:cubicBezTo>
                    <a:pt x="20612" y="1135"/>
                    <a:pt x="19626" y="494"/>
                    <a:pt x="1855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883;p72">
              <a:extLst>
                <a:ext uri="{FF2B5EF4-FFF2-40B4-BE49-F238E27FC236}">
                  <a16:creationId xmlns:a16="http://schemas.microsoft.com/office/drawing/2014/main" id="{DC288C9A-BB54-EEAA-191D-8FC72982E552}"/>
                </a:ext>
              </a:extLst>
            </p:cNvPr>
            <p:cNvSpPr/>
            <p:nvPr/>
          </p:nvSpPr>
          <p:spPr>
            <a:xfrm>
              <a:off x="2201450" y="3222375"/>
              <a:ext cx="416700" cy="190100"/>
            </a:xfrm>
            <a:custGeom>
              <a:avLst/>
              <a:gdLst/>
              <a:ahLst/>
              <a:cxnLst/>
              <a:rect l="l" t="t" r="r" b="b"/>
              <a:pathLst>
                <a:path w="16668" h="7604" extrusionOk="0">
                  <a:moveTo>
                    <a:pt x="15862" y="1"/>
                  </a:moveTo>
                  <a:lnTo>
                    <a:pt x="14367" y="50"/>
                  </a:lnTo>
                  <a:lnTo>
                    <a:pt x="1086" y="395"/>
                  </a:lnTo>
                  <a:lnTo>
                    <a:pt x="395" y="412"/>
                  </a:lnTo>
                  <a:cubicBezTo>
                    <a:pt x="280" y="461"/>
                    <a:pt x="198" y="510"/>
                    <a:pt x="100" y="559"/>
                  </a:cubicBezTo>
                  <a:cubicBezTo>
                    <a:pt x="1" y="1266"/>
                    <a:pt x="856" y="2121"/>
                    <a:pt x="856" y="2121"/>
                  </a:cubicBezTo>
                  <a:cubicBezTo>
                    <a:pt x="856" y="2121"/>
                    <a:pt x="3896" y="6033"/>
                    <a:pt x="7463" y="7545"/>
                  </a:cubicBezTo>
                  <a:cubicBezTo>
                    <a:pt x="7574" y="7582"/>
                    <a:pt x="7690" y="7603"/>
                    <a:pt x="7805" y="7603"/>
                  </a:cubicBezTo>
                  <a:cubicBezTo>
                    <a:pt x="7895" y="7603"/>
                    <a:pt x="7985" y="7590"/>
                    <a:pt x="8071" y="7561"/>
                  </a:cubicBezTo>
                  <a:cubicBezTo>
                    <a:pt x="8959" y="7282"/>
                    <a:pt x="11655" y="6263"/>
                    <a:pt x="15073" y="3370"/>
                  </a:cubicBezTo>
                  <a:cubicBezTo>
                    <a:pt x="16668" y="1759"/>
                    <a:pt x="15862" y="1"/>
                    <a:pt x="15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884;p72">
              <a:extLst>
                <a:ext uri="{FF2B5EF4-FFF2-40B4-BE49-F238E27FC236}">
                  <a16:creationId xmlns:a16="http://schemas.microsoft.com/office/drawing/2014/main" id="{2468C37F-10F8-9FCE-5B03-FAF1FFF7D89C}"/>
                </a:ext>
              </a:extLst>
            </p:cNvPr>
            <p:cNvSpPr/>
            <p:nvPr/>
          </p:nvSpPr>
          <p:spPr>
            <a:xfrm>
              <a:off x="2560600" y="3222375"/>
              <a:ext cx="201775" cy="312725"/>
            </a:xfrm>
            <a:custGeom>
              <a:avLst/>
              <a:gdLst/>
              <a:ahLst/>
              <a:cxnLst/>
              <a:rect l="l" t="t" r="r" b="b"/>
              <a:pathLst>
                <a:path w="8071" h="12509" extrusionOk="0">
                  <a:moveTo>
                    <a:pt x="1496" y="1"/>
                  </a:moveTo>
                  <a:lnTo>
                    <a:pt x="1" y="50"/>
                  </a:lnTo>
                  <a:lnTo>
                    <a:pt x="2088" y="9747"/>
                  </a:lnTo>
                  <a:lnTo>
                    <a:pt x="2696" y="12509"/>
                  </a:lnTo>
                  <a:lnTo>
                    <a:pt x="8071" y="12509"/>
                  </a:lnTo>
                  <a:cubicBezTo>
                    <a:pt x="8071" y="12509"/>
                    <a:pt x="6526" y="5786"/>
                    <a:pt x="5737" y="3650"/>
                  </a:cubicBezTo>
                  <a:cubicBezTo>
                    <a:pt x="4932" y="1513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885;p72">
              <a:extLst>
                <a:ext uri="{FF2B5EF4-FFF2-40B4-BE49-F238E27FC236}">
                  <a16:creationId xmlns:a16="http://schemas.microsoft.com/office/drawing/2014/main" id="{A118D0B4-46A4-6F96-99EE-99F9B7DCBCE2}"/>
                </a:ext>
              </a:extLst>
            </p:cNvPr>
            <p:cNvSpPr/>
            <p:nvPr/>
          </p:nvSpPr>
          <p:spPr>
            <a:xfrm>
              <a:off x="2612800" y="3459729"/>
              <a:ext cx="97000" cy="69050"/>
            </a:xfrm>
            <a:custGeom>
              <a:avLst/>
              <a:gdLst/>
              <a:ahLst/>
              <a:cxnLst/>
              <a:rect l="l" t="t" r="r" b="b"/>
              <a:pathLst>
                <a:path w="3880" h="2762" extrusionOk="0">
                  <a:moveTo>
                    <a:pt x="0" y="0"/>
                  </a:moveTo>
                  <a:lnTo>
                    <a:pt x="592" y="2762"/>
                  </a:lnTo>
                  <a:lnTo>
                    <a:pt x="3879" y="2762"/>
                  </a:lnTo>
                  <a:cubicBezTo>
                    <a:pt x="2646" y="1891"/>
                    <a:pt x="1003" y="7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886;p72">
              <a:extLst>
                <a:ext uri="{FF2B5EF4-FFF2-40B4-BE49-F238E27FC236}">
                  <a16:creationId xmlns:a16="http://schemas.microsoft.com/office/drawing/2014/main" id="{35BD5CC0-08E1-7DDE-0440-5167CD71BC9D}"/>
                </a:ext>
              </a:extLst>
            </p:cNvPr>
            <p:cNvSpPr/>
            <p:nvPr/>
          </p:nvSpPr>
          <p:spPr>
            <a:xfrm>
              <a:off x="2133650" y="3232250"/>
              <a:ext cx="94950" cy="302850"/>
            </a:xfrm>
            <a:custGeom>
              <a:avLst/>
              <a:gdLst/>
              <a:ahLst/>
              <a:cxnLst/>
              <a:rect l="l" t="t" r="r" b="b"/>
              <a:pathLst>
                <a:path w="3798" h="12114" extrusionOk="0">
                  <a:moveTo>
                    <a:pt x="3798" y="0"/>
                  </a:moveTo>
                  <a:lnTo>
                    <a:pt x="3091" y="17"/>
                  </a:lnTo>
                  <a:cubicBezTo>
                    <a:pt x="3091" y="17"/>
                    <a:pt x="1299" y="608"/>
                    <a:pt x="856" y="4323"/>
                  </a:cubicBezTo>
                  <a:cubicBezTo>
                    <a:pt x="412" y="8054"/>
                    <a:pt x="1" y="12114"/>
                    <a:pt x="1" y="12114"/>
                  </a:cubicBezTo>
                  <a:lnTo>
                    <a:pt x="2779" y="12114"/>
                  </a:lnTo>
                  <a:cubicBezTo>
                    <a:pt x="2812" y="7380"/>
                    <a:pt x="3486" y="2235"/>
                    <a:pt x="379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887;p72">
              <a:extLst>
                <a:ext uri="{FF2B5EF4-FFF2-40B4-BE49-F238E27FC236}">
                  <a16:creationId xmlns:a16="http://schemas.microsoft.com/office/drawing/2014/main" id="{B45BAFB9-F7AA-A969-C0CE-62021D7493F1}"/>
                </a:ext>
              </a:extLst>
            </p:cNvPr>
            <p:cNvSpPr/>
            <p:nvPr/>
          </p:nvSpPr>
          <p:spPr>
            <a:xfrm>
              <a:off x="2186250" y="3158825"/>
              <a:ext cx="480400" cy="227125"/>
            </a:xfrm>
            <a:custGeom>
              <a:avLst/>
              <a:gdLst/>
              <a:ahLst/>
              <a:cxnLst/>
              <a:rect l="l" t="t" r="r" b="b"/>
              <a:pathLst>
                <a:path w="19216" h="9085" extrusionOk="0">
                  <a:moveTo>
                    <a:pt x="11332" y="0"/>
                  </a:moveTo>
                  <a:cubicBezTo>
                    <a:pt x="11156" y="0"/>
                    <a:pt x="10980" y="48"/>
                    <a:pt x="10833" y="143"/>
                  </a:cubicBezTo>
                  <a:cubicBezTo>
                    <a:pt x="10405" y="406"/>
                    <a:pt x="9649" y="784"/>
                    <a:pt x="8893" y="817"/>
                  </a:cubicBezTo>
                  <a:cubicBezTo>
                    <a:pt x="8203" y="817"/>
                    <a:pt x="7529" y="636"/>
                    <a:pt x="6904" y="324"/>
                  </a:cubicBezTo>
                  <a:cubicBezTo>
                    <a:pt x="6777" y="255"/>
                    <a:pt x="6633" y="216"/>
                    <a:pt x="6485" y="216"/>
                  </a:cubicBezTo>
                  <a:cubicBezTo>
                    <a:pt x="6384" y="216"/>
                    <a:pt x="6281" y="234"/>
                    <a:pt x="6181" y="274"/>
                  </a:cubicBezTo>
                  <a:cubicBezTo>
                    <a:pt x="4685" y="817"/>
                    <a:pt x="3222" y="1474"/>
                    <a:pt x="1809" y="2197"/>
                  </a:cubicBezTo>
                  <a:cubicBezTo>
                    <a:pt x="708" y="2756"/>
                    <a:pt x="1" y="3167"/>
                    <a:pt x="1" y="3167"/>
                  </a:cubicBezTo>
                  <a:cubicBezTo>
                    <a:pt x="2302" y="6027"/>
                    <a:pt x="8104" y="9084"/>
                    <a:pt x="8104" y="9084"/>
                  </a:cubicBezTo>
                  <a:cubicBezTo>
                    <a:pt x="13051" y="7901"/>
                    <a:pt x="19215" y="3808"/>
                    <a:pt x="19215" y="3808"/>
                  </a:cubicBezTo>
                  <a:cubicBezTo>
                    <a:pt x="18607" y="3332"/>
                    <a:pt x="17966" y="2888"/>
                    <a:pt x="17292" y="2510"/>
                  </a:cubicBezTo>
                  <a:cubicBezTo>
                    <a:pt x="15468" y="1524"/>
                    <a:pt x="13577" y="702"/>
                    <a:pt x="11622" y="44"/>
                  </a:cubicBezTo>
                  <a:cubicBezTo>
                    <a:pt x="11528" y="15"/>
                    <a:pt x="11429" y="0"/>
                    <a:pt x="1133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888;p72">
              <a:extLst>
                <a:ext uri="{FF2B5EF4-FFF2-40B4-BE49-F238E27FC236}">
                  <a16:creationId xmlns:a16="http://schemas.microsoft.com/office/drawing/2014/main" id="{E19438F7-E463-CE50-C4BD-27B5BF424443}"/>
                </a:ext>
              </a:extLst>
            </p:cNvPr>
            <p:cNvSpPr/>
            <p:nvPr/>
          </p:nvSpPr>
          <p:spPr>
            <a:xfrm>
              <a:off x="2186250" y="3213750"/>
              <a:ext cx="480400" cy="172200"/>
            </a:xfrm>
            <a:custGeom>
              <a:avLst/>
              <a:gdLst/>
              <a:ahLst/>
              <a:cxnLst/>
              <a:rect l="l" t="t" r="r" b="b"/>
              <a:pathLst>
                <a:path w="19216" h="6888" extrusionOk="0">
                  <a:moveTo>
                    <a:pt x="1809" y="0"/>
                  </a:moveTo>
                  <a:cubicBezTo>
                    <a:pt x="708" y="559"/>
                    <a:pt x="1" y="970"/>
                    <a:pt x="1" y="970"/>
                  </a:cubicBezTo>
                  <a:cubicBezTo>
                    <a:pt x="2302" y="3830"/>
                    <a:pt x="8104" y="6887"/>
                    <a:pt x="8104" y="6887"/>
                  </a:cubicBezTo>
                  <a:cubicBezTo>
                    <a:pt x="13051" y="5704"/>
                    <a:pt x="19215" y="1611"/>
                    <a:pt x="19215" y="1611"/>
                  </a:cubicBezTo>
                  <a:cubicBezTo>
                    <a:pt x="18607" y="1135"/>
                    <a:pt x="17966" y="707"/>
                    <a:pt x="17292" y="329"/>
                  </a:cubicBezTo>
                  <a:cubicBezTo>
                    <a:pt x="13117" y="2795"/>
                    <a:pt x="8219" y="4619"/>
                    <a:pt x="8219" y="4619"/>
                  </a:cubicBezTo>
                  <a:cubicBezTo>
                    <a:pt x="5491" y="3452"/>
                    <a:pt x="2828" y="1019"/>
                    <a:pt x="180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889;p72">
              <a:extLst>
                <a:ext uri="{FF2B5EF4-FFF2-40B4-BE49-F238E27FC236}">
                  <a16:creationId xmlns:a16="http://schemas.microsoft.com/office/drawing/2014/main" id="{E3F8D31A-49AB-E0AE-52A1-1EF91FA5E7DB}"/>
                </a:ext>
              </a:extLst>
            </p:cNvPr>
            <p:cNvSpPr/>
            <p:nvPr/>
          </p:nvSpPr>
          <p:spPr>
            <a:xfrm>
              <a:off x="2300075" y="3355200"/>
              <a:ext cx="118375" cy="178275"/>
            </a:xfrm>
            <a:custGeom>
              <a:avLst/>
              <a:gdLst/>
              <a:ahLst/>
              <a:cxnLst/>
              <a:rect l="l" t="t" r="r" b="b"/>
              <a:pathLst>
                <a:path w="4735" h="7131" extrusionOk="0">
                  <a:moveTo>
                    <a:pt x="1883" y="0"/>
                  </a:moveTo>
                  <a:cubicBezTo>
                    <a:pt x="1649" y="0"/>
                    <a:pt x="1355" y="58"/>
                    <a:pt x="1053" y="177"/>
                  </a:cubicBezTo>
                  <a:cubicBezTo>
                    <a:pt x="428" y="424"/>
                    <a:pt x="1" y="818"/>
                    <a:pt x="99" y="1081"/>
                  </a:cubicBezTo>
                  <a:lnTo>
                    <a:pt x="2466" y="7130"/>
                  </a:lnTo>
                  <a:lnTo>
                    <a:pt x="4735" y="6242"/>
                  </a:lnTo>
                  <a:lnTo>
                    <a:pt x="2368" y="194"/>
                  </a:lnTo>
                  <a:cubicBezTo>
                    <a:pt x="2317" y="66"/>
                    <a:pt x="2134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890;p72">
              <a:extLst>
                <a:ext uri="{FF2B5EF4-FFF2-40B4-BE49-F238E27FC236}">
                  <a16:creationId xmlns:a16="http://schemas.microsoft.com/office/drawing/2014/main" id="{2EA5C328-E06E-71EF-A1C5-CA7A0B379A5F}"/>
                </a:ext>
              </a:extLst>
            </p:cNvPr>
            <p:cNvSpPr/>
            <p:nvPr/>
          </p:nvSpPr>
          <p:spPr>
            <a:xfrm>
              <a:off x="2318975" y="3408575"/>
              <a:ext cx="83050" cy="77625"/>
            </a:xfrm>
            <a:custGeom>
              <a:avLst/>
              <a:gdLst/>
              <a:ahLst/>
              <a:cxnLst/>
              <a:rect l="l" t="t" r="r" b="b"/>
              <a:pathLst>
                <a:path w="3322" h="3105" extrusionOk="0">
                  <a:moveTo>
                    <a:pt x="2046" y="0"/>
                  </a:moveTo>
                  <a:cubicBezTo>
                    <a:pt x="1791" y="0"/>
                    <a:pt x="1467" y="66"/>
                    <a:pt x="1135" y="196"/>
                  </a:cubicBezTo>
                  <a:cubicBezTo>
                    <a:pt x="461" y="459"/>
                    <a:pt x="1" y="886"/>
                    <a:pt x="116" y="1165"/>
                  </a:cubicBezTo>
                  <a:lnTo>
                    <a:pt x="866" y="3089"/>
                  </a:lnTo>
                  <a:lnTo>
                    <a:pt x="866" y="3089"/>
                  </a:lnTo>
                  <a:cubicBezTo>
                    <a:pt x="775" y="2825"/>
                    <a:pt x="1231" y="2393"/>
                    <a:pt x="1908" y="2135"/>
                  </a:cubicBezTo>
                  <a:cubicBezTo>
                    <a:pt x="2239" y="2006"/>
                    <a:pt x="2559" y="1940"/>
                    <a:pt x="2812" y="1940"/>
                  </a:cubicBezTo>
                  <a:cubicBezTo>
                    <a:pt x="3073" y="1940"/>
                    <a:pt x="3263" y="2010"/>
                    <a:pt x="3321" y="2152"/>
                  </a:cubicBezTo>
                  <a:lnTo>
                    <a:pt x="2549" y="212"/>
                  </a:lnTo>
                  <a:cubicBezTo>
                    <a:pt x="2498" y="70"/>
                    <a:pt x="2309" y="0"/>
                    <a:pt x="2046" y="0"/>
                  </a:cubicBezTo>
                  <a:close/>
                  <a:moveTo>
                    <a:pt x="866" y="3089"/>
                  </a:moveTo>
                  <a:cubicBezTo>
                    <a:pt x="868" y="3095"/>
                    <a:pt x="870" y="3100"/>
                    <a:pt x="872" y="3105"/>
                  </a:cubicBezTo>
                  <a:lnTo>
                    <a:pt x="866" y="3089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891;p72">
              <a:extLst>
                <a:ext uri="{FF2B5EF4-FFF2-40B4-BE49-F238E27FC236}">
                  <a16:creationId xmlns:a16="http://schemas.microsoft.com/office/drawing/2014/main" id="{AEDCD31F-30F4-2BF7-E5E1-77926B85581C}"/>
                </a:ext>
              </a:extLst>
            </p:cNvPr>
            <p:cNvSpPr/>
            <p:nvPr/>
          </p:nvSpPr>
          <p:spPr>
            <a:xfrm>
              <a:off x="2321450" y="3449550"/>
              <a:ext cx="159875" cy="85550"/>
            </a:xfrm>
            <a:custGeom>
              <a:avLst/>
              <a:gdLst/>
              <a:ahLst/>
              <a:cxnLst/>
              <a:rect l="l" t="t" r="r" b="b"/>
              <a:pathLst>
                <a:path w="6395" h="3422" extrusionOk="0">
                  <a:moveTo>
                    <a:pt x="2383" y="0"/>
                  </a:moveTo>
                  <a:cubicBezTo>
                    <a:pt x="1971" y="0"/>
                    <a:pt x="309" y="1046"/>
                    <a:pt x="165" y="1285"/>
                  </a:cubicBezTo>
                  <a:cubicBezTo>
                    <a:pt x="0" y="1532"/>
                    <a:pt x="99" y="2025"/>
                    <a:pt x="559" y="2041"/>
                  </a:cubicBezTo>
                  <a:cubicBezTo>
                    <a:pt x="444" y="2255"/>
                    <a:pt x="428" y="2501"/>
                    <a:pt x="494" y="2715"/>
                  </a:cubicBezTo>
                  <a:cubicBezTo>
                    <a:pt x="592" y="2912"/>
                    <a:pt x="757" y="3044"/>
                    <a:pt x="970" y="3077"/>
                  </a:cubicBezTo>
                  <a:cubicBezTo>
                    <a:pt x="954" y="3208"/>
                    <a:pt x="1003" y="3323"/>
                    <a:pt x="1085" y="3422"/>
                  </a:cubicBezTo>
                  <a:lnTo>
                    <a:pt x="5835" y="3422"/>
                  </a:lnTo>
                  <a:lnTo>
                    <a:pt x="6394" y="1663"/>
                  </a:lnTo>
                  <a:cubicBezTo>
                    <a:pt x="6394" y="1663"/>
                    <a:pt x="2762" y="69"/>
                    <a:pt x="2417" y="3"/>
                  </a:cubicBezTo>
                  <a:cubicBezTo>
                    <a:pt x="2407" y="1"/>
                    <a:pt x="2396" y="0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892;p72">
              <a:extLst>
                <a:ext uri="{FF2B5EF4-FFF2-40B4-BE49-F238E27FC236}">
                  <a16:creationId xmlns:a16="http://schemas.microsoft.com/office/drawing/2014/main" id="{BB3FC4BB-90D8-5889-D7F8-AA8323110B25}"/>
                </a:ext>
              </a:extLst>
            </p:cNvPr>
            <p:cNvSpPr/>
            <p:nvPr/>
          </p:nvSpPr>
          <p:spPr>
            <a:xfrm>
              <a:off x="2438550" y="3480679"/>
              <a:ext cx="42775" cy="48100"/>
            </a:xfrm>
            <a:custGeom>
              <a:avLst/>
              <a:gdLst/>
              <a:ahLst/>
              <a:cxnLst/>
              <a:rect l="l" t="t" r="r" b="b"/>
              <a:pathLst>
                <a:path w="1711" h="1924" extrusionOk="0">
                  <a:moveTo>
                    <a:pt x="1332" y="1"/>
                  </a:moveTo>
                  <a:lnTo>
                    <a:pt x="1" y="1924"/>
                  </a:lnTo>
                  <a:lnTo>
                    <a:pt x="1151" y="1924"/>
                  </a:lnTo>
                  <a:lnTo>
                    <a:pt x="1710" y="165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893;p72">
              <a:extLst>
                <a:ext uri="{FF2B5EF4-FFF2-40B4-BE49-F238E27FC236}">
                  <a16:creationId xmlns:a16="http://schemas.microsoft.com/office/drawing/2014/main" id="{EBD09C85-66CA-DA13-DF0F-6C0BCB11E260}"/>
                </a:ext>
              </a:extLst>
            </p:cNvPr>
            <p:cNvSpPr/>
            <p:nvPr/>
          </p:nvSpPr>
          <p:spPr>
            <a:xfrm>
              <a:off x="2463625" y="3478375"/>
              <a:ext cx="228500" cy="56725"/>
            </a:xfrm>
            <a:custGeom>
              <a:avLst/>
              <a:gdLst/>
              <a:ahLst/>
              <a:cxnLst/>
              <a:rect l="l" t="t" r="r" b="b"/>
              <a:pathLst>
                <a:path w="9140" h="2269" extrusionOk="0">
                  <a:moveTo>
                    <a:pt x="576" y="1"/>
                  </a:moveTo>
                  <a:cubicBezTo>
                    <a:pt x="329" y="740"/>
                    <a:pt x="148" y="1496"/>
                    <a:pt x="1" y="2269"/>
                  </a:cubicBezTo>
                  <a:lnTo>
                    <a:pt x="9139" y="2269"/>
                  </a:lnTo>
                  <a:lnTo>
                    <a:pt x="6394" y="1480"/>
                  </a:lnTo>
                  <a:cubicBezTo>
                    <a:pt x="3239" y="559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894;p72">
              <a:extLst>
                <a:ext uri="{FF2B5EF4-FFF2-40B4-BE49-F238E27FC236}">
                  <a16:creationId xmlns:a16="http://schemas.microsoft.com/office/drawing/2014/main" id="{3110B741-FB48-43B0-E9FF-8DE8065761A8}"/>
                </a:ext>
              </a:extLst>
            </p:cNvPr>
            <p:cNvSpPr/>
            <p:nvPr/>
          </p:nvSpPr>
          <p:spPr>
            <a:xfrm>
              <a:off x="2464850" y="3347300"/>
              <a:ext cx="162750" cy="181650"/>
            </a:xfrm>
            <a:custGeom>
              <a:avLst/>
              <a:gdLst/>
              <a:ahLst/>
              <a:cxnLst/>
              <a:rect l="l" t="t" r="r" b="b"/>
              <a:pathLst>
                <a:path w="6510" h="7266" fill="none" extrusionOk="0">
                  <a:moveTo>
                    <a:pt x="1" y="7265"/>
                  </a:moveTo>
                  <a:cubicBezTo>
                    <a:pt x="132" y="6575"/>
                    <a:pt x="313" y="5901"/>
                    <a:pt x="527" y="5244"/>
                  </a:cubicBezTo>
                  <a:cubicBezTo>
                    <a:pt x="2532" y="5605"/>
                    <a:pt x="4537" y="6082"/>
                    <a:pt x="6510" y="6657"/>
                  </a:cubicBezTo>
                  <a:cubicBezTo>
                    <a:pt x="5852" y="4455"/>
                    <a:pt x="5326" y="2252"/>
                    <a:pt x="4899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895;p72">
              <a:extLst>
                <a:ext uri="{FF2B5EF4-FFF2-40B4-BE49-F238E27FC236}">
                  <a16:creationId xmlns:a16="http://schemas.microsoft.com/office/drawing/2014/main" id="{9CF04556-4588-9121-1F94-B1FABAED5CA2}"/>
                </a:ext>
              </a:extLst>
            </p:cNvPr>
            <p:cNvSpPr/>
            <p:nvPr/>
          </p:nvSpPr>
          <p:spPr>
            <a:xfrm>
              <a:off x="2068325" y="2452550"/>
              <a:ext cx="736800" cy="300600"/>
            </a:xfrm>
            <a:custGeom>
              <a:avLst/>
              <a:gdLst/>
              <a:ahLst/>
              <a:cxnLst/>
              <a:rect l="l" t="t" r="r" b="b"/>
              <a:pathLst>
                <a:path w="29472" h="12024" extrusionOk="0">
                  <a:moveTo>
                    <a:pt x="15679" y="1"/>
                  </a:moveTo>
                  <a:cubicBezTo>
                    <a:pt x="14169" y="1"/>
                    <a:pt x="12777" y="102"/>
                    <a:pt x="11901" y="386"/>
                  </a:cubicBezTo>
                  <a:cubicBezTo>
                    <a:pt x="10241" y="945"/>
                    <a:pt x="7282" y="2063"/>
                    <a:pt x="5260" y="2852"/>
                  </a:cubicBezTo>
                  <a:lnTo>
                    <a:pt x="3978" y="3361"/>
                  </a:lnTo>
                  <a:cubicBezTo>
                    <a:pt x="3814" y="3427"/>
                    <a:pt x="3649" y="3509"/>
                    <a:pt x="3518" y="3608"/>
                  </a:cubicBezTo>
                  <a:cubicBezTo>
                    <a:pt x="3156" y="3854"/>
                    <a:pt x="2877" y="4199"/>
                    <a:pt x="2713" y="4594"/>
                  </a:cubicBezTo>
                  <a:cubicBezTo>
                    <a:pt x="1759" y="6911"/>
                    <a:pt x="1" y="11957"/>
                    <a:pt x="1" y="11990"/>
                  </a:cubicBezTo>
                  <a:cubicBezTo>
                    <a:pt x="1" y="12007"/>
                    <a:pt x="2318" y="12023"/>
                    <a:pt x="5638" y="12023"/>
                  </a:cubicBezTo>
                  <a:cubicBezTo>
                    <a:pt x="10799" y="12023"/>
                    <a:pt x="18410" y="12007"/>
                    <a:pt x="23620" y="12007"/>
                  </a:cubicBezTo>
                  <a:lnTo>
                    <a:pt x="29471" y="11990"/>
                  </a:lnTo>
                  <a:cubicBezTo>
                    <a:pt x="29471" y="11990"/>
                    <a:pt x="23932" y="698"/>
                    <a:pt x="23061" y="550"/>
                  </a:cubicBezTo>
                  <a:lnTo>
                    <a:pt x="22782" y="501"/>
                  </a:lnTo>
                  <a:cubicBezTo>
                    <a:pt x="22371" y="452"/>
                    <a:pt x="21631" y="353"/>
                    <a:pt x="20711" y="271"/>
                  </a:cubicBezTo>
                  <a:cubicBezTo>
                    <a:pt x="19268" y="131"/>
                    <a:pt x="17397" y="1"/>
                    <a:pt x="15679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896;p72">
              <a:extLst>
                <a:ext uri="{FF2B5EF4-FFF2-40B4-BE49-F238E27FC236}">
                  <a16:creationId xmlns:a16="http://schemas.microsoft.com/office/drawing/2014/main" id="{93E9CD2E-AA89-53C0-5E33-9CB83D2FE54B}"/>
                </a:ext>
              </a:extLst>
            </p:cNvPr>
            <p:cNvSpPr/>
            <p:nvPr/>
          </p:nvSpPr>
          <p:spPr>
            <a:xfrm>
              <a:off x="2156250" y="2452200"/>
              <a:ext cx="452875" cy="213000"/>
            </a:xfrm>
            <a:custGeom>
              <a:avLst/>
              <a:gdLst/>
              <a:ahLst/>
              <a:cxnLst/>
              <a:rect l="l" t="t" r="r" b="b"/>
              <a:pathLst>
                <a:path w="18115" h="8520" extrusionOk="0">
                  <a:moveTo>
                    <a:pt x="12210" y="1"/>
                  </a:moveTo>
                  <a:cubicBezTo>
                    <a:pt x="10681" y="1"/>
                    <a:pt x="9270" y="105"/>
                    <a:pt x="8384" y="400"/>
                  </a:cubicBezTo>
                  <a:cubicBezTo>
                    <a:pt x="6724" y="943"/>
                    <a:pt x="3765" y="2077"/>
                    <a:pt x="1743" y="2866"/>
                  </a:cubicBezTo>
                  <a:lnTo>
                    <a:pt x="461" y="3359"/>
                  </a:lnTo>
                  <a:cubicBezTo>
                    <a:pt x="297" y="3424"/>
                    <a:pt x="149" y="3507"/>
                    <a:pt x="1" y="3622"/>
                  </a:cubicBezTo>
                  <a:cubicBezTo>
                    <a:pt x="34" y="3918"/>
                    <a:pt x="1793" y="4115"/>
                    <a:pt x="1793" y="4115"/>
                  </a:cubicBezTo>
                  <a:cubicBezTo>
                    <a:pt x="1793" y="4115"/>
                    <a:pt x="6181" y="7550"/>
                    <a:pt x="11244" y="8503"/>
                  </a:cubicBezTo>
                  <a:cubicBezTo>
                    <a:pt x="11295" y="8514"/>
                    <a:pt x="11345" y="8519"/>
                    <a:pt x="11396" y="8519"/>
                  </a:cubicBezTo>
                  <a:cubicBezTo>
                    <a:pt x="11574" y="8519"/>
                    <a:pt x="11747" y="8454"/>
                    <a:pt x="11901" y="8339"/>
                  </a:cubicBezTo>
                  <a:cubicBezTo>
                    <a:pt x="12854" y="7566"/>
                    <a:pt x="15977" y="4920"/>
                    <a:pt x="17621" y="1699"/>
                  </a:cubicBezTo>
                  <a:cubicBezTo>
                    <a:pt x="17194" y="1633"/>
                    <a:pt x="18114" y="351"/>
                    <a:pt x="17194" y="269"/>
                  </a:cubicBezTo>
                  <a:cubicBezTo>
                    <a:pt x="15764" y="130"/>
                    <a:pt x="13914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897;p72">
              <a:extLst>
                <a:ext uri="{FF2B5EF4-FFF2-40B4-BE49-F238E27FC236}">
                  <a16:creationId xmlns:a16="http://schemas.microsoft.com/office/drawing/2014/main" id="{F75B5D2A-9828-3FD4-31B6-494E72C4FC68}"/>
                </a:ext>
              </a:extLst>
            </p:cNvPr>
            <p:cNvSpPr/>
            <p:nvPr/>
          </p:nvSpPr>
          <p:spPr>
            <a:xfrm>
              <a:off x="2586075" y="2458500"/>
              <a:ext cx="219050" cy="293825"/>
            </a:xfrm>
            <a:custGeom>
              <a:avLst/>
              <a:gdLst/>
              <a:ahLst/>
              <a:cxnLst/>
              <a:rect l="l" t="t" r="r" b="b"/>
              <a:pathLst>
                <a:path w="8762" h="11753" extrusionOk="0">
                  <a:moveTo>
                    <a:pt x="1" y="0"/>
                  </a:moveTo>
                  <a:cubicBezTo>
                    <a:pt x="346" y="1118"/>
                    <a:pt x="1233" y="4109"/>
                    <a:pt x="2236" y="8531"/>
                  </a:cubicBezTo>
                  <a:cubicBezTo>
                    <a:pt x="2450" y="9533"/>
                    <a:pt x="2680" y="10602"/>
                    <a:pt x="2910" y="11752"/>
                  </a:cubicBezTo>
                  <a:lnTo>
                    <a:pt x="8761" y="11752"/>
                  </a:lnTo>
                  <a:cubicBezTo>
                    <a:pt x="8761" y="11752"/>
                    <a:pt x="3222" y="460"/>
                    <a:pt x="2351" y="280"/>
                  </a:cubicBezTo>
                  <a:cubicBezTo>
                    <a:pt x="2088" y="230"/>
                    <a:pt x="1201" y="1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898;p72">
              <a:extLst>
                <a:ext uri="{FF2B5EF4-FFF2-40B4-BE49-F238E27FC236}">
                  <a16:creationId xmlns:a16="http://schemas.microsoft.com/office/drawing/2014/main" id="{A4A087E7-43F0-1FE3-B82C-A95E9DC3A108}"/>
                </a:ext>
              </a:extLst>
            </p:cNvPr>
            <p:cNvSpPr/>
            <p:nvPr/>
          </p:nvSpPr>
          <p:spPr>
            <a:xfrm>
              <a:off x="2646716" y="2665854"/>
              <a:ext cx="110150" cy="80150"/>
            </a:xfrm>
            <a:custGeom>
              <a:avLst/>
              <a:gdLst/>
              <a:ahLst/>
              <a:cxnLst/>
              <a:rect l="l" t="t" r="r" b="b"/>
              <a:pathLst>
                <a:path w="4406" h="3206" extrusionOk="0">
                  <a:moveTo>
                    <a:pt x="0" y="0"/>
                  </a:moveTo>
                  <a:cubicBezTo>
                    <a:pt x="214" y="1003"/>
                    <a:pt x="444" y="2071"/>
                    <a:pt x="674" y="3205"/>
                  </a:cubicBezTo>
                  <a:lnTo>
                    <a:pt x="4405" y="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899;p72">
              <a:extLst>
                <a:ext uri="{FF2B5EF4-FFF2-40B4-BE49-F238E27FC236}">
                  <a16:creationId xmlns:a16="http://schemas.microsoft.com/office/drawing/2014/main" id="{A8D2F16C-2548-0C36-D380-48B13569EAD3}"/>
                </a:ext>
              </a:extLst>
            </p:cNvPr>
            <p:cNvSpPr/>
            <p:nvPr/>
          </p:nvSpPr>
          <p:spPr>
            <a:xfrm>
              <a:off x="2068325" y="2523825"/>
              <a:ext cx="140975" cy="229725"/>
            </a:xfrm>
            <a:custGeom>
              <a:avLst/>
              <a:gdLst/>
              <a:ahLst/>
              <a:cxnLst/>
              <a:rect l="l" t="t" r="r" b="b"/>
              <a:pathLst>
                <a:path w="5639" h="9189" extrusionOk="0">
                  <a:moveTo>
                    <a:pt x="5260" y="1"/>
                  </a:moveTo>
                  <a:lnTo>
                    <a:pt x="3978" y="510"/>
                  </a:lnTo>
                  <a:cubicBezTo>
                    <a:pt x="3403" y="724"/>
                    <a:pt x="2943" y="1184"/>
                    <a:pt x="2713" y="1759"/>
                  </a:cubicBezTo>
                  <a:cubicBezTo>
                    <a:pt x="1759" y="4077"/>
                    <a:pt x="1" y="9139"/>
                    <a:pt x="1" y="9156"/>
                  </a:cubicBezTo>
                  <a:cubicBezTo>
                    <a:pt x="1" y="9172"/>
                    <a:pt x="1315" y="9189"/>
                    <a:pt x="3370" y="9189"/>
                  </a:cubicBezTo>
                  <a:lnTo>
                    <a:pt x="5638" y="9189"/>
                  </a:lnTo>
                  <a:lnTo>
                    <a:pt x="5540" y="6559"/>
                  </a:lnTo>
                  <a:lnTo>
                    <a:pt x="526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900;p72">
              <a:extLst>
                <a:ext uri="{FF2B5EF4-FFF2-40B4-BE49-F238E27FC236}">
                  <a16:creationId xmlns:a16="http://schemas.microsoft.com/office/drawing/2014/main" id="{42DE8861-407C-B18C-85AD-D0A83D56249E}"/>
                </a:ext>
              </a:extLst>
            </p:cNvPr>
            <p:cNvSpPr/>
            <p:nvPr/>
          </p:nvSpPr>
          <p:spPr>
            <a:xfrm>
              <a:off x="2331725" y="2338100"/>
              <a:ext cx="114675" cy="161050"/>
            </a:xfrm>
            <a:custGeom>
              <a:avLst/>
              <a:gdLst/>
              <a:ahLst/>
              <a:cxnLst/>
              <a:rect l="l" t="t" r="r" b="b"/>
              <a:pathLst>
                <a:path w="4587" h="6442" extrusionOk="0">
                  <a:moveTo>
                    <a:pt x="214" y="0"/>
                  </a:moveTo>
                  <a:lnTo>
                    <a:pt x="181" y="839"/>
                  </a:lnTo>
                  <a:lnTo>
                    <a:pt x="0" y="5572"/>
                  </a:lnTo>
                  <a:cubicBezTo>
                    <a:pt x="0" y="5572"/>
                    <a:pt x="984" y="6442"/>
                    <a:pt x="2274" y="6442"/>
                  </a:cubicBezTo>
                  <a:cubicBezTo>
                    <a:pt x="2369" y="6442"/>
                    <a:pt x="2466" y="6437"/>
                    <a:pt x="2565" y="6427"/>
                  </a:cubicBezTo>
                  <a:cubicBezTo>
                    <a:pt x="3419" y="6328"/>
                    <a:pt x="4175" y="5819"/>
                    <a:pt x="4586" y="5079"/>
                  </a:cubicBezTo>
                  <a:lnTo>
                    <a:pt x="4504" y="3452"/>
                  </a:lnTo>
                  <a:lnTo>
                    <a:pt x="4422" y="15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901;p72">
              <a:extLst>
                <a:ext uri="{FF2B5EF4-FFF2-40B4-BE49-F238E27FC236}">
                  <a16:creationId xmlns:a16="http://schemas.microsoft.com/office/drawing/2014/main" id="{70324E2F-A3BD-B7EB-791C-0E6625844ADF}"/>
                </a:ext>
              </a:extLst>
            </p:cNvPr>
            <p:cNvSpPr/>
            <p:nvPr/>
          </p:nvSpPr>
          <p:spPr>
            <a:xfrm>
              <a:off x="2367728" y="2352075"/>
              <a:ext cx="70300" cy="69450"/>
            </a:xfrm>
            <a:custGeom>
              <a:avLst/>
              <a:gdLst/>
              <a:ahLst/>
              <a:cxnLst/>
              <a:rect l="l" t="t" r="r" b="b"/>
              <a:pathLst>
                <a:path w="2812" h="2778" extrusionOk="0">
                  <a:moveTo>
                    <a:pt x="17" y="0"/>
                  </a:moveTo>
                  <a:lnTo>
                    <a:pt x="0" y="263"/>
                  </a:lnTo>
                  <a:cubicBezTo>
                    <a:pt x="362" y="1348"/>
                    <a:pt x="1151" y="2433"/>
                    <a:pt x="2811" y="2778"/>
                  </a:cubicBezTo>
                  <a:lnTo>
                    <a:pt x="2729" y="100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902;p72">
              <a:extLst>
                <a:ext uri="{FF2B5EF4-FFF2-40B4-BE49-F238E27FC236}">
                  <a16:creationId xmlns:a16="http://schemas.microsoft.com/office/drawing/2014/main" id="{7BDF85E0-4CE5-51D1-A2B0-D04215CC206B}"/>
                </a:ext>
              </a:extLst>
            </p:cNvPr>
            <p:cNvSpPr/>
            <p:nvPr/>
          </p:nvSpPr>
          <p:spPr>
            <a:xfrm>
              <a:off x="2237625" y="2206200"/>
              <a:ext cx="12750" cy="66575"/>
            </a:xfrm>
            <a:custGeom>
              <a:avLst/>
              <a:gdLst/>
              <a:ahLst/>
              <a:cxnLst/>
              <a:rect l="l" t="t" r="r" b="b"/>
              <a:pathLst>
                <a:path w="510" h="2663" fill="none" extrusionOk="0">
                  <a:moveTo>
                    <a:pt x="0" y="0"/>
                  </a:moveTo>
                  <a:cubicBezTo>
                    <a:pt x="0" y="0"/>
                    <a:pt x="510" y="1397"/>
                    <a:pt x="83" y="266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903;p72">
              <a:extLst>
                <a:ext uri="{FF2B5EF4-FFF2-40B4-BE49-F238E27FC236}">
                  <a16:creationId xmlns:a16="http://schemas.microsoft.com/office/drawing/2014/main" id="{29C6B94B-55D2-E957-F0CA-5D917373C6FC}"/>
                </a:ext>
              </a:extLst>
            </p:cNvPr>
            <p:cNvSpPr/>
            <p:nvPr/>
          </p:nvSpPr>
          <p:spPr>
            <a:xfrm>
              <a:off x="2233100" y="2266175"/>
              <a:ext cx="13600" cy="13175"/>
            </a:xfrm>
            <a:custGeom>
              <a:avLst/>
              <a:gdLst/>
              <a:ahLst/>
              <a:cxnLst/>
              <a:rect l="l" t="t" r="r" b="b"/>
              <a:pathLst>
                <a:path w="544" h="527" extrusionOk="0">
                  <a:moveTo>
                    <a:pt x="264" y="1"/>
                  </a:moveTo>
                  <a:cubicBezTo>
                    <a:pt x="116" y="1"/>
                    <a:pt x="1" y="116"/>
                    <a:pt x="1" y="264"/>
                  </a:cubicBezTo>
                  <a:cubicBezTo>
                    <a:pt x="1" y="412"/>
                    <a:pt x="116" y="527"/>
                    <a:pt x="264" y="527"/>
                  </a:cubicBezTo>
                  <a:cubicBezTo>
                    <a:pt x="412" y="527"/>
                    <a:pt x="543" y="412"/>
                    <a:pt x="543" y="264"/>
                  </a:cubicBezTo>
                  <a:cubicBezTo>
                    <a:pt x="543" y="116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904;p72">
              <a:extLst>
                <a:ext uri="{FF2B5EF4-FFF2-40B4-BE49-F238E27FC236}">
                  <a16:creationId xmlns:a16="http://schemas.microsoft.com/office/drawing/2014/main" id="{F35068F0-935C-05FA-8FDB-70F385C24753}"/>
                </a:ext>
              </a:extLst>
            </p:cNvPr>
            <p:cNvSpPr/>
            <p:nvPr/>
          </p:nvSpPr>
          <p:spPr>
            <a:xfrm>
              <a:off x="2213800" y="2272350"/>
              <a:ext cx="25900" cy="30675"/>
            </a:xfrm>
            <a:custGeom>
              <a:avLst/>
              <a:gdLst/>
              <a:ahLst/>
              <a:cxnLst/>
              <a:rect l="l" t="t" r="r" b="b"/>
              <a:pathLst>
                <a:path w="1036" h="1227" extrusionOk="0">
                  <a:moveTo>
                    <a:pt x="1036" y="0"/>
                  </a:moveTo>
                  <a:lnTo>
                    <a:pt x="296" y="461"/>
                  </a:lnTo>
                  <a:cubicBezTo>
                    <a:pt x="0" y="641"/>
                    <a:pt x="49" y="1102"/>
                    <a:pt x="378" y="1217"/>
                  </a:cubicBezTo>
                  <a:lnTo>
                    <a:pt x="395" y="1217"/>
                  </a:lnTo>
                  <a:cubicBezTo>
                    <a:pt x="424" y="1223"/>
                    <a:pt x="454" y="1226"/>
                    <a:pt x="484" y="1226"/>
                  </a:cubicBezTo>
                  <a:cubicBezTo>
                    <a:pt x="685" y="1226"/>
                    <a:pt x="875" y="1086"/>
                    <a:pt x="904" y="872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905;p72">
              <a:extLst>
                <a:ext uri="{FF2B5EF4-FFF2-40B4-BE49-F238E27FC236}">
                  <a16:creationId xmlns:a16="http://schemas.microsoft.com/office/drawing/2014/main" id="{3DB5C3DE-9F5F-59E7-4460-7B7EEEDCBC47}"/>
                </a:ext>
              </a:extLst>
            </p:cNvPr>
            <p:cNvSpPr/>
            <p:nvPr/>
          </p:nvSpPr>
          <p:spPr>
            <a:xfrm>
              <a:off x="2203100" y="2066900"/>
              <a:ext cx="311500" cy="170125"/>
            </a:xfrm>
            <a:custGeom>
              <a:avLst/>
              <a:gdLst/>
              <a:ahLst/>
              <a:cxnLst/>
              <a:rect l="l" t="t" r="r" b="b"/>
              <a:pathLst>
                <a:path w="12460" h="6805" extrusionOk="0">
                  <a:moveTo>
                    <a:pt x="7216" y="0"/>
                  </a:moveTo>
                  <a:cubicBezTo>
                    <a:pt x="3551" y="2005"/>
                    <a:pt x="1" y="5424"/>
                    <a:pt x="1" y="5424"/>
                  </a:cubicBezTo>
                  <a:cubicBezTo>
                    <a:pt x="2236" y="6213"/>
                    <a:pt x="4570" y="6673"/>
                    <a:pt x="6937" y="6805"/>
                  </a:cubicBezTo>
                  <a:cubicBezTo>
                    <a:pt x="10027" y="5621"/>
                    <a:pt x="12460" y="3288"/>
                    <a:pt x="12460" y="3288"/>
                  </a:cubicBezTo>
                  <a:cubicBezTo>
                    <a:pt x="10454" y="1118"/>
                    <a:pt x="7216" y="0"/>
                    <a:pt x="721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906;p72">
              <a:extLst>
                <a:ext uri="{FF2B5EF4-FFF2-40B4-BE49-F238E27FC236}">
                  <a16:creationId xmlns:a16="http://schemas.microsoft.com/office/drawing/2014/main" id="{7D792014-DC24-2E78-E8A8-0A9BBDD00E13}"/>
                </a:ext>
              </a:extLst>
            </p:cNvPr>
            <p:cNvSpPr/>
            <p:nvPr/>
          </p:nvSpPr>
          <p:spPr>
            <a:xfrm>
              <a:off x="2312650" y="2181750"/>
              <a:ext cx="175650" cy="214500"/>
            </a:xfrm>
            <a:custGeom>
              <a:avLst/>
              <a:gdLst/>
              <a:ahLst/>
              <a:cxnLst/>
              <a:rect l="l" t="t" r="r" b="b"/>
              <a:pathLst>
                <a:path w="7026" h="8580" extrusionOk="0">
                  <a:moveTo>
                    <a:pt x="4023" y="1"/>
                  </a:moveTo>
                  <a:cubicBezTo>
                    <a:pt x="2238" y="1"/>
                    <a:pt x="1" y="1272"/>
                    <a:pt x="648" y="4726"/>
                  </a:cubicBezTo>
                  <a:cubicBezTo>
                    <a:pt x="714" y="5252"/>
                    <a:pt x="813" y="5761"/>
                    <a:pt x="961" y="6271"/>
                  </a:cubicBezTo>
                  <a:lnTo>
                    <a:pt x="2851" y="8342"/>
                  </a:lnTo>
                  <a:cubicBezTo>
                    <a:pt x="3483" y="8464"/>
                    <a:pt x="4348" y="8580"/>
                    <a:pt x="5032" y="8580"/>
                  </a:cubicBezTo>
                  <a:cubicBezTo>
                    <a:pt x="5452" y="8580"/>
                    <a:pt x="5803" y="8536"/>
                    <a:pt x="5990" y="8424"/>
                  </a:cubicBezTo>
                  <a:cubicBezTo>
                    <a:pt x="6812" y="7964"/>
                    <a:pt x="7026" y="6649"/>
                    <a:pt x="6763" y="5383"/>
                  </a:cubicBezTo>
                  <a:cubicBezTo>
                    <a:pt x="6516" y="4118"/>
                    <a:pt x="6566" y="2540"/>
                    <a:pt x="5974" y="912"/>
                  </a:cubicBezTo>
                  <a:cubicBezTo>
                    <a:pt x="5765" y="348"/>
                    <a:pt x="4956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907;p72">
              <a:extLst>
                <a:ext uri="{FF2B5EF4-FFF2-40B4-BE49-F238E27FC236}">
                  <a16:creationId xmlns:a16="http://schemas.microsoft.com/office/drawing/2014/main" id="{E1FE849D-6940-CBE4-5D54-7A277343B85B}"/>
                </a:ext>
              </a:extLst>
            </p:cNvPr>
            <p:cNvSpPr/>
            <p:nvPr/>
          </p:nvSpPr>
          <p:spPr>
            <a:xfrm>
              <a:off x="2304200" y="2163450"/>
              <a:ext cx="184100" cy="236300"/>
            </a:xfrm>
            <a:custGeom>
              <a:avLst/>
              <a:gdLst/>
              <a:ahLst/>
              <a:cxnLst/>
              <a:rect l="l" t="t" r="r" b="b"/>
              <a:pathLst>
                <a:path w="7364" h="9452" fill="none" extrusionOk="0">
                  <a:moveTo>
                    <a:pt x="3189" y="9074"/>
                  </a:moveTo>
                  <a:cubicBezTo>
                    <a:pt x="4208" y="9271"/>
                    <a:pt x="5835" y="9452"/>
                    <a:pt x="6328" y="9156"/>
                  </a:cubicBezTo>
                  <a:cubicBezTo>
                    <a:pt x="7150" y="8696"/>
                    <a:pt x="7364" y="7381"/>
                    <a:pt x="7101" y="6115"/>
                  </a:cubicBezTo>
                  <a:cubicBezTo>
                    <a:pt x="6854" y="4850"/>
                    <a:pt x="6904" y="3272"/>
                    <a:pt x="6312" y="1644"/>
                  </a:cubicBezTo>
                  <a:cubicBezTo>
                    <a:pt x="5704" y="1"/>
                    <a:pt x="0" y="198"/>
                    <a:pt x="986" y="5458"/>
                  </a:cubicBezTo>
                  <a:cubicBezTo>
                    <a:pt x="1052" y="5984"/>
                    <a:pt x="1151" y="6493"/>
                    <a:pt x="1299" y="700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908;p72">
              <a:extLst>
                <a:ext uri="{FF2B5EF4-FFF2-40B4-BE49-F238E27FC236}">
                  <a16:creationId xmlns:a16="http://schemas.microsoft.com/office/drawing/2014/main" id="{B7C7634C-A4D3-FC43-AD79-DBF9094398B5}"/>
                </a:ext>
              </a:extLst>
            </p:cNvPr>
            <p:cNvSpPr/>
            <p:nvPr/>
          </p:nvSpPr>
          <p:spPr>
            <a:xfrm>
              <a:off x="2267200" y="2225100"/>
              <a:ext cx="106875" cy="172600"/>
            </a:xfrm>
            <a:custGeom>
              <a:avLst/>
              <a:gdLst/>
              <a:ahLst/>
              <a:cxnLst/>
              <a:rect l="l" t="t" r="r" b="b"/>
              <a:pathLst>
                <a:path w="4275" h="6904" extrusionOk="0">
                  <a:moveTo>
                    <a:pt x="3683" y="0"/>
                  </a:moveTo>
                  <a:lnTo>
                    <a:pt x="839" y="1200"/>
                  </a:lnTo>
                  <a:cubicBezTo>
                    <a:pt x="510" y="1660"/>
                    <a:pt x="510" y="2268"/>
                    <a:pt x="839" y="2729"/>
                  </a:cubicBezTo>
                  <a:cubicBezTo>
                    <a:pt x="839" y="2729"/>
                    <a:pt x="1" y="4224"/>
                    <a:pt x="231" y="5112"/>
                  </a:cubicBezTo>
                  <a:cubicBezTo>
                    <a:pt x="461" y="5983"/>
                    <a:pt x="1184" y="6000"/>
                    <a:pt x="1184" y="6000"/>
                  </a:cubicBezTo>
                  <a:cubicBezTo>
                    <a:pt x="1184" y="6000"/>
                    <a:pt x="1234" y="6904"/>
                    <a:pt x="2713" y="6904"/>
                  </a:cubicBezTo>
                  <a:lnTo>
                    <a:pt x="2795" y="4520"/>
                  </a:lnTo>
                  <a:lnTo>
                    <a:pt x="2598" y="3748"/>
                  </a:lnTo>
                  <a:lnTo>
                    <a:pt x="3009" y="3304"/>
                  </a:lnTo>
                  <a:cubicBezTo>
                    <a:pt x="3009" y="3304"/>
                    <a:pt x="2812" y="2515"/>
                    <a:pt x="3420" y="2055"/>
                  </a:cubicBezTo>
                  <a:cubicBezTo>
                    <a:pt x="4044" y="1578"/>
                    <a:pt x="4274" y="937"/>
                    <a:pt x="368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909;p72">
              <a:extLst>
                <a:ext uri="{FF2B5EF4-FFF2-40B4-BE49-F238E27FC236}">
                  <a16:creationId xmlns:a16="http://schemas.microsoft.com/office/drawing/2014/main" id="{C0216091-C033-D94E-DFCE-78062CC9087B}"/>
                </a:ext>
              </a:extLst>
            </p:cNvPr>
            <p:cNvSpPr/>
            <p:nvPr/>
          </p:nvSpPr>
          <p:spPr>
            <a:xfrm>
              <a:off x="2270500" y="2163700"/>
              <a:ext cx="200550" cy="97575"/>
            </a:xfrm>
            <a:custGeom>
              <a:avLst/>
              <a:gdLst/>
              <a:ahLst/>
              <a:cxnLst/>
              <a:rect l="l" t="t" r="r" b="b"/>
              <a:pathLst>
                <a:path w="8022" h="3903" extrusionOk="0">
                  <a:moveTo>
                    <a:pt x="5652" y="0"/>
                  </a:moveTo>
                  <a:cubicBezTo>
                    <a:pt x="4110" y="0"/>
                    <a:pt x="1905" y="333"/>
                    <a:pt x="0" y="1881"/>
                  </a:cubicBezTo>
                  <a:lnTo>
                    <a:pt x="444" y="3903"/>
                  </a:lnTo>
                  <a:cubicBezTo>
                    <a:pt x="444" y="3903"/>
                    <a:pt x="3454" y="2253"/>
                    <a:pt x="7260" y="2253"/>
                  </a:cubicBezTo>
                  <a:cubicBezTo>
                    <a:pt x="7511" y="2253"/>
                    <a:pt x="7765" y="2260"/>
                    <a:pt x="8021" y="2275"/>
                  </a:cubicBezTo>
                  <a:lnTo>
                    <a:pt x="7594" y="188"/>
                  </a:lnTo>
                  <a:cubicBezTo>
                    <a:pt x="7594" y="188"/>
                    <a:pt x="6810" y="0"/>
                    <a:pt x="5652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910;p72">
              <a:extLst>
                <a:ext uri="{FF2B5EF4-FFF2-40B4-BE49-F238E27FC236}">
                  <a16:creationId xmlns:a16="http://schemas.microsoft.com/office/drawing/2014/main" id="{15E70D2B-1E79-5623-9733-112465546E0B}"/>
                </a:ext>
              </a:extLst>
            </p:cNvPr>
            <p:cNvSpPr/>
            <p:nvPr/>
          </p:nvSpPr>
          <p:spPr>
            <a:xfrm>
              <a:off x="2283250" y="2292600"/>
              <a:ext cx="64925" cy="58250"/>
            </a:xfrm>
            <a:custGeom>
              <a:avLst/>
              <a:gdLst/>
              <a:ahLst/>
              <a:cxnLst/>
              <a:rect l="l" t="t" r="r" b="b"/>
              <a:pathLst>
                <a:path w="2597" h="2330" extrusionOk="0">
                  <a:moveTo>
                    <a:pt x="1407" y="1"/>
                  </a:moveTo>
                  <a:cubicBezTo>
                    <a:pt x="1234" y="1"/>
                    <a:pt x="1039" y="50"/>
                    <a:pt x="822" y="177"/>
                  </a:cubicBezTo>
                  <a:cubicBezTo>
                    <a:pt x="1" y="664"/>
                    <a:pt x="546" y="2329"/>
                    <a:pt x="1831" y="2329"/>
                  </a:cubicBezTo>
                  <a:cubicBezTo>
                    <a:pt x="2063" y="2329"/>
                    <a:pt x="2320" y="2275"/>
                    <a:pt x="2597" y="2149"/>
                  </a:cubicBezTo>
                  <a:lnTo>
                    <a:pt x="2350" y="620"/>
                  </a:lnTo>
                  <a:cubicBezTo>
                    <a:pt x="2350" y="620"/>
                    <a:pt x="2020" y="1"/>
                    <a:pt x="140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911;p72">
              <a:extLst>
                <a:ext uri="{FF2B5EF4-FFF2-40B4-BE49-F238E27FC236}">
                  <a16:creationId xmlns:a16="http://schemas.microsoft.com/office/drawing/2014/main" id="{A75961A2-72A3-EAC6-DBB0-C2020B6A5339}"/>
                </a:ext>
              </a:extLst>
            </p:cNvPr>
            <p:cNvSpPr/>
            <p:nvPr/>
          </p:nvSpPr>
          <p:spPr>
            <a:xfrm>
              <a:off x="2279525" y="2282625"/>
              <a:ext cx="68650" cy="84250"/>
            </a:xfrm>
            <a:custGeom>
              <a:avLst/>
              <a:gdLst/>
              <a:ahLst/>
              <a:cxnLst/>
              <a:rect l="l" t="t" r="r" b="b"/>
              <a:pathLst>
                <a:path w="2746" h="3370" fill="none" extrusionOk="0">
                  <a:moveTo>
                    <a:pt x="2499" y="1019"/>
                  </a:moveTo>
                  <a:cubicBezTo>
                    <a:pt x="2499" y="1019"/>
                    <a:pt x="1957" y="0"/>
                    <a:pt x="971" y="576"/>
                  </a:cubicBezTo>
                  <a:cubicBezTo>
                    <a:pt x="1" y="1151"/>
                    <a:pt x="938" y="3370"/>
                    <a:pt x="2746" y="2548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912;p72">
              <a:extLst>
                <a:ext uri="{FF2B5EF4-FFF2-40B4-BE49-F238E27FC236}">
                  <a16:creationId xmlns:a16="http://schemas.microsoft.com/office/drawing/2014/main" id="{90470969-A5EF-BAE0-661A-85D0EF524836}"/>
                </a:ext>
              </a:extLst>
            </p:cNvPr>
            <p:cNvSpPr/>
            <p:nvPr/>
          </p:nvSpPr>
          <p:spPr>
            <a:xfrm>
              <a:off x="2149275" y="2443700"/>
              <a:ext cx="482450" cy="197675"/>
            </a:xfrm>
            <a:custGeom>
              <a:avLst/>
              <a:gdLst/>
              <a:ahLst/>
              <a:cxnLst/>
              <a:rect l="l" t="t" r="r" b="b"/>
              <a:pathLst>
                <a:path w="19298" h="7907" extrusionOk="0">
                  <a:moveTo>
                    <a:pt x="12640" y="0"/>
                  </a:moveTo>
                  <a:cubicBezTo>
                    <a:pt x="12361" y="0"/>
                    <a:pt x="12098" y="132"/>
                    <a:pt x="11934" y="362"/>
                  </a:cubicBezTo>
                  <a:cubicBezTo>
                    <a:pt x="11687" y="740"/>
                    <a:pt x="11128" y="1315"/>
                    <a:pt x="10010" y="1529"/>
                  </a:cubicBezTo>
                  <a:cubicBezTo>
                    <a:pt x="9801" y="1570"/>
                    <a:pt x="9598" y="1589"/>
                    <a:pt x="9403" y="1589"/>
                  </a:cubicBezTo>
                  <a:cubicBezTo>
                    <a:pt x="8434" y="1589"/>
                    <a:pt x="7659" y="1140"/>
                    <a:pt x="7249" y="839"/>
                  </a:cubicBezTo>
                  <a:cubicBezTo>
                    <a:pt x="7110" y="740"/>
                    <a:pt x="6948" y="688"/>
                    <a:pt x="6787" y="688"/>
                  </a:cubicBezTo>
                  <a:cubicBezTo>
                    <a:pt x="6680" y="688"/>
                    <a:pt x="6575" y="711"/>
                    <a:pt x="6477" y="757"/>
                  </a:cubicBezTo>
                  <a:cubicBezTo>
                    <a:pt x="5540" y="1135"/>
                    <a:pt x="3288" y="2055"/>
                    <a:pt x="1529" y="2877"/>
                  </a:cubicBezTo>
                  <a:cubicBezTo>
                    <a:pt x="937" y="3140"/>
                    <a:pt x="411" y="3403"/>
                    <a:pt x="1" y="3633"/>
                  </a:cubicBezTo>
                  <a:cubicBezTo>
                    <a:pt x="1" y="3633"/>
                    <a:pt x="6296" y="6230"/>
                    <a:pt x="11490" y="7906"/>
                  </a:cubicBezTo>
                  <a:cubicBezTo>
                    <a:pt x="11490" y="7906"/>
                    <a:pt x="16980" y="3354"/>
                    <a:pt x="19297" y="444"/>
                  </a:cubicBezTo>
                  <a:cubicBezTo>
                    <a:pt x="19297" y="444"/>
                    <a:pt x="18590" y="379"/>
                    <a:pt x="17571" y="296"/>
                  </a:cubicBezTo>
                  <a:cubicBezTo>
                    <a:pt x="16158" y="181"/>
                    <a:pt x="14152" y="50"/>
                    <a:pt x="126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913;p72">
              <a:extLst>
                <a:ext uri="{FF2B5EF4-FFF2-40B4-BE49-F238E27FC236}">
                  <a16:creationId xmlns:a16="http://schemas.microsoft.com/office/drawing/2014/main" id="{595976DB-9A46-7311-9322-FAFBE09F153C}"/>
                </a:ext>
              </a:extLst>
            </p:cNvPr>
            <p:cNvSpPr/>
            <p:nvPr/>
          </p:nvSpPr>
          <p:spPr>
            <a:xfrm>
              <a:off x="2149275" y="2450250"/>
              <a:ext cx="482450" cy="191125"/>
            </a:xfrm>
            <a:custGeom>
              <a:avLst/>
              <a:gdLst/>
              <a:ahLst/>
              <a:cxnLst/>
              <a:rect l="l" t="t" r="r" b="b"/>
              <a:pathLst>
                <a:path w="19298" h="7645" extrusionOk="0">
                  <a:moveTo>
                    <a:pt x="18161" y="1"/>
                  </a:moveTo>
                  <a:cubicBezTo>
                    <a:pt x="17964" y="1"/>
                    <a:pt x="17767" y="17"/>
                    <a:pt x="17571" y="51"/>
                  </a:cubicBezTo>
                  <a:cubicBezTo>
                    <a:pt x="15385" y="2352"/>
                    <a:pt x="11358" y="6099"/>
                    <a:pt x="11358" y="6099"/>
                  </a:cubicBezTo>
                  <a:cubicBezTo>
                    <a:pt x="8186" y="5195"/>
                    <a:pt x="3255" y="3289"/>
                    <a:pt x="1529" y="2615"/>
                  </a:cubicBezTo>
                  <a:cubicBezTo>
                    <a:pt x="937" y="2681"/>
                    <a:pt x="411" y="2944"/>
                    <a:pt x="1" y="3371"/>
                  </a:cubicBezTo>
                  <a:cubicBezTo>
                    <a:pt x="1" y="3371"/>
                    <a:pt x="6296" y="5968"/>
                    <a:pt x="11490" y="7644"/>
                  </a:cubicBezTo>
                  <a:cubicBezTo>
                    <a:pt x="11490" y="7644"/>
                    <a:pt x="16980" y="3092"/>
                    <a:pt x="19297" y="182"/>
                  </a:cubicBezTo>
                  <a:cubicBezTo>
                    <a:pt x="18928" y="63"/>
                    <a:pt x="18545" y="1"/>
                    <a:pt x="1816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914;p72">
              <a:extLst>
                <a:ext uri="{FF2B5EF4-FFF2-40B4-BE49-F238E27FC236}">
                  <a16:creationId xmlns:a16="http://schemas.microsoft.com/office/drawing/2014/main" id="{6B187980-27A8-D2E3-DA63-84568E136CA9}"/>
                </a:ext>
              </a:extLst>
            </p:cNvPr>
            <p:cNvSpPr/>
            <p:nvPr/>
          </p:nvSpPr>
          <p:spPr>
            <a:xfrm>
              <a:off x="2279525" y="2555050"/>
              <a:ext cx="160700" cy="196850"/>
            </a:xfrm>
            <a:custGeom>
              <a:avLst/>
              <a:gdLst/>
              <a:ahLst/>
              <a:cxnLst/>
              <a:rect l="l" t="t" r="r" b="b"/>
              <a:pathLst>
                <a:path w="6428" h="7874" extrusionOk="0">
                  <a:moveTo>
                    <a:pt x="3378" y="0"/>
                  </a:moveTo>
                  <a:cubicBezTo>
                    <a:pt x="3289" y="0"/>
                    <a:pt x="3196" y="40"/>
                    <a:pt x="3124" y="132"/>
                  </a:cubicBezTo>
                  <a:lnTo>
                    <a:pt x="1168" y="2746"/>
                  </a:lnTo>
                  <a:lnTo>
                    <a:pt x="1152" y="1365"/>
                  </a:lnTo>
                  <a:cubicBezTo>
                    <a:pt x="1135" y="1184"/>
                    <a:pt x="987" y="1053"/>
                    <a:pt x="823" y="1053"/>
                  </a:cubicBezTo>
                  <a:lnTo>
                    <a:pt x="806" y="1053"/>
                  </a:lnTo>
                  <a:cubicBezTo>
                    <a:pt x="675" y="1053"/>
                    <a:pt x="560" y="1151"/>
                    <a:pt x="510" y="1266"/>
                  </a:cubicBezTo>
                  <a:cubicBezTo>
                    <a:pt x="231" y="2269"/>
                    <a:pt x="100" y="3666"/>
                    <a:pt x="50" y="4702"/>
                  </a:cubicBezTo>
                  <a:cubicBezTo>
                    <a:pt x="1" y="5474"/>
                    <a:pt x="1" y="6049"/>
                    <a:pt x="1" y="6049"/>
                  </a:cubicBezTo>
                  <a:lnTo>
                    <a:pt x="1776" y="7874"/>
                  </a:lnTo>
                  <a:cubicBezTo>
                    <a:pt x="2861" y="7134"/>
                    <a:pt x="3864" y="6329"/>
                    <a:pt x="4833" y="5441"/>
                  </a:cubicBezTo>
                  <a:cubicBezTo>
                    <a:pt x="5474" y="4866"/>
                    <a:pt x="6017" y="4356"/>
                    <a:pt x="6296" y="4077"/>
                  </a:cubicBezTo>
                  <a:cubicBezTo>
                    <a:pt x="6378" y="4011"/>
                    <a:pt x="6428" y="3896"/>
                    <a:pt x="6428" y="3798"/>
                  </a:cubicBezTo>
                  <a:cubicBezTo>
                    <a:pt x="6428" y="3748"/>
                    <a:pt x="6411" y="3699"/>
                    <a:pt x="6395" y="3666"/>
                  </a:cubicBezTo>
                  <a:cubicBezTo>
                    <a:pt x="6333" y="3505"/>
                    <a:pt x="6178" y="3400"/>
                    <a:pt x="6014" y="3400"/>
                  </a:cubicBezTo>
                  <a:cubicBezTo>
                    <a:pt x="5960" y="3400"/>
                    <a:pt x="5905" y="3412"/>
                    <a:pt x="5852" y="3436"/>
                  </a:cubicBezTo>
                  <a:lnTo>
                    <a:pt x="4390" y="4274"/>
                  </a:lnTo>
                  <a:lnTo>
                    <a:pt x="5951" y="2696"/>
                  </a:lnTo>
                  <a:cubicBezTo>
                    <a:pt x="6050" y="2614"/>
                    <a:pt x="6099" y="2499"/>
                    <a:pt x="6099" y="2384"/>
                  </a:cubicBezTo>
                  <a:cubicBezTo>
                    <a:pt x="6099" y="2318"/>
                    <a:pt x="6082" y="2236"/>
                    <a:pt x="6050" y="2187"/>
                  </a:cubicBezTo>
                  <a:cubicBezTo>
                    <a:pt x="5968" y="2064"/>
                    <a:pt x="5841" y="1998"/>
                    <a:pt x="5713" y="1998"/>
                  </a:cubicBezTo>
                  <a:cubicBezTo>
                    <a:pt x="5636" y="1998"/>
                    <a:pt x="5559" y="2022"/>
                    <a:pt x="5491" y="2072"/>
                  </a:cubicBezTo>
                  <a:lnTo>
                    <a:pt x="3666" y="3337"/>
                  </a:lnTo>
                  <a:lnTo>
                    <a:pt x="3666" y="3337"/>
                  </a:lnTo>
                  <a:lnTo>
                    <a:pt x="5096" y="1102"/>
                  </a:lnTo>
                  <a:cubicBezTo>
                    <a:pt x="5276" y="814"/>
                    <a:pt x="5044" y="526"/>
                    <a:pt x="4785" y="526"/>
                  </a:cubicBezTo>
                  <a:cubicBezTo>
                    <a:pt x="4689" y="526"/>
                    <a:pt x="4589" y="565"/>
                    <a:pt x="4505" y="658"/>
                  </a:cubicBezTo>
                  <a:lnTo>
                    <a:pt x="2828" y="2565"/>
                  </a:lnTo>
                  <a:lnTo>
                    <a:pt x="3666" y="428"/>
                  </a:lnTo>
                  <a:cubicBezTo>
                    <a:pt x="3757" y="191"/>
                    <a:pt x="3575" y="0"/>
                    <a:pt x="337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915;p72">
              <a:extLst>
                <a:ext uri="{FF2B5EF4-FFF2-40B4-BE49-F238E27FC236}">
                  <a16:creationId xmlns:a16="http://schemas.microsoft.com/office/drawing/2014/main" id="{1A967690-0712-8EE9-1FFA-E5F91EDCFEFE}"/>
                </a:ext>
              </a:extLst>
            </p:cNvPr>
            <p:cNvSpPr/>
            <p:nvPr/>
          </p:nvSpPr>
          <p:spPr>
            <a:xfrm>
              <a:off x="2274784" y="2669414"/>
              <a:ext cx="97425" cy="79325"/>
            </a:xfrm>
            <a:custGeom>
              <a:avLst/>
              <a:gdLst/>
              <a:ahLst/>
              <a:cxnLst/>
              <a:rect l="l" t="t" r="r" b="b"/>
              <a:pathLst>
                <a:path w="3897" h="3173" extrusionOk="0">
                  <a:moveTo>
                    <a:pt x="50" y="1"/>
                  </a:moveTo>
                  <a:cubicBezTo>
                    <a:pt x="1" y="773"/>
                    <a:pt x="1" y="1348"/>
                    <a:pt x="1" y="1348"/>
                  </a:cubicBezTo>
                  <a:lnTo>
                    <a:pt x="1793" y="3173"/>
                  </a:lnTo>
                  <a:cubicBezTo>
                    <a:pt x="2516" y="2663"/>
                    <a:pt x="3223" y="2137"/>
                    <a:pt x="3896" y="1562"/>
                  </a:cubicBezTo>
                  <a:cubicBezTo>
                    <a:pt x="2203" y="1332"/>
                    <a:pt x="757" y="23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916;p72">
              <a:extLst>
                <a:ext uri="{FF2B5EF4-FFF2-40B4-BE49-F238E27FC236}">
                  <a16:creationId xmlns:a16="http://schemas.microsoft.com/office/drawing/2014/main" id="{31799C29-27DF-7ADD-4C1F-EDB8F340649C}"/>
                </a:ext>
              </a:extLst>
            </p:cNvPr>
            <p:cNvSpPr/>
            <p:nvPr/>
          </p:nvSpPr>
          <p:spPr>
            <a:xfrm>
              <a:off x="2175575" y="2661475"/>
              <a:ext cx="183300" cy="92400"/>
            </a:xfrm>
            <a:custGeom>
              <a:avLst/>
              <a:gdLst/>
              <a:ahLst/>
              <a:cxnLst/>
              <a:rect l="l" t="t" r="r" b="b"/>
              <a:pathLst>
                <a:path w="7332" h="3696" extrusionOk="0">
                  <a:moveTo>
                    <a:pt x="3337" y="1"/>
                  </a:moveTo>
                  <a:lnTo>
                    <a:pt x="17" y="3666"/>
                  </a:lnTo>
                  <a:cubicBezTo>
                    <a:pt x="0" y="3688"/>
                    <a:pt x="768" y="3695"/>
                    <a:pt x="1798" y="3695"/>
                  </a:cubicBezTo>
                  <a:cubicBezTo>
                    <a:pt x="3858" y="3695"/>
                    <a:pt x="6970" y="3666"/>
                    <a:pt x="6970" y="3666"/>
                  </a:cubicBezTo>
                  <a:lnTo>
                    <a:pt x="7331" y="3305"/>
                  </a:lnTo>
                  <a:cubicBezTo>
                    <a:pt x="6148" y="2022"/>
                    <a:pt x="4816" y="905"/>
                    <a:pt x="333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917;p72">
              <a:extLst>
                <a:ext uri="{FF2B5EF4-FFF2-40B4-BE49-F238E27FC236}">
                  <a16:creationId xmlns:a16="http://schemas.microsoft.com/office/drawing/2014/main" id="{1B3B4BA7-2799-F877-9F46-37926B043788}"/>
                </a:ext>
              </a:extLst>
            </p:cNvPr>
            <p:cNvSpPr/>
            <p:nvPr/>
          </p:nvSpPr>
          <p:spPr>
            <a:xfrm>
              <a:off x="2175975" y="2661475"/>
              <a:ext cx="182900" cy="91675"/>
            </a:xfrm>
            <a:custGeom>
              <a:avLst/>
              <a:gdLst/>
              <a:ahLst/>
              <a:cxnLst/>
              <a:rect l="l" t="t" r="r" b="b"/>
              <a:pathLst>
                <a:path w="7316" h="3667" fill="none" extrusionOk="0">
                  <a:moveTo>
                    <a:pt x="1" y="3666"/>
                  </a:moveTo>
                  <a:lnTo>
                    <a:pt x="3321" y="1"/>
                  </a:lnTo>
                  <a:cubicBezTo>
                    <a:pt x="4800" y="905"/>
                    <a:pt x="6132" y="2022"/>
                    <a:pt x="7315" y="3305"/>
                  </a:cubicBezTo>
                  <a:lnTo>
                    <a:pt x="7052" y="356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918;p72">
              <a:extLst>
                <a:ext uri="{FF2B5EF4-FFF2-40B4-BE49-F238E27FC236}">
                  <a16:creationId xmlns:a16="http://schemas.microsoft.com/office/drawing/2014/main" id="{13147E65-B3AA-87A5-19D3-7A86D1D56D02}"/>
                </a:ext>
              </a:extLst>
            </p:cNvPr>
            <p:cNvSpPr/>
            <p:nvPr/>
          </p:nvSpPr>
          <p:spPr>
            <a:xfrm>
              <a:off x="2236400" y="2686550"/>
              <a:ext cx="70275" cy="56725"/>
            </a:xfrm>
            <a:custGeom>
              <a:avLst/>
              <a:gdLst/>
              <a:ahLst/>
              <a:cxnLst/>
              <a:rect l="l" t="t" r="r" b="b"/>
              <a:pathLst>
                <a:path w="2811" h="2269" fill="none" extrusionOk="0">
                  <a:moveTo>
                    <a:pt x="0" y="0"/>
                  </a:moveTo>
                  <a:cubicBezTo>
                    <a:pt x="0" y="0"/>
                    <a:pt x="1710" y="1085"/>
                    <a:pt x="2811" y="2269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919;p72">
              <a:extLst>
                <a:ext uri="{FF2B5EF4-FFF2-40B4-BE49-F238E27FC236}">
                  <a16:creationId xmlns:a16="http://schemas.microsoft.com/office/drawing/2014/main" id="{3E4D715E-9754-F8ED-6C30-6FE5823F7381}"/>
                </a:ext>
              </a:extLst>
            </p:cNvPr>
            <p:cNvSpPr/>
            <p:nvPr/>
          </p:nvSpPr>
          <p:spPr>
            <a:xfrm>
              <a:off x="1327025" y="2455625"/>
              <a:ext cx="777475" cy="296275"/>
            </a:xfrm>
            <a:custGeom>
              <a:avLst/>
              <a:gdLst/>
              <a:ahLst/>
              <a:cxnLst/>
              <a:rect l="l" t="t" r="r" b="b"/>
              <a:pathLst>
                <a:path w="31099" h="11851" extrusionOk="0">
                  <a:moveTo>
                    <a:pt x="16783" y="0"/>
                  </a:moveTo>
                  <a:lnTo>
                    <a:pt x="12526" y="49"/>
                  </a:lnTo>
                  <a:cubicBezTo>
                    <a:pt x="12526" y="49"/>
                    <a:pt x="9781" y="575"/>
                    <a:pt x="7463" y="1233"/>
                  </a:cubicBezTo>
                  <a:cubicBezTo>
                    <a:pt x="6756" y="1414"/>
                    <a:pt x="6050" y="1644"/>
                    <a:pt x="5359" y="1907"/>
                  </a:cubicBezTo>
                  <a:cubicBezTo>
                    <a:pt x="5359" y="1907"/>
                    <a:pt x="5162" y="2153"/>
                    <a:pt x="4833" y="2614"/>
                  </a:cubicBezTo>
                  <a:cubicBezTo>
                    <a:pt x="3748" y="4093"/>
                    <a:pt x="1283" y="7742"/>
                    <a:pt x="1" y="11851"/>
                  </a:cubicBezTo>
                  <a:lnTo>
                    <a:pt x="31099" y="11851"/>
                  </a:lnTo>
                  <a:cubicBezTo>
                    <a:pt x="31099" y="11851"/>
                    <a:pt x="25708" y="2285"/>
                    <a:pt x="24574" y="1216"/>
                  </a:cubicBezTo>
                  <a:cubicBezTo>
                    <a:pt x="24426" y="1101"/>
                    <a:pt x="24245" y="986"/>
                    <a:pt x="24064" y="921"/>
                  </a:cubicBezTo>
                  <a:cubicBezTo>
                    <a:pt x="23472" y="674"/>
                    <a:pt x="22568" y="493"/>
                    <a:pt x="21566" y="362"/>
                  </a:cubicBezTo>
                  <a:cubicBezTo>
                    <a:pt x="19347" y="49"/>
                    <a:pt x="16783" y="0"/>
                    <a:pt x="1678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920;p72">
              <a:extLst>
                <a:ext uri="{FF2B5EF4-FFF2-40B4-BE49-F238E27FC236}">
                  <a16:creationId xmlns:a16="http://schemas.microsoft.com/office/drawing/2014/main" id="{A475C149-1E29-6889-CDFC-42A2DE04B7CC}"/>
                </a:ext>
              </a:extLst>
            </p:cNvPr>
            <p:cNvSpPr/>
            <p:nvPr/>
          </p:nvSpPr>
          <p:spPr>
            <a:xfrm>
              <a:off x="1447425" y="2455625"/>
              <a:ext cx="481225" cy="199300"/>
            </a:xfrm>
            <a:custGeom>
              <a:avLst/>
              <a:gdLst/>
              <a:ahLst/>
              <a:cxnLst/>
              <a:rect l="l" t="t" r="r" b="b"/>
              <a:pathLst>
                <a:path w="19249" h="7972" extrusionOk="0">
                  <a:moveTo>
                    <a:pt x="11967" y="0"/>
                  </a:moveTo>
                  <a:lnTo>
                    <a:pt x="7710" y="49"/>
                  </a:lnTo>
                  <a:cubicBezTo>
                    <a:pt x="7710" y="49"/>
                    <a:pt x="4965" y="575"/>
                    <a:pt x="2647" y="1233"/>
                  </a:cubicBezTo>
                  <a:cubicBezTo>
                    <a:pt x="1924" y="1414"/>
                    <a:pt x="1234" y="1644"/>
                    <a:pt x="543" y="1907"/>
                  </a:cubicBezTo>
                  <a:cubicBezTo>
                    <a:pt x="543" y="1907"/>
                    <a:pt x="346" y="2170"/>
                    <a:pt x="1" y="2614"/>
                  </a:cubicBezTo>
                  <a:cubicBezTo>
                    <a:pt x="294" y="3025"/>
                    <a:pt x="804" y="3132"/>
                    <a:pt x="1254" y="3132"/>
                  </a:cubicBezTo>
                  <a:cubicBezTo>
                    <a:pt x="1739" y="3132"/>
                    <a:pt x="2154" y="3008"/>
                    <a:pt x="2154" y="3008"/>
                  </a:cubicBezTo>
                  <a:cubicBezTo>
                    <a:pt x="2154" y="3008"/>
                    <a:pt x="5951" y="7117"/>
                    <a:pt x="11342" y="7972"/>
                  </a:cubicBezTo>
                  <a:cubicBezTo>
                    <a:pt x="11342" y="7972"/>
                    <a:pt x="16454" y="5309"/>
                    <a:pt x="19248" y="921"/>
                  </a:cubicBezTo>
                  <a:cubicBezTo>
                    <a:pt x="18656" y="674"/>
                    <a:pt x="17736" y="493"/>
                    <a:pt x="16750" y="362"/>
                  </a:cubicBezTo>
                  <a:cubicBezTo>
                    <a:pt x="14531" y="49"/>
                    <a:pt x="11967" y="0"/>
                    <a:pt x="1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921;p72">
              <a:extLst>
                <a:ext uri="{FF2B5EF4-FFF2-40B4-BE49-F238E27FC236}">
                  <a16:creationId xmlns:a16="http://schemas.microsoft.com/office/drawing/2014/main" id="{EC6376CC-395A-87A0-B7E3-7168A1ED12C0}"/>
                </a:ext>
              </a:extLst>
            </p:cNvPr>
            <p:cNvSpPr/>
            <p:nvPr/>
          </p:nvSpPr>
          <p:spPr>
            <a:xfrm>
              <a:off x="1866575" y="2464250"/>
              <a:ext cx="237925" cy="287650"/>
            </a:xfrm>
            <a:custGeom>
              <a:avLst/>
              <a:gdLst/>
              <a:ahLst/>
              <a:cxnLst/>
              <a:rect l="l" t="t" r="r" b="b"/>
              <a:pathLst>
                <a:path w="9517" h="11506" extrusionOk="0">
                  <a:moveTo>
                    <a:pt x="0" y="0"/>
                  </a:moveTo>
                  <a:lnTo>
                    <a:pt x="247" y="428"/>
                  </a:lnTo>
                  <a:cubicBezTo>
                    <a:pt x="247" y="428"/>
                    <a:pt x="3156" y="6361"/>
                    <a:pt x="4356" y="11506"/>
                  </a:cubicBezTo>
                  <a:lnTo>
                    <a:pt x="9517" y="11506"/>
                  </a:lnTo>
                  <a:cubicBezTo>
                    <a:pt x="9517" y="11506"/>
                    <a:pt x="4126" y="1940"/>
                    <a:pt x="2992" y="871"/>
                  </a:cubicBezTo>
                  <a:cubicBezTo>
                    <a:pt x="2564" y="461"/>
                    <a:pt x="1348" y="19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922;p72">
              <a:extLst>
                <a:ext uri="{FF2B5EF4-FFF2-40B4-BE49-F238E27FC236}">
                  <a16:creationId xmlns:a16="http://schemas.microsoft.com/office/drawing/2014/main" id="{68774595-E258-9FD1-67E5-FB4381EE3F61}"/>
                </a:ext>
              </a:extLst>
            </p:cNvPr>
            <p:cNvSpPr/>
            <p:nvPr/>
          </p:nvSpPr>
          <p:spPr>
            <a:xfrm>
              <a:off x="1327025" y="2486425"/>
              <a:ext cx="186600" cy="265900"/>
            </a:xfrm>
            <a:custGeom>
              <a:avLst/>
              <a:gdLst/>
              <a:ahLst/>
              <a:cxnLst/>
              <a:rect l="l" t="t" r="r" b="b"/>
              <a:pathLst>
                <a:path w="7464" h="10636" extrusionOk="0">
                  <a:moveTo>
                    <a:pt x="7463" y="1"/>
                  </a:moveTo>
                  <a:lnTo>
                    <a:pt x="7463" y="1"/>
                  </a:lnTo>
                  <a:cubicBezTo>
                    <a:pt x="6756" y="182"/>
                    <a:pt x="6050" y="412"/>
                    <a:pt x="5359" y="691"/>
                  </a:cubicBezTo>
                  <a:cubicBezTo>
                    <a:pt x="5359" y="691"/>
                    <a:pt x="1677" y="5261"/>
                    <a:pt x="1" y="10635"/>
                  </a:cubicBezTo>
                  <a:lnTo>
                    <a:pt x="4685" y="10635"/>
                  </a:lnTo>
                  <a:cubicBezTo>
                    <a:pt x="4915" y="9403"/>
                    <a:pt x="5195" y="8137"/>
                    <a:pt x="5507" y="6937"/>
                  </a:cubicBezTo>
                  <a:cubicBezTo>
                    <a:pt x="6198" y="4126"/>
                    <a:pt x="6970" y="1546"/>
                    <a:pt x="7463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923;p72">
              <a:extLst>
                <a:ext uri="{FF2B5EF4-FFF2-40B4-BE49-F238E27FC236}">
                  <a16:creationId xmlns:a16="http://schemas.microsoft.com/office/drawing/2014/main" id="{74644C75-DCB7-2676-1883-F1D667E8547E}"/>
                </a:ext>
              </a:extLst>
            </p:cNvPr>
            <p:cNvSpPr/>
            <p:nvPr/>
          </p:nvSpPr>
          <p:spPr>
            <a:xfrm>
              <a:off x="1378184" y="2653104"/>
              <a:ext cx="81800" cy="92475"/>
            </a:xfrm>
            <a:custGeom>
              <a:avLst/>
              <a:gdLst/>
              <a:ahLst/>
              <a:cxnLst/>
              <a:rect l="l" t="t" r="r" b="b"/>
              <a:pathLst>
                <a:path w="3272" h="3699" extrusionOk="0">
                  <a:moveTo>
                    <a:pt x="3271" y="1"/>
                  </a:moveTo>
                  <a:lnTo>
                    <a:pt x="0" y="3699"/>
                  </a:lnTo>
                  <a:lnTo>
                    <a:pt x="2449" y="3699"/>
                  </a:lnTo>
                  <a:cubicBezTo>
                    <a:pt x="2679" y="2466"/>
                    <a:pt x="2959" y="1217"/>
                    <a:pt x="3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924;p72">
              <a:extLst>
                <a:ext uri="{FF2B5EF4-FFF2-40B4-BE49-F238E27FC236}">
                  <a16:creationId xmlns:a16="http://schemas.microsoft.com/office/drawing/2014/main" id="{DE1F82C6-577C-4600-69F2-E610F5330388}"/>
                </a:ext>
              </a:extLst>
            </p:cNvPr>
            <p:cNvSpPr/>
            <p:nvPr/>
          </p:nvSpPr>
          <p:spPr>
            <a:xfrm>
              <a:off x="1486050" y="2030325"/>
              <a:ext cx="355075" cy="194825"/>
            </a:xfrm>
            <a:custGeom>
              <a:avLst/>
              <a:gdLst/>
              <a:ahLst/>
              <a:cxnLst/>
              <a:rect l="l" t="t" r="r" b="b"/>
              <a:pathLst>
                <a:path w="14203" h="7793" extrusionOk="0">
                  <a:moveTo>
                    <a:pt x="7053" y="0"/>
                  </a:moveTo>
                  <a:cubicBezTo>
                    <a:pt x="6902" y="0"/>
                    <a:pt x="6756" y="44"/>
                    <a:pt x="6625" y="132"/>
                  </a:cubicBezTo>
                  <a:cubicBezTo>
                    <a:pt x="3485" y="2384"/>
                    <a:pt x="1" y="6197"/>
                    <a:pt x="1" y="6197"/>
                  </a:cubicBezTo>
                  <a:cubicBezTo>
                    <a:pt x="3087" y="7703"/>
                    <a:pt x="7360" y="7793"/>
                    <a:pt x="8330" y="7793"/>
                  </a:cubicBezTo>
                  <a:cubicBezTo>
                    <a:pt x="8461" y="7793"/>
                    <a:pt x="8531" y="7791"/>
                    <a:pt x="8531" y="7791"/>
                  </a:cubicBezTo>
                  <a:cubicBezTo>
                    <a:pt x="10701" y="6838"/>
                    <a:pt x="12641" y="5408"/>
                    <a:pt x="14202" y="3616"/>
                  </a:cubicBezTo>
                  <a:cubicBezTo>
                    <a:pt x="11507" y="1578"/>
                    <a:pt x="8334" y="395"/>
                    <a:pt x="7282" y="33"/>
                  </a:cubicBezTo>
                  <a:cubicBezTo>
                    <a:pt x="7206" y="11"/>
                    <a:pt x="7129" y="0"/>
                    <a:pt x="705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925;p72">
              <a:extLst>
                <a:ext uri="{FF2B5EF4-FFF2-40B4-BE49-F238E27FC236}">
                  <a16:creationId xmlns:a16="http://schemas.microsoft.com/office/drawing/2014/main" id="{C4102C2B-9821-7290-CE23-CC6EBC5EE9C1}"/>
                </a:ext>
              </a:extLst>
            </p:cNvPr>
            <p:cNvSpPr/>
            <p:nvPr/>
          </p:nvSpPr>
          <p:spPr>
            <a:xfrm>
              <a:off x="1526750" y="2197975"/>
              <a:ext cx="12750" cy="65775"/>
            </a:xfrm>
            <a:custGeom>
              <a:avLst/>
              <a:gdLst/>
              <a:ahLst/>
              <a:cxnLst/>
              <a:rect l="l" t="t" r="r" b="b"/>
              <a:pathLst>
                <a:path w="510" h="2631" fill="none" extrusionOk="0">
                  <a:moveTo>
                    <a:pt x="0" y="0"/>
                  </a:moveTo>
                  <a:cubicBezTo>
                    <a:pt x="0" y="0"/>
                    <a:pt x="510" y="1381"/>
                    <a:pt x="99" y="26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926;p72">
              <a:extLst>
                <a:ext uri="{FF2B5EF4-FFF2-40B4-BE49-F238E27FC236}">
                  <a16:creationId xmlns:a16="http://schemas.microsoft.com/office/drawing/2014/main" id="{3AEF5E96-ABA7-45D4-6FAC-BE8BB1C1761E}"/>
                </a:ext>
              </a:extLst>
            </p:cNvPr>
            <p:cNvSpPr/>
            <p:nvPr/>
          </p:nvSpPr>
          <p:spPr>
            <a:xfrm>
              <a:off x="1522625" y="2256725"/>
              <a:ext cx="13175" cy="13600"/>
            </a:xfrm>
            <a:custGeom>
              <a:avLst/>
              <a:gdLst/>
              <a:ahLst/>
              <a:cxnLst/>
              <a:rect l="l" t="t" r="r" b="b"/>
              <a:pathLst>
                <a:path w="527" h="544" extrusionOk="0">
                  <a:moveTo>
                    <a:pt x="264" y="1"/>
                  </a:moveTo>
                  <a:cubicBezTo>
                    <a:pt x="116" y="1"/>
                    <a:pt x="1" y="132"/>
                    <a:pt x="1" y="280"/>
                  </a:cubicBezTo>
                  <a:cubicBezTo>
                    <a:pt x="1" y="428"/>
                    <a:pt x="116" y="543"/>
                    <a:pt x="264" y="543"/>
                  </a:cubicBezTo>
                  <a:cubicBezTo>
                    <a:pt x="412" y="543"/>
                    <a:pt x="527" y="428"/>
                    <a:pt x="527" y="280"/>
                  </a:cubicBezTo>
                  <a:cubicBezTo>
                    <a:pt x="527" y="132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927;p72">
              <a:extLst>
                <a:ext uri="{FF2B5EF4-FFF2-40B4-BE49-F238E27FC236}">
                  <a16:creationId xmlns:a16="http://schemas.microsoft.com/office/drawing/2014/main" id="{E6DB9F0F-270A-0D67-36CB-FFF1C7A2546F}"/>
                </a:ext>
              </a:extLst>
            </p:cNvPr>
            <p:cNvSpPr/>
            <p:nvPr/>
          </p:nvSpPr>
          <p:spPr>
            <a:xfrm>
              <a:off x="1500850" y="2263725"/>
              <a:ext cx="28375" cy="32450"/>
            </a:xfrm>
            <a:custGeom>
              <a:avLst/>
              <a:gdLst/>
              <a:ahLst/>
              <a:cxnLst/>
              <a:rect l="l" t="t" r="r" b="b"/>
              <a:pathLst>
                <a:path w="1135" h="1298" extrusionOk="0">
                  <a:moveTo>
                    <a:pt x="1135" y="0"/>
                  </a:moveTo>
                  <a:lnTo>
                    <a:pt x="313" y="543"/>
                  </a:lnTo>
                  <a:cubicBezTo>
                    <a:pt x="1" y="723"/>
                    <a:pt x="50" y="1167"/>
                    <a:pt x="395" y="1282"/>
                  </a:cubicBezTo>
                  <a:lnTo>
                    <a:pt x="412" y="1282"/>
                  </a:lnTo>
                  <a:cubicBezTo>
                    <a:pt x="449" y="1293"/>
                    <a:pt x="486" y="1298"/>
                    <a:pt x="522" y="1298"/>
                  </a:cubicBezTo>
                  <a:cubicBezTo>
                    <a:pt x="711" y="1298"/>
                    <a:pt x="880" y="1160"/>
                    <a:pt x="921" y="95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928;p72">
              <a:extLst>
                <a:ext uri="{FF2B5EF4-FFF2-40B4-BE49-F238E27FC236}">
                  <a16:creationId xmlns:a16="http://schemas.microsoft.com/office/drawing/2014/main" id="{EB38370D-1569-0719-C5CD-A6C891ECC8B1}"/>
                </a:ext>
              </a:extLst>
            </p:cNvPr>
            <p:cNvSpPr/>
            <p:nvPr/>
          </p:nvSpPr>
          <p:spPr>
            <a:xfrm>
              <a:off x="1608100" y="2259600"/>
              <a:ext cx="50575" cy="122550"/>
            </a:xfrm>
            <a:custGeom>
              <a:avLst/>
              <a:gdLst/>
              <a:ahLst/>
              <a:cxnLst/>
              <a:rect l="l" t="t" r="r" b="b"/>
              <a:pathLst>
                <a:path w="2023" h="4902" extrusionOk="0">
                  <a:moveTo>
                    <a:pt x="1" y="1"/>
                  </a:moveTo>
                  <a:cubicBezTo>
                    <a:pt x="1" y="1"/>
                    <a:pt x="33" y="2631"/>
                    <a:pt x="148" y="3617"/>
                  </a:cubicBezTo>
                  <a:cubicBezTo>
                    <a:pt x="259" y="4545"/>
                    <a:pt x="836" y="4901"/>
                    <a:pt x="1288" y="4901"/>
                  </a:cubicBezTo>
                  <a:cubicBezTo>
                    <a:pt x="1309" y="4901"/>
                    <a:pt x="1329" y="4900"/>
                    <a:pt x="1348" y="4899"/>
                  </a:cubicBezTo>
                  <a:cubicBezTo>
                    <a:pt x="1809" y="4850"/>
                    <a:pt x="2022" y="428"/>
                    <a:pt x="2022" y="4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929;p72">
              <a:extLst>
                <a:ext uri="{FF2B5EF4-FFF2-40B4-BE49-F238E27FC236}">
                  <a16:creationId xmlns:a16="http://schemas.microsoft.com/office/drawing/2014/main" id="{D23A519B-C12E-BE8B-EF66-95024CE34AE4}"/>
                </a:ext>
              </a:extLst>
            </p:cNvPr>
            <p:cNvSpPr/>
            <p:nvPr/>
          </p:nvSpPr>
          <p:spPr>
            <a:xfrm>
              <a:off x="1629875" y="2326175"/>
              <a:ext cx="122475" cy="182050"/>
            </a:xfrm>
            <a:custGeom>
              <a:avLst/>
              <a:gdLst/>
              <a:ahLst/>
              <a:cxnLst/>
              <a:rect l="l" t="t" r="r" b="b"/>
              <a:pathLst>
                <a:path w="4899" h="7282" extrusionOk="0">
                  <a:moveTo>
                    <a:pt x="1" y="1"/>
                  </a:moveTo>
                  <a:cubicBezTo>
                    <a:pt x="313" y="1924"/>
                    <a:pt x="362" y="3880"/>
                    <a:pt x="132" y="5819"/>
                  </a:cubicBezTo>
                  <a:lnTo>
                    <a:pt x="3321" y="7282"/>
                  </a:lnTo>
                  <a:lnTo>
                    <a:pt x="4899" y="5655"/>
                  </a:lnTo>
                  <a:cubicBezTo>
                    <a:pt x="4899" y="5655"/>
                    <a:pt x="4850" y="5080"/>
                    <a:pt x="4800" y="4406"/>
                  </a:cubicBezTo>
                  <a:cubicBezTo>
                    <a:pt x="4751" y="3715"/>
                    <a:pt x="4702" y="2926"/>
                    <a:pt x="4702" y="2450"/>
                  </a:cubicBezTo>
                  <a:cubicBezTo>
                    <a:pt x="4702" y="1562"/>
                    <a:pt x="527" y="181"/>
                    <a:pt x="34" y="1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930;p72">
              <a:extLst>
                <a:ext uri="{FF2B5EF4-FFF2-40B4-BE49-F238E27FC236}">
                  <a16:creationId xmlns:a16="http://schemas.microsoft.com/office/drawing/2014/main" id="{275DEB33-57B7-86D0-097F-0C1CA265BE97}"/>
                </a:ext>
              </a:extLst>
            </p:cNvPr>
            <p:cNvSpPr/>
            <p:nvPr/>
          </p:nvSpPr>
          <p:spPr>
            <a:xfrm>
              <a:off x="1647403" y="2334400"/>
              <a:ext cx="96175" cy="101100"/>
            </a:xfrm>
            <a:custGeom>
              <a:avLst/>
              <a:gdLst/>
              <a:ahLst/>
              <a:cxnLst/>
              <a:rect l="l" t="t" r="r" b="b"/>
              <a:pathLst>
                <a:path w="3847" h="4044" extrusionOk="0">
                  <a:moveTo>
                    <a:pt x="0" y="0"/>
                  </a:moveTo>
                  <a:cubicBezTo>
                    <a:pt x="247" y="1282"/>
                    <a:pt x="1068" y="3616"/>
                    <a:pt x="3846" y="4044"/>
                  </a:cubicBezTo>
                  <a:cubicBezTo>
                    <a:pt x="3780" y="3370"/>
                    <a:pt x="3748" y="2581"/>
                    <a:pt x="3748" y="2121"/>
                  </a:cubicBezTo>
                  <a:cubicBezTo>
                    <a:pt x="3748" y="1447"/>
                    <a:pt x="1364" y="49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931;p72">
              <a:extLst>
                <a:ext uri="{FF2B5EF4-FFF2-40B4-BE49-F238E27FC236}">
                  <a16:creationId xmlns:a16="http://schemas.microsoft.com/office/drawing/2014/main" id="{4BFD6982-1642-478C-9606-50F9B50A3C14}"/>
                </a:ext>
              </a:extLst>
            </p:cNvPr>
            <p:cNvSpPr/>
            <p:nvPr/>
          </p:nvSpPr>
          <p:spPr>
            <a:xfrm>
              <a:off x="1776175" y="2259875"/>
              <a:ext cx="39475" cy="64275"/>
            </a:xfrm>
            <a:custGeom>
              <a:avLst/>
              <a:gdLst/>
              <a:ahLst/>
              <a:cxnLst/>
              <a:rect l="l" t="t" r="r" b="b"/>
              <a:pathLst>
                <a:path w="1579" h="2571" extrusionOk="0">
                  <a:moveTo>
                    <a:pt x="762" y="0"/>
                  </a:moveTo>
                  <a:cubicBezTo>
                    <a:pt x="343" y="0"/>
                    <a:pt x="165" y="549"/>
                    <a:pt x="165" y="549"/>
                  </a:cubicBezTo>
                  <a:lnTo>
                    <a:pt x="0" y="2570"/>
                  </a:lnTo>
                  <a:cubicBezTo>
                    <a:pt x="1216" y="2357"/>
                    <a:pt x="1578" y="319"/>
                    <a:pt x="1003" y="56"/>
                  </a:cubicBezTo>
                  <a:cubicBezTo>
                    <a:pt x="915" y="17"/>
                    <a:pt x="83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932;p72">
              <a:extLst>
                <a:ext uri="{FF2B5EF4-FFF2-40B4-BE49-F238E27FC236}">
                  <a16:creationId xmlns:a16="http://schemas.microsoft.com/office/drawing/2014/main" id="{3AEF4BDD-8081-F159-0CEE-9FDD68A0D7FF}"/>
                </a:ext>
              </a:extLst>
            </p:cNvPr>
            <p:cNvSpPr/>
            <p:nvPr/>
          </p:nvSpPr>
          <p:spPr>
            <a:xfrm>
              <a:off x="1598250" y="2189575"/>
              <a:ext cx="186150" cy="210200"/>
            </a:xfrm>
            <a:custGeom>
              <a:avLst/>
              <a:gdLst/>
              <a:ahLst/>
              <a:cxnLst/>
              <a:rect l="l" t="t" r="r" b="b"/>
              <a:pathLst>
                <a:path w="7446" h="8408" extrusionOk="0">
                  <a:moveTo>
                    <a:pt x="3940" y="0"/>
                  </a:moveTo>
                  <a:cubicBezTo>
                    <a:pt x="2709" y="0"/>
                    <a:pt x="1276" y="319"/>
                    <a:pt x="0" y="1421"/>
                  </a:cubicBezTo>
                  <a:cubicBezTo>
                    <a:pt x="181" y="2605"/>
                    <a:pt x="477" y="3772"/>
                    <a:pt x="855" y="4922"/>
                  </a:cubicBezTo>
                  <a:cubicBezTo>
                    <a:pt x="904" y="5070"/>
                    <a:pt x="970" y="5235"/>
                    <a:pt x="1019" y="5399"/>
                  </a:cubicBezTo>
                  <a:lnTo>
                    <a:pt x="2844" y="7881"/>
                  </a:lnTo>
                  <a:cubicBezTo>
                    <a:pt x="3446" y="8245"/>
                    <a:pt x="4120" y="8408"/>
                    <a:pt x="4742" y="8408"/>
                  </a:cubicBezTo>
                  <a:cubicBezTo>
                    <a:pt x="5494" y="8408"/>
                    <a:pt x="6172" y="8171"/>
                    <a:pt x="6558" y="7766"/>
                  </a:cubicBezTo>
                  <a:cubicBezTo>
                    <a:pt x="7084" y="7207"/>
                    <a:pt x="7446" y="5892"/>
                    <a:pt x="7446" y="4199"/>
                  </a:cubicBezTo>
                  <a:cubicBezTo>
                    <a:pt x="7446" y="2983"/>
                    <a:pt x="7265" y="1783"/>
                    <a:pt x="6936" y="599"/>
                  </a:cubicBezTo>
                  <a:cubicBezTo>
                    <a:pt x="6936" y="599"/>
                    <a:pt x="5628" y="0"/>
                    <a:pt x="39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933;p72">
              <a:extLst>
                <a:ext uri="{FF2B5EF4-FFF2-40B4-BE49-F238E27FC236}">
                  <a16:creationId xmlns:a16="http://schemas.microsoft.com/office/drawing/2014/main" id="{8D4AA5F2-12DC-C4CD-ACF7-1FD9A734D430}"/>
                </a:ext>
              </a:extLst>
            </p:cNvPr>
            <p:cNvSpPr/>
            <p:nvPr/>
          </p:nvSpPr>
          <p:spPr>
            <a:xfrm>
              <a:off x="1598250" y="2159750"/>
              <a:ext cx="186150" cy="247000"/>
            </a:xfrm>
            <a:custGeom>
              <a:avLst/>
              <a:gdLst/>
              <a:ahLst/>
              <a:cxnLst/>
              <a:rect l="l" t="t" r="r" b="b"/>
              <a:pathLst>
                <a:path w="7446" h="9880" fill="none" extrusionOk="0">
                  <a:moveTo>
                    <a:pt x="1019" y="6592"/>
                  </a:moveTo>
                  <a:cubicBezTo>
                    <a:pt x="970" y="6428"/>
                    <a:pt x="904" y="6263"/>
                    <a:pt x="855" y="6115"/>
                  </a:cubicBezTo>
                  <a:cubicBezTo>
                    <a:pt x="477" y="4965"/>
                    <a:pt x="181" y="3798"/>
                    <a:pt x="0" y="2614"/>
                  </a:cubicBezTo>
                  <a:cubicBezTo>
                    <a:pt x="3024" y="1"/>
                    <a:pt x="6936" y="1792"/>
                    <a:pt x="6936" y="1792"/>
                  </a:cubicBezTo>
                  <a:cubicBezTo>
                    <a:pt x="7265" y="2976"/>
                    <a:pt x="7446" y="4176"/>
                    <a:pt x="7446" y="5392"/>
                  </a:cubicBezTo>
                  <a:cubicBezTo>
                    <a:pt x="7446" y="7085"/>
                    <a:pt x="7084" y="8400"/>
                    <a:pt x="6558" y="8959"/>
                  </a:cubicBezTo>
                  <a:cubicBezTo>
                    <a:pt x="5852" y="9698"/>
                    <a:pt x="4175" y="9879"/>
                    <a:pt x="2844" y="9074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934;p72">
              <a:extLst>
                <a:ext uri="{FF2B5EF4-FFF2-40B4-BE49-F238E27FC236}">
                  <a16:creationId xmlns:a16="http://schemas.microsoft.com/office/drawing/2014/main" id="{48E06BC9-CD7E-51AD-2341-2C0814ED0D81}"/>
                </a:ext>
              </a:extLst>
            </p:cNvPr>
            <p:cNvSpPr/>
            <p:nvPr/>
          </p:nvSpPr>
          <p:spPr>
            <a:xfrm>
              <a:off x="1595375" y="2189975"/>
              <a:ext cx="190275" cy="122675"/>
            </a:xfrm>
            <a:custGeom>
              <a:avLst/>
              <a:gdLst/>
              <a:ahLst/>
              <a:cxnLst/>
              <a:rect l="l" t="t" r="r" b="b"/>
              <a:pathLst>
                <a:path w="7611" h="4907" extrusionOk="0">
                  <a:moveTo>
                    <a:pt x="4128" y="1"/>
                  </a:moveTo>
                  <a:cubicBezTo>
                    <a:pt x="2854" y="1"/>
                    <a:pt x="1381" y="319"/>
                    <a:pt x="99" y="1422"/>
                  </a:cubicBezTo>
                  <a:cubicBezTo>
                    <a:pt x="0" y="2654"/>
                    <a:pt x="296" y="3871"/>
                    <a:pt x="953" y="4906"/>
                  </a:cubicBezTo>
                  <a:cubicBezTo>
                    <a:pt x="1167" y="4906"/>
                    <a:pt x="1315" y="4725"/>
                    <a:pt x="1266" y="4528"/>
                  </a:cubicBezTo>
                  <a:lnTo>
                    <a:pt x="1134" y="3986"/>
                  </a:lnTo>
                  <a:cubicBezTo>
                    <a:pt x="1068" y="3690"/>
                    <a:pt x="1101" y="3378"/>
                    <a:pt x="1200" y="3098"/>
                  </a:cubicBezTo>
                  <a:cubicBezTo>
                    <a:pt x="1414" y="2506"/>
                    <a:pt x="1479" y="1882"/>
                    <a:pt x="1364" y="1257"/>
                  </a:cubicBezTo>
                  <a:cubicBezTo>
                    <a:pt x="1364" y="1257"/>
                    <a:pt x="1923" y="501"/>
                    <a:pt x="3830" y="436"/>
                  </a:cubicBezTo>
                  <a:cubicBezTo>
                    <a:pt x="3962" y="431"/>
                    <a:pt x="4088" y="429"/>
                    <a:pt x="4208" y="429"/>
                  </a:cubicBezTo>
                  <a:cubicBezTo>
                    <a:pt x="5819" y="429"/>
                    <a:pt x="6246" y="814"/>
                    <a:pt x="6246" y="814"/>
                  </a:cubicBezTo>
                  <a:cubicBezTo>
                    <a:pt x="6246" y="814"/>
                    <a:pt x="6624" y="2359"/>
                    <a:pt x="7117" y="2654"/>
                  </a:cubicBezTo>
                  <a:lnTo>
                    <a:pt x="7561" y="4183"/>
                  </a:lnTo>
                  <a:cubicBezTo>
                    <a:pt x="7561" y="3098"/>
                    <a:pt x="7610" y="1849"/>
                    <a:pt x="7249" y="600"/>
                  </a:cubicBezTo>
                  <a:cubicBezTo>
                    <a:pt x="7249" y="600"/>
                    <a:pt x="5875" y="1"/>
                    <a:pt x="412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935;p72">
              <a:extLst>
                <a:ext uri="{FF2B5EF4-FFF2-40B4-BE49-F238E27FC236}">
                  <a16:creationId xmlns:a16="http://schemas.microsoft.com/office/drawing/2014/main" id="{662FD2E1-F325-8D76-BF96-76BE8B6B8E08}"/>
                </a:ext>
              </a:extLst>
            </p:cNvPr>
            <p:cNvSpPr/>
            <p:nvPr/>
          </p:nvSpPr>
          <p:spPr>
            <a:xfrm>
              <a:off x="1577400" y="2282475"/>
              <a:ext cx="60725" cy="58850"/>
            </a:xfrm>
            <a:custGeom>
              <a:avLst/>
              <a:gdLst/>
              <a:ahLst/>
              <a:cxnLst/>
              <a:rect l="l" t="t" r="r" b="b"/>
              <a:pathLst>
                <a:path w="2429" h="2354" extrusionOk="0">
                  <a:moveTo>
                    <a:pt x="955" y="0"/>
                  </a:moveTo>
                  <a:cubicBezTo>
                    <a:pt x="809" y="0"/>
                    <a:pt x="649" y="62"/>
                    <a:pt x="489" y="236"/>
                  </a:cubicBezTo>
                  <a:cubicBezTo>
                    <a:pt x="1" y="771"/>
                    <a:pt x="646" y="2353"/>
                    <a:pt x="2083" y="2353"/>
                  </a:cubicBezTo>
                  <a:cubicBezTo>
                    <a:pt x="2193" y="2353"/>
                    <a:pt x="2309" y="2344"/>
                    <a:pt x="2428" y="2324"/>
                  </a:cubicBezTo>
                  <a:lnTo>
                    <a:pt x="1574" y="352"/>
                  </a:lnTo>
                  <a:cubicBezTo>
                    <a:pt x="1574" y="352"/>
                    <a:pt x="1304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936;p72">
              <a:extLst>
                <a:ext uri="{FF2B5EF4-FFF2-40B4-BE49-F238E27FC236}">
                  <a16:creationId xmlns:a16="http://schemas.microsoft.com/office/drawing/2014/main" id="{94BF60CB-6B76-BC20-FEC3-37C0047D01A4}"/>
                </a:ext>
              </a:extLst>
            </p:cNvPr>
            <p:cNvSpPr/>
            <p:nvPr/>
          </p:nvSpPr>
          <p:spPr>
            <a:xfrm>
              <a:off x="1576450" y="2273575"/>
              <a:ext cx="61675" cy="74000"/>
            </a:xfrm>
            <a:custGeom>
              <a:avLst/>
              <a:gdLst/>
              <a:ahLst/>
              <a:cxnLst/>
              <a:rect l="l" t="t" r="r" b="b"/>
              <a:pathLst>
                <a:path w="2467" h="2960" fill="none" extrusionOk="0">
                  <a:moveTo>
                    <a:pt x="1612" y="708"/>
                  </a:moveTo>
                  <a:cubicBezTo>
                    <a:pt x="1612" y="708"/>
                    <a:pt x="1069" y="1"/>
                    <a:pt x="527" y="592"/>
                  </a:cubicBezTo>
                  <a:cubicBezTo>
                    <a:pt x="1" y="1168"/>
                    <a:pt x="790" y="2959"/>
                    <a:pt x="2466" y="268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937;p72">
              <a:extLst>
                <a:ext uri="{FF2B5EF4-FFF2-40B4-BE49-F238E27FC236}">
                  <a16:creationId xmlns:a16="http://schemas.microsoft.com/office/drawing/2014/main" id="{2407F8C3-184C-1753-0943-20C773BBF0C0}"/>
                </a:ext>
              </a:extLst>
            </p:cNvPr>
            <p:cNvSpPr/>
            <p:nvPr/>
          </p:nvSpPr>
          <p:spPr>
            <a:xfrm>
              <a:off x="1584675" y="2147825"/>
              <a:ext cx="195625" cy="95775"/>
            </a:xfrm>
            <a:custGeom>
              <a:avLst/>
              <a:gdLst/>
              <a:ahLst/>
              <a:cxnLst/>
              <a:rect l="l" t="t" r="r" b="b"/>
              <a:pathLst>
                <a:path w="7825" h="3831" extrusionOk="0">
                  <a:moveTo>
                    <a:pt x="4754" y="1"/>
                  </a:moveTo>
                  <a:cubicBezTo>
                    <a:pt x="3055" y="1"/>
                    <a:pt x="1376" y="570"/>
                    <a:pt x="1" y="1661"/>
                  </a:cubicBezTo>
                  <a:lnTo>
                    <a:pt x="543" y="3831"/>
                  </a:lnTo>
                  <a:cubicBezTo>
                    <a:pt x="543" y="3831"/>
                    <a:pt x="2708" y="2676"/>
                    <a:pt x="5538" y="2676"/>
                  </a:cubicBezTo>
                  <a:cubicBezTo>
                    <a:pt x="6265" y="2676"/>
                    <a:pt x="7035" y="2752"/>
                    <a:pt x="7825" y="2943"/>
                  </a:cubicBezTo>
                  <a:lnTo>
                    <a:pt x="7315" y="445"/>
                  </a:lnTo>
                  <a:cubicBezTo>
                    <a:pt x="6481" y="147"/>
                    <a:pt x="5615" y="1"/>
                    <a:pt x="4754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938;p72">
              <a:extLst>
                <a:ext uri="{FF2B5EF4-FFF2-40B4-BE49-F238E27FC236}">
                  <a16:creationId xmlns:a16="http://schemas.microsoft.com/office/drawing/2014/main" id="{416FCB1B-6E86-B388-98C4-20B413F618A8}"/>
                </a:ext>
              </a:extLst>
            </p:cNvPr>
            <p:cNvSpPr/>
            <p:nvPr/>
          </p:nvSpPr>
          <p:spPr>
            <a:xfrm>
              <a:off x="1584675" y="2136750"/>
              <a:ext cx="186175" cy="71525"/>
            </a:xfrm>
            <a:custGeom>
              <a:avLst/>
              <a:gdLst/>
              <a:ahLst/>
              <a:cxnLst/>
              <a:rect l="l" t="t" r="r" b="b"/>
              <a:pathLst>
                <a:path w="7447" h="2861" fill="none" extrusionOk="0">
                  <a:moveTo>
                    <a:pt x="7446" y="1529"/>
                  </a:moveTo>
                  <a:lnTo>
                    <a:pt x="7315" y="888"/>
                  </a:lnTo>
                  <a:cubicBezTo>
                    <a:pt x="4833" y="0"/>
                    <a:pt x="2072" y="461"/>
                    <a:pt x="1" y="2104"/>
                  </a:cubicBezTo>
                  <a:lnTo>
                    <a:pt x="198" y="286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939;p72">
              <a:extLst>
                <a:ext uri="{FF2B5EF4-FFF2-40B4-BE49-F238E27FC236}">
                  <a16:creationId xmlns:a16="http://schemas.microsoft.com/office/drawing/2014/main" id="{E5C62D27-2BBE-629A-532E-8CAF8246ECD4}"/>
                </a:ext>
              </a:extLst>
            </p:cNvPr>
            <p:cNvSpPr/>
            <p:nvPr/>
          </p:nvSpPr>
          <p:spPr>
            <a:xfrm>
              <a:off x="1452375" y="2446175"/>
              <a:ext cx="466000" cy="181225"/>
            </a:xfrm>
            <a:custGeom>
              <a:avLst/>
              <a:gdLst/>
              <a:ahLst/>
              <a:cxnLst/>
              <a:rect l="l" t="t" r="r" b="b"/>
              <a:pathLst>
                <a:path w="18640" h="7249" extrusionOk="0">
                  <a:moveTo>
                    <a:pt x="12591" y="0"/>
                  </a:moveTo>
                  <a:cubicBezTo>
                    <a:pt x="12393" y="0"/>
                    <a:pt x="12196" y="82"/>
                    <a:pt x="12081" y="247"/>
                  </a:cubicBezTo>
                  <a:cubicBezTo>
                    <a:pt x="11851" y="542"/>
                    <a:pt x="11292" y="1003"/>
                    <a:pt x="10109" y="1068"/>
                  </a:cubicBezTo>
                  <a:cubicBezTo>
                    <a:pt x="10026" y="1072"/>
                    <a:pt x="9944" y="1074"/>
                    <a:pt x="9862" y="1074"/>
                  </a:cubicBezTo>
                  <a:cubicBezTo>
                    <a:pt x="8910" y="1074"/>
                    <a:pt x="7967" y="813"/>
                    <a:pt x="7150" y="329"/>
                  </a:cubicBezTo>
                  <a:cubicBezTo>
                    <a:pt x="7054" y="281"/>
                    <a:pt x="6949" y="250"/>
                    <a:pt x="6848" y="250"/>
                  </a:cubicBezTo>
                  <a:cubicBezTo>
                    <a:pt x="6811" y="250"/>
                    <a:pt x="6774" y="254"/>
                    <a:pt x="6739" y="263"/>
                  </a:cubicBezTo>
                  <a:cubicBezTo>
                    <a:pt x="4898" y="608"/>
                    <a:pt x="3090" y="1118"/>
                    <a:pt x="1348" y="1775"/>
                  </a:cubicBezTo>
                  <a:cubicBezTo>
                    <a:pt x="510" y="2088"/>
                    <a:pt x="0" y="2318"/>
                    <a:pt x="0" y="2318"/>
                  </a:cubicBezTo>
                  <a:cubicBezTo>
                    <a:pt x="4750" y="5539"/>
                    <a:pt x="10963" y="7249"/>
                    <a:pt x="10963" y="7249"/>
                  </a:cubicBezTo>
                  <a:cubicBezTo>
                    <a:pt x="13840" y="5490"/>
                    <a:pt x="16420" y="3304"/>
                    <a:pt x="18639" y="789"/>
                  </a:cubicBezTo>
                  <a:cubicBezTo>
                    <a:pt x="18179" y="674"/>
                    <a:pt x="17719" y="575"/>
                    <a:pt x="17242" y="510"/>
                  </a:cubicBezTo>
                  <a:cubicBezTo>
                    <a:pt x="15319" y="181"/>
                    <a:pt x="13379" y="49"/>
                    <a:pt x="1259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940;p72">
              <a:extLst>
                <a:ext uri="{FF2B5EF4-FFF2-40B4-BE49-F238E27FC236}">
                  <a16:creationId xmlns:a16="http://schemas.microsoft.com/office/drawing/2014/main" id="{E8F516E8-B89D-B9A9-F39C-640B98934613}"/>
                </a:ext>
              </a:extLst>
            </p:cNvPr>
            <p:cNvSpPr/>
            <p:nvPr/>
          </p:nvSpPr>
          <p:spPr>
            <a:xfrm>
              <a:off x="1452375" y="2458900"/>
              <a:ext cx="466000" cy="168500"/>
            </a:xfrm>
            <a:custGeom>
              <a:avLst/>
              <a:gdLst/>
              <a:ahLst/>
              <a:cxnLst/>
              <a:rect l="l" t="t" r="r" b="b"/>
              <a:pathLst>
                <a:path w="18640" h="6740" extrusionOk="0">
                  <a:moveTo>
                    <a:pt x="17242" y="1"/>
                  </a:moveTo>
                  <a:cubicBezTo>
                    <a:pt x="14990" y="2499"/>
                    <a:pt x="11029" y="5277"/>
                    <a:pt x="11029" y="5277"/>
                  </a:cubicBezTo>
                  <a:cubicBezTo>
                    <a:pt x="7166" y="4438"/>
                    <a:pt x="2844" y="2121"/>
                    <a:pt x="1348" y="1266"/>
                  </a:cubicBezTo>
                  <a:cubicBezTo>
                    <a:pt x="510" y="1579"/>
                    <a:pt x="0" y="1809"/>
                    <a:pt x="0" y="1809"/>
                  </a:cubicBezTo>
                  <a:cubicBezTo>
                    <a:pt x="4750" y="5030"/>
                    <a:pt x="10980" y="6740"/>
                    <a:pt x="10980" y="6740"/>
                  </a:cubicBezTo>
                  <a:cubicBezTo>
                    <a:pt x="13840" y="4981"/>
                    <a:pt x="16420" y="2795"/>
                    <a:pt x="18639" y="280"/>
                  </a:cubicBezTo>
                  <a:cubicBezTo>
                    <a:pt x="18179" y="165"/>
                    <a:pt x="17719" y="66"/>
                    <a:pt x="172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941;p72">
              <a:extLst>
                <a:ext uri="{FF2B5EF4-FFF2-40B4-BE49-F238E27FC236}">
                  <a16:creationId xmlns:a16="http://schemas.microsoft.com/office/drawing/2014/main" id="{FCBB56A4-2F4B-62EE-124C-5E8F8F777D15}"/>
                </a:ext>
              </a:extLst>
            </p:cNvPr>
            <p:cNvSpPr/>
            <p:nvPr/>
          </p:nvSpPr>
          <p:spPr>
            <a:xfrm>
              <a:off x="1484425" y="2454375"/>
              <a:ext cx="128225" cy="289325"/>
            </a:xfrm>
            <a:custGeom>
              <a:avLst/>
              <a:gdLst/>
              <a:ahLst/>
              <a:cxnLst/>
              <a:rect l="l" t="t" r="r" b="b"/>
              <a:pathLst>
                <a:path w="5129" h="11573" extrusionOk="0">
                  <a:moveTo>
                    <a:pt x="5128" y="1"/>
                  </a:moveTo>
                  <a:lnTo>
                    <a:pt x="5128" y="1"/>
                  </a:lnTo>
                  <a:cubicBezTo>
                    <a:pt x="3879" y="132"/>
                    <a:pt x="2646" y="461"/>
                    <a:pt x="1496" y="954"/>
                  </a:cubicBezTo>
                  <a:cubicBezTo>
                    <a:pt x="493" y="4406"/>
                    <a:pt x="0" y="7989"/>
                    <a:pt x="33" y="11572"/>
                  </a:cubicBezTo>
                  <a:lnTo>
                    <a:pt x="4093" y="11572"/>
                  </a:lnTo>
                  <a:cubicBezTo>
                    <a:pt x="4011" y="4324"/>
                    <a:pt x="5128" y="1"/>
                    <a:pt x="512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942;p72">
              <a:extLst>
                <a:ext uri="{FF2B5EF4-FFF2-40B4-BE49-F238E27FC236}">
                  <a16:creationId xmlns:a16="http://schemas.microsoft.com/office/drawing/2014/main" id="{2F3AEA84-97FB-3959-7064-D96EBB648419}"/>
                </a:ext>
              </a:extLst>
            </p:cNvPr>
            <p:cNvSpPr/>
            <p:nvPr/>
          </p:nvSpPr>
          <p:spPr>
            <a:xfrm>
              <a:off x="1796300" y="2448225"/>
              <a:ext cx="149175" cy="295875"/>
            </a:xfrm>
            <a:custGeom>
              <a:avLst/>
              <a:gdLst/>
              <a:ahLst/>
              <a:cxnLst/>
              <a:rect l="l" t="t" r="r" b="b"/>
              <a:pathLst>
                <a:path w="5967" h="11835" extrusionOk="0">
                  <a:moveTo>
                    <a:pt x="581" y="0"/>
                  </a:moveTo>
                  <a:cubicBezTo>
                    <a:pt x="387" y="0"/>
                    <a:pt x="194" y="6"/>
                    <a:pt x="1" y="17"/>
                  </a:cubicBezTo>
                  <a:cubicBezTo>
                    <a:pt x="428" y="1545"/>
                    <a:pt x="1447" y="5539"/>
                    <a:pt x="1907" y="11835"/>
                  </a:cubicBezTo>
                  <a:lnTo>
                    <a:pt x="5967" y="11818"/>
                  </a:lnTo>
                  <a:cubicBezTo>
                    <a:pt x="5655" y="7923"/>
                    <a:pt x="4816" y="4093"/>
                    <a:pt x="3485" y="428"/>
                  </a:cubicBezTo>
                  <a:cubicBezTo>
                    <a:pt x="2539" y="140"/>
                    <a:pt x="1558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943;p72">
              <a:extLst>
                <a:ext uri="{FF2B5EF4-FFF2-40B4-BE49-F238E27FC236}">
                  <a16:creationId xmlns:a16="http://schemas.microsoft.com/office/drawing/2014/main" id="{063A39C1-4720-B833-580B-36C6D4D92B2D}"/>
                </a:ext>
              </a:extLst>
            </p:cNvPr>
            <p:cNvSpPr/>
            <p:nvPr/>
          </p:nvSpPr>
          <p:spPr>
            <a:xfrm>
              <a:off x="1341428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944;p72">
              <a:extLst>
                <a:ext uri="{FF2B5EF4-FFF2-40B4-BE49-F238E27FC236}">
                  <a16:creationId xmlns:a16="http://schemas.microsoft.com/office/drawing/2014/main" id="{241BE663-6D04-09F6-5EB9-B9EDCABF5627}"/>
                </a:ext>
              </a:extLst>
            </p:cNvPr>
            <p:cNvSpPr/>
            <p:nvPr/>
          </p:nvSpPr>
          <p:spPr>
            <a:xfrm>
              <a:off x="2091751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8" name="Picture 1447">
            <a:extLst>
              <a:ext uri="{FF2B5EF4-FFF2-40B4-BE49-F238E27FC236}">
                <a16:creationId xmlns:a16="http://schemas.microsoft.com/office/drawing/2014/main" id="{7F779076-6D45-4140-A94E-BC5027186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9" y="1500408"/>
            <a:ext cx="3605453" cy="23996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53" name="Google Shape;1116;p63">
            <a:extLst>
              <a:ext uri="{FF2B5EF4-FFF2-40B4-BE49-F238E27FC236}">
                <a16:creationId xmlns:a16="http://schemas.microsoft.com/office/drawing/2014/main" id="{6281BA41-7C5D-60A6-9E2C-A9F718DDFF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8012" y="742285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Sketsa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>
            <a:spLocks noGrp="1"/>
          </p:cNvSpPr>
          <p:nvPr>
            <p:ph type="title"/>
          </p:nvPr>
        </p:nvSpPr>
        <p:spPr>
          <a:xfrm>
            <a:off x="2724150" y="443995"/>
            <a:ext cx="3695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Sreenshoot</a:t>
            </a:r>
            <a:r>
              <a:rPr lang="en-US" dirty="0"/>
              <a:t> code</a:t>
            </a:r>
            <a:endParaRPr dirty="0"/>
          </a:p>
        </p:txBody>
      </p:sp>
      <p:sp>
        <p:nvSpPr>
          <p:cNvPr id="1346" name="Google Shape;1346;p6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9068B-2E0A-5088-4B01-97C754B9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5" y="825190"/>
            <a:ext cx="3208355" cy="3726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D7263F-A52C-54C6-1DB2-E6DBD931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746" y="928604"/>
            <a:ext cx="3164563" cy="3622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692638" y="1805698"/>
            <a:ext cx="3544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luaran program</a:t>
            </a:r>
            <a:endParaRPr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545;p69">
            <a:extLst>
              <a:ext uri="{FF2B5EF4-FFF2-40B4-BE49-F238E27FC236}">
                <a16:creationId xmlns:a16="http://schemas.microsoft.com/office/drawing/2014/main" id="{60D0E235-3201-508F-FE8B-7F13AE463773}"/>
              </a:ext>
            </a:extLst>
          </p:cNvPr>
          <p:cNvGrpSpPr/>
          <p:nvPr/>
        </p:nvGrpSpPr>
        <p:grpSpPr>
          <a:xfrm>
            <a:off x="4571975" y="1063437"/>
            <a:ext cx="2787609" cy="3691898"/>
            <a:chOff x="4910450" y="521025"/>
            <a:chExt cx="3153900" cy="4060500"/>
          </a:xfrm>
        </p:grpSpPr>
        <p:sp>
          <p:nvSpPr>
            <p:cNvPr id="29" name="Google Shape;1546;p69">
              <a:extLst>
                <a:ext uri="{FF2B5EF4-FFF2-40B4-BE49-F238E27FC236}">
                  <a16:creationId xmlns:a16="http://schemas.microsoft.com/office/drawing/2014/main" id="{BCD98744-CEA8-06E2-B46F-5CE7B39DC224}"/>
                </a:ext>
              </a:extLst>
            </p:cNvPr>
            <p:cNvSpPr/>
            <p:nvPr/>
          </p:nvSpPr>
          <p:spPr>
            <a:xfrm rot="5400000" flipH="1">
              <a:off x="4457150" y="974325"/>
              <a:ext cx="4060500" cy="31539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" name="Google Shape;1547;p69">
              <a:extLst>
                <a:ext uri="{FF2B5EF4-FFF2-40B4-BE49-F238E27FC236}">
                  <a16:creationId xmlns:a16="http://schemas.microsoft.com/office/drawing/2014/main" id="{449F1878-31C3-8F09-37CE-3FC7651ABD92}"/>
                </a:ext>
              </a:extLst>
            </p:cNvPr>
            <p:cNvGrpSpPr/>
            <p:nvPr/>
          </p:nvGrpSpPr>
          <p:grpSpPr>
            <a:xfrm>
              <a:off x="6292857" y="573776"/>
              <a:ext cx="505560" cy="109086"/>
              <a:chOff x="-3037735" y="-542969"/>
              <a:chExt cx="581170" cy="125387"/>
            </a:xfrm>
          </p:grpSpPr>
          <p:sp>
            <p:nvSpPr>
              <p:cNvPr id="31" name="Google Shape;1548;p69">
                <a:extLst>
                  <a:ext uri="{FF2B5EF4-FFF2-40B4-BE49-F238E27FC236}">
                    <a16:creationId xmlns:a16="http://schemas.microsoft.com/office/drawing/2014/main" id="{8637F44D-DD23-ED22-6420-0447F68ECC3F}"/>
                  </a:ext>
                </a:extLst>
              </p:cNvPr>
              <p:cNvSpPr/>
              <p:nvPr/>
            </p:nvSpPr>
            <p:spPr>
              <a:xfrm>
                <a:off x="-3034701" y="-537273"/>
                <a:ext cx="575100" cy="114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1549;p69">
                <a:extLst>
                  <a:ext uri="{FF2B5EF4-FFF2-40B4-BE49-F238E27FC236}">
                    <a16:creationId xmlns:a16="http://schemas.microsoft.com/office/drawing/2014/main" id="{7055D586-A525-2CE8-3323-BD6EE4A4E057}"/>
                  </a:ext>
                </a:extLst>
              </p:cNvPr>
              <p:cNvGrpSpPr/>
              <p:nvPr/>
            </p:nvGrpSpPr>
            <p:grpSpPr>
              <a:xfrm>
                <a:off x="-3037735" y="-542969"/>
                <a:ext cx="581170" cy="125387"/>
                <a:chOff x="4390000" y="182175"/>
                <a:chExt cx="419375" cy="90473"/>
              </a:xfrm>
            </p:grpSpPr>
            <p:sp>
              <p:nvSpPr>
                <p:cNvPr id="33" name="Google Shape;1550;p69">
                  <a:extLst>
                    <a:ext uri="{FF2B5EF4-FFF2-40B4-BE49-F238E27FC236}">
                      <a16:creationId xmlns:a16="http://schemas.microsoft.com/office/drawing/2014/main" id="{29D0645A-2984-A583-CD4F-C7CDA197BC33}"/>
                    </a:ext>
                  </a:extLst>
                </p:cNvPr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51;p69">
                  <a:extLst>
                    <a:ext uri="{FF2B5EF4-FFF2-40B4-BE49-F238E27FC236}">
                      <a16:creationId xmlns:a16="http://schemas.microsoft.com/office/drawing/2014/main" id="{39E8D9D3-78A7-4086-E856-D2B3CA551152}"/>
                    </a:ext>
                  </a:extLst>
                </p:cNvPr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EEB98A3-1C57-9F50-E9E3-6CE5A551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72" y="1413341"/>
            <a:ext cx="2678815" cy="3139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7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E5AF0C-C92B-F577-B0FD-FD9FA58B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45" y="1182321"/>
            <a:ext cx="5939882" cy="3165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2D973-88DE-891E-881A-53831D77CCBF}"/>
              </a:ext>
            </a:extLst>
          </p:cNvPr>
          <p:cNvSpPr txBox="1"/>
          <p:nvPr/>
        </p:nvSpPr>
        <p:spPr>
          <a:xfrm>
            <a:off x="1999785" y="686342"/>
            <a:ext cx="51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Screenshoot</a:t>
            </a:r>
            <a:r>
              <a:rPr lang="en-US" sz="1800" dirty="0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tampilan</a:t>
            </a:r>
            <a:r>
              <a:rPr lang="en-US" sz="1800" dirty="0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unggahan</a:t>
            </a:r>
            <a:r>
              <a:rPr lang="en-US" sz="1800" dirty="0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Aldrich" panose="020B0604020202020204" charset="0"/>
              </a:rPr>
              <a:t>github</a:t>
            </a:r>
            <a:endParaRPr lang="en-ID" sz="1800" dirty="0">
              <a:solidFill>
                <a:schemeClr val="accent5">
                  <a:lumMod val="75000"/>
                  <a:lumOff val="25000"/>
                </a:schemeClr>
              </a:solidFill>
              <a:latin typeface="Aldric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BF3BA-6471-6C08-B60F-EBA7503C168E}"/>
              </a:ext>
            </a:extLst>
          </p:cNvPr>
          <p:cNvSpPr txBox="1"/>
          <p:nvPr/>
        </p:nvSpPr>
        <p:spPr>
          <a:xfrm>
            <a:off x="1641088" y="1883067"/>
            <a:ext cx="5861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dirty="0">
                <a:latin typeface="Aldrich" panose="020B0604020202020204" charset="0"/>
              </a:rPr>
              <a:t>Terima Kasih</a:t>
            </a:r>
            <a:endParaRPr lang="en-ID" sz="6000" dirty="0"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0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125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Didact Gothic</vt:lpstr>
      <vt:lpstr>Aldrich</vt:lpstr>
      <vt:lpstr>Century Gothic</vt:lpstr>
      <vt:lpstr>Arial</vt:lpstr>
      <vt:lpstr>Virtual Slides for Education Day by Slidesgo</vt:lpstr>
      <vt:lpstr>Program Absensi  Mahasiswa</vt:lpstr>
      <vt:lpstr>Deskripsi Aplikasi</vt:lpstr>
      <vt:lpstr>Alur Kerja</vt:lpstr>
      <vt:lpstr>Sketsa Antarmuka</vt:lpstr>
      <vt:lpstr>Sreenshoot code</vt:lpstr>
      <vt:lpstr>Tampilan luaran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Absensi  Mahasiswa</dc:title>
  <dc:creator>acer</dc:creator>
  <cp:lastModifiedBy>acer</cp:lastModifiedBy>
  <cp:revision>10</cp:revision>
  <dcterms:modified xsi:type="dcterms:W3CDTF">2023-01-05T14:55:05Z</dcterms:modified>
</cp:coreProperties>
</file>