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327" r:id="rId10"/>
    <p:sldId id="328" r:id="rId11"/>
    <p:sldId id="331" r:id="rId12"/>
    <p:sldId id="330" r:id="rId13"/>
    <p:sldId id="272" r:id="rId14"/>
    <p:sldId id="329" r:id="rId15"/>
    <p:sldId id="334" r:id="rId16"/>
    <p:sldId id="333" r:id="rId17"/>
    <p:sldId id="332" r:id="rId18"/>
    <p:sldId id="335" r:id="rId19"/>
    <p:sldId id="285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Jost" panose="020B060402020202020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958F5-7CED-4BD2-9D73-0BB3D7F67DE0}">
  <a:tblStyle styleId="{8E5958F5-7CED-4BD2-9D73-0BB3D7F67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73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661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797b527975_3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797b527975_3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75c0c3300a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75c0c3300a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6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75c0c3300a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75c0c3300a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5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769f19150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769f19150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769f19150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769f19150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1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797b5279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797b5279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66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7ad46cc6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7ad46cc6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3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7813093dd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7813093dd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7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7813093dd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7813093dd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01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91000" y="1468225"/>
            <a:ext cx="7226400" cy="21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91000" y="3593400"/>
            <a:ext cx="7226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t"/>
              <a:buNone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329992" y="95539"/>
            <a:ext cx="1174463" cy="367658"/>
            <a:chOff x="5182175" y="1388050"/>
            <a:chExt cx="454250" cy="142200"/>
          </a:xfrm>
        </p:grpSpPr>
        <p:sp>
          <p:nvSpPr>
            <p:cNvPr id="13" name="Google Shape;13;p2"/>
            <p:cNvSpPr/>
            <p:nvPr/>
          </p:nvSpPr>
          <p:spPr>
            <a:xfrm>
              <a:off x="52253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982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7120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0" y="1"/>
                  </a:moveTo>
                  <a:cubicBezTo>
                    <a:pt x="1061" y="1"/>
                    <a:pt x="854" y="37"/>
                    <a:pt x="679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4412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70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99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3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1821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551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2802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0095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738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468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6" y="1"/>
                  </a:moveTo>
                  <a:cubicBezTo>
                    <a:pt x="1067" y="1"/>
                    <a:pt x="862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6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6" y="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5400000">
            <a:off x="79163" y="2735148"/>
            <a:ext cx="422829" cy="350300"/>
            <a:chOff x="3904650" y="1901875"/>
            <a:chExt cx="192300" cy="142225"/>
          </a:xfrm>
        </p:grpSpPr>
        <p:sp>
          <p:nvSpPr>
            <p:cNvPr id="32" name="Google Shape;32;p2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 rot="10800000">
            <a:off x="-575590" y="-1007479"/>
            <a:ext cx="1493578" cy="3359803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8117511" y="1270065"/>
            <a:ext cx="1220714" cy="4114460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15250" y="-578776"/>
            <a:ext cx="2711067" cy="1438546"/>
          </a:xfrm>
          <a:custGeom>
            <a:avLst/>
            <a:gdLst/>
            <a:ahLst/>
            <a:cxnLst/>
            <a:rect l="l" t="t" r="r" b="b"/>
            <a:pathLst>
              <a:path w="44482" h="23604" extrusionOk="0">
                <a:moveTo>
                  <a:pt x="13954" y="1"/>
                </a:moveTo>
                <a:cubicBezTo>
                  <a:pt x="13549" y="394"/>
                  <a:pt x="13121" y="739"/>
                  <a:pt x="12609" y="1048"/>
                </a:cubicBezTo>
                <a:cubicBezTo>
                  <a:pt x="11109" y="2001"/>
                  <a:pt x="9430" y="2608"/>
                  <a:pt x="7882" y="3477"/>
                </a:cubicBezTo>
                <a:cubicBezTo>
                  <a:pt x="5358" y="4870"/>
                  <a:pt x="3215" y="6942"/>
                  <a:pt x="1726" y="9407"/>
                </a:cubicBezTo>
                <a:cubicBezTo>
                  <a:pt x="738" y="11062"/>
                  <a:pt x="0" y="12955"/>
                  <a:pt x="12" y="14883"/>
                </a:cubicBezTo>
                <a:cubicBezTo>
                  <a:pt x="36" y="16824"/>
                  <a:pt x="857" y="18812"/>
                  <a:pt x="2429" y="19932"/>
                </a:cubicBezTo>
                <a:cubicBezTo>
                  <a:pt x="3589" y="20750"/>
                  <a:pt x="5031" y="21028"/>
                  <a:pt x="6468" y="21028"/>
                </a:cubicBezTo>
                <a:cubicBezTo>
                  <a:pt x="6830" y="21028"/>
                  <a:pt x="7192" y="21011"/>
                  <a:pt x="7549" y="20979"/>
                </a:cubicBezTo>
                <a:cubicBezTo>
                  <a:pt x="9323" y="20813"/>
                  <a:pt x="11049" y="20325"/>
                  <a:pt x="12811" y="20134"/>
                </a:cubicBezTo>
                <a:cubicBezTo>
                  <a:pt x="13364" y="20077"/>
                  <a:pt x="13919" y="20049"/>
                  <a:pt x="14473" y="20049"/>
                </a:cubicBezTo>
                <a:cubicBezTo>
                  <a:pt x="17496" y="20049"/>
                  <a:pt x="20508" y="20867"/>
                  <a:pt x="23265" y="22134"/>
                </a:cubicBezTo>
                <a:cubicBezTo>
                  <a:pt x="24396" y="22658"/>
                  <a:pt x="25515" y="23254"/>
                  <a:pt x="26730" y="23492"/>
                </a:cubicBezTo>
                <a:cubicBezTo>
                  <a:pt x="27149" y="23569"/>
                  <a:pt x="27571" y="23603"/>
                  <a:pt x="27993" y="23603"/>
                </a:cubicBezTo>
                <a:cubicBezTo>
                  <a:pt x="29056" y="23603"/>
                  <a:pt x="30122" y="23390"/>
                  <a:pt x="31171" y="23134"/>
                </a:cubicBezTo>
                <a:cubicBezTo>
                  <a:pt x="32635" y="22777"/>
                  <a:pt x="34111" y="22337"/>
                  <a:pt x="35362" y="21479"/>
                </a:cubicBezTo>
                <a:cubicBezTo>
                  <a:pt x="36612" y="20610"/>
                  <a:pt x="37600" y="19289"/>
                  <a:pt x="37719" y="17777"/>
                </a:cubicBezTo>
                <a:cubicBezTo>
                  <a:pt x="37802" y="16479"/>
                  <a:pt x="37255" y="15122"/>
                  <a:pt x="37683" y="13883"/>
                </a:cubicBezTo>
                <a:cubicBezTo>
                  <a:pt x="37874" y="13324"/>
                  <a:pt x="38255" y="12859"/>
                  <a:pt x="38624" y="12395"/>
                </a:cubicBezTo>
                <a:cubicBezTo>
                  <a:pt x="39993" y="10692"/>
                  <a:pt x="41350" y="8978"/>
                  <a:pt x="42720" y="7263"/>
                </a:cubicBezTo>
                <a:cubicBezTo>
                  <a:pt x="43148" y="6716"/>
                  <a:pt x="43589" y="6168"/>
                  <a:pt x="43827" y="5525"/>
                </a:cubicBezTo>
                <a:cubicBezTo>
                  <a:pt x="44482" y="3787"/>
                  <a:pt x="43613" y="1822"/>
                  <a:pt x="42374" y="429"/>
                </a:cubicBezTo>
                <a:cubicBezTo>
                  <a:pt x="42243" y="286"/>
                  <a:pt x="42101" y="155"/>
                  <a:pt x="41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-81150" y="-728637"/>
            <a:ext cx="3310775" cy="1402589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5430402" y="4504599"/>
            <a:ext cx="3713603" cy="976592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-854776" flipH="1">
            <a:off x="7615178" y="-374749"/>
            <a:ext cx="1898065" cy="1917544"/>
          </a:xfrm>
          <a:custGeom>
            <a:avLst/>
            <a:gdLst/>
            <a:ahLst/>
            <a:cxnLst/>
            <a:rect l="l" t="t" r="r" b="b"/>
            <a:pathLst>
              <a:path w="24945" h="25201" extrusionOk="0">
                <a:moveTo>
                  <a:pt x="1" y="1"/>
                </a:moveTo>
                <a:lnTo>
                  <a:pt x="1" y="22075"/>
                </a:lnTo>
                <a:cubicBezTo>
                  <a:pt x="822" y="22908"/>
                  <a:pt x="1667" y="23742"/>
                  <a:pt x="2679" y="24289"/>
                </a:cubicBezTo>
                <a:cubicBezTo>
                  <a:pt x="4007" y="25006"/>
                  <a:pt x="5505" y="25201"/>
                  <a:pt x="7024" y="25201"/>
                </a:cubicBezTo>
                <a:cubicBezTo>
                  <a:pt x="7876" y="25201"/>
                  <a:pt x="8734" y="25139"/>
                  <a:pt x="9573" y="25075"/>
                </a:cubicBezTo>
                <a:cubicBezTo>
                  <a:pt x="10633" y="25004"/>
                  <a:pt x="11716" y="24897"/>
                  <a:pt x="12645" y="24408"/>
                </a:cubicBezTo>
                <a:cubicBezTo>
                  <a:pt x="13443" y="23980"/>
                  <a:pt x="14050" y="23266"/>
                  <a:pt x="14633" y="22551"/>
                </a:cubicBezTo>
                <a:cubicBezTo>
                  <a:pt x="15360" y="21634"/>
                  <a:pt x="16098" y="20646"/>
                  <a:pt x="16300" y="19503"/>
                </a:cubicBezTo>
                <a:cubicBezTo>
                  <a:pt x="16479" y="18527"/>
                  <a:pt x="16288" y="17551"/>
                  <a:pt x="16134" y="16562"/>
                </a:cubicBezTo>
                <a:cubicBezTo>
                  <a:pt x="15943" y="15288"/>
                  <a:pt x="15836" y="14002"/>
                  <a:pt x="15824" y="12717"/>
                </a:cubicBezTo>
                <a:cubicBezTo>
                  <a:pt x="15812" y="11478"/>
                  <a:pt x="15883" y="10181"/>
                  <a:pt x="16455" y="9085"/>
                </a:cubicBezTo>
                <a:cubicBezTo>
                  <a:pt x="17836" y="6323"/>
                  <a:pt x="21515" y="5728"/>
                  <a:pt x="23694" y="3573"/>
                </a:cubicBezTo>
                <a:cubicBezTo>
                  <a:pt x="24135" y="3144"/>
                  <a:pt x="24516" y="2656"/>
                  <a:pt x="24730" y="2072"/>
                </a:cubicBezTo>
                <a:cubicBezTo>
                  <a:pt x="24920" y="1501"/>
                  <a:pt x="24944" y="906"/>
                  <a:pt x="24873" y="310"/>
                </a:cubicBezTo>
                <a:lnTo>
                  <a:pt x="248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200325" y="4789650"/>
            <a:ext cx="2351160" cy="691549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-2044205">
            <a:off x="6808140" y="-488573"/>
            <a:ext cx="1617781" cy="1579903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>
            <a:off x="-709371" y="3613198"/>
            <a:ext cx="3071346" cy="1687102"/>
          </a:xfrm>
          <a:custGeom>
            <a:avLst/>
            <a:gdLst/>
            <a:ahLst/>
            <a:cxnLst/>
            <a:rect l="l" t="t" r="r" b="b"/>
            <a:pathLst>
              <a:path w="64711" h="35546" extrusionOk="0">
                <a:moveTo>
                  <a:pt x="0" y="1"/>
                </a:moveTo>
                <a:cubicBezTo>
                  <a:pt x="0" y="1"/>
                  <a:pt x="2703" y="7942"/>
                  <a:pt x="10680" y="10740"/>
                </a:cubicBezTo>
                <a:cubicBezTo>
                  <a:pt x="12101" y="11239"/>
                  <a:pt x="13574" y="11422"/>
                  <a:pt x="15075" y="11422"/>
                </a:cubicBezTo>
                <a:cubicBezTo>
                  <a:pt x="19219" y="11422"/>
                  <a:pt x="23573" y="10027"/>
                  <a:pt x="27620" y="10027"/>
                </a:cubicBezTo>
                <a:cubicBezTo>
                  <a:pt x="30336" y="10027"/>
                  <a:pt x="32913" y="10654"/>
                  <a:pt x="35195" y="12752"/>
                </a:cubicBezTo>
                <a:cubicBezTo>
                  <a:pt x="42113" y="19087"/>
                  <a:pt x="35124" y="33838"/>
                  <a:pt x="46089" y="35398"/>
                </a:cubicBezTo>
                <a:cubicBezTo>
                  <a:pt x="46793" y="35499"/>
                  <a:pt x="47483" y="35546"/>
                  <a:pt x="48158" y="35546"/>
                </a:cubicBezTo>
                <a:cubicBezTo>
                  <a:pt x="58015" y="35546"/>
                  <a:pt x="64711" y="25492"/>
                  <a:pt x="64711" y="25492"/>
                </a:cubicBezTo>
                <a:lnTo>
                  <a:pt x="64699" y="25492"/>
                </a:lnTo>
                <a:lnTo>
                  <a:pt x="646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48" name="Google Shape;48;p2"/>
          <p:cNvSpPr/>
          <p:nvPr/>
        </p:nvSpPr>
        <p:spPr>
          <a:xfrm rot="2207636">
            <a:off x="6948294" y="64213"/>
            <a:ext cx="3310849" cy="1216385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23"/>
          <p:cNvSpPr/>
          <p:nvPr/>
        </p:nvSpPr>
        <p:spPr>
          <a:xfrm rot="5041235">
            <a:off x="8301399" y="4264858"/>
            <a:ext cx="1617754" cy="1579877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3"/>
          <p:cNvSpPr/>
          <p:nvPr/>
        </p:nvSpPr>
        <p:spPr>
          <a:xfrm>
            <a:off x="7043375" y="-78850"/>
            <a:ext cx="2243390" cy="424576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/>
          <p:nvPr/>
        </p:nvSpPr>
        <p:spPr>
          <a:xfrm>
            <a:off x="-313200" y="4474913"/>
            <a:ext cx="1713958" cy="1273229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 rot="10800000">
            <a:off x="8132009" y="-1075538"/>
            <a:ext cx="1083891" cy="3486288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/>
          <p:nvPr/>
        </p:nvSpPr>
        <p:spPr>
          <a:xfrm rot="-9639333">
            <a:off x="-122375" y="-824155"/>
            <a:ext cx="1028233" cy="2312906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3"/>
          <p:cNvSpPr/>
          <p:nvPr/>
        </p:nvSpPr>
        <p:spPr>
          <a:xfrm rot="-3477651">
            <a:off x="8101847" y="4319130"/>
            <a:ext cx="2133402" cy="1584816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3"/>
          <p:cNvSpPr/>
          <p:nvPr/>
        </p:nvSpPr>
        <p:spPr>
          <a:xfrm rot="4649183">
            <a:off x="-1613189" y="-257904"/>
            <a:ext cx="3007674" cy="2234277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23"/>
          <p:cNvGrpSpPr/>
          <p:nvPr/>
        </p:nvGrpSpPr>
        <p:grpSpPr>
          <a:xfrm rot="-5400000">
            <a:off x="8552243" y="3737022"/>
            <a:ext cx="389119" cy="350300"/>
            <a:chOff x="3904650" y="1901875"/>
            <a:chExt cx="192300" cy="142225"/>
          </a:xfrm>
        </p:grpSpPr>
        <p:sp>
          <p:nvSpPr>
            <p:cNvPr id="691" name="Google Shape;691;p23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3"/>
          <p:cNvGrpSpPr/>
          <p:nvPr/>
        </p:nvGrpSpPr>
        <p:grpSpPr>
          <a:xfrm>
            <a:off x="59123" y="3907585"/>
            <a:ext cx="297413" cy="199134"/>
            <a:chOff x="137823" y="2469222"/>
            <a:chExt cx="297413" cy="199134"/>
          </a:xfrm>
        </p:grpSpPr>
        <p:sp>
          <p:nvSpPr>
            <p:cNvPr id="699" name="Google Shape;699;p23"/>
            <p:cNvSpPr/>
            <p:nvPr/>
          </p:nvSpPr>
          <p:spPr>
            <a:xfrm>
              <a:off x="137823" y="2469222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39173" y="2469222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233873" y="2596347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7"/>
          <p:cNvSpPr/>
          <p:nvPr/>
        </p:nvSpPr>
        <p:spPr>
          <a:xfrm rot="10800000" flipH="1">
            <a:off x="-66325" y="-43346"/>
            <a:ext cx="970415" cy="3121296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10800000" flipH="1">
            <a:off x="8430775" y="2782021"/>
            <a:ext cx="734893" cy="2361479"/>
          </a:xfrm>
          <a:custGeom>
            <a:avLst/>
            <a:gdLst/>
            <a:ahLst/>
            <a:cxnLst/>
            <a:rect l="l" t="t" r="r" b="b"/>
            <a:pathLst>
              <a:path w="18063" h="58043" extrusionOk="0">
                <a:moveTo>
                  <a:pt x="6370" y="0"/>
                </a:moveTo>
                <a:cubicBezTo>
                  <a:pt x="3656" y="3203"/>
                  <a:pt x="893" y="6596"/>
                  <a:pt x="536" y="10823"/>
                </a:cubicBezTo>
                <a:cubicBezTo>
                  <a:pt x="0" y="17074"/>
                  <a:pt x="4977" y="22015"/>
                  <a:pt x="9275" y="25789"/>
                </a:cubicBezTo>
                <a:cubicBezTo>
                  <a:pt x="11097" y="27396"/>
                  <a:pt x="12823" y="29146"/>
                  <a:pt x="14074" y="31206"/>
                </a:cubicBezTo>
                <a:cubicBezTo>
                  <a:pt x="15324" y="33278"/>
                  <a:pt x="16074" y="35719"/>
                  <a:pt x="15836" y="38136"/>
                </a:cubicBezTo>
                <a:cubicBezTo>
                  <a:pt x="15478" y="41588"/>
                  <a:pt x="13157" y="44577"/>
                  <a:pt x="12680" y="48018"/>
                </a:cubicBezTo>
                <a:cubicBezTo>
                  <a:pt x="12240" y="51149"/>
                  <a:pt x="13490" y="54447"/>
                  <a:pt x="15859" y="56543"/>
                </a:cubicBezTo>
                <a:cubicBezTo>
                  <a:pt x="16312" y="56959"/>
                  <a:pt x="17133" y="57567"/>
                  <a:pt x="18062" y="58043"/>
                </a:cubicBezTo>
                <a:lnTo>
                  <a:pt x="180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>
            <a:off x="-184675" y="3945872"/>
            <a:ext cx="2224313" cy="1317120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>
            <a:off x="7279675" y="-43350"/>
            <a:ext cx="1989378" cy="1092684"/>
          </a:xfrm>
          <a:custGeom>
            <a:avLst/>
            <a:gdLst/>
            <a:ahLst/>
            <a:cxnLst/>
            <a:rect l="l" t="t" r="r" b="b"/>
            <a:pathLst>
              <a:path w="64711" h="35546" extrusionOk="0">
                <a:moveTo>
                  <a:pt x="0" y="1"/>
                </a:moveTo>
                <a:cubicBezTo>
                  <a:pt x="0" y="1"/>
                  <a:pt x="2703" y="7942"/>
                  <a:pt x="10680" y="10740"/>
                </a:cubicBezTo>
                <a:cubicBezTo>
                  <a:pt x="12101" y="11239"/>
                  <a:pt x="13574" y="11422"/>
                  <a:pt x="15075" y="11422"/>
                </a:cubicBezTo>
                <a:cubicBezTo>
                  <a:pt x="19219" y="11422"/>
                  <a:pt x="23573" y="10027"/>
                  <a:pt x="27620" y="10027"/>
                </a:cubicBezTo>
                <a:cubicBezTo>
                  <a:pt x="30336" y="10027"/>
                  <a:pt x="32913" y="10654"/>
                  <a:pt x="35195" y="12752"/>
                </a:cubicBezTo>
                <a:cubicBezTo>
                  <a:pt x="42113" y="19087"/>
                  <a:pt x="35124" y="33838"/>
                  <a:pt x="46089" y="35398"/>
                </a:cubicBezTo>
                <a:cubicBezTo>
                  <a:pt x="46793" y="35499"/>
                  <a:pt x="47483" y="35546"/>
                  <a:pt x="48158" y="35546"/>
                </a:cubicBezTo>
                <a:cubicBezTo>
                  <a:pt x="58015" y="35546"/>
                  <a:pt x="64711" y="25492"/>
                  <a:pt x="64711" y="25492"/>
                </a:cubicBezTo>
                <a:lnTo>
                  <a:pt x="64699" y="25492"/>
                </a:lnTo>
                <a:lnTo>
                  <a:pt x="646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>
            <a:off x="0" y="-43350"/>
            <a:ext cx="1989368" cy="730881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6966317" y="4651175"/>
            <a:ext cx="2177686" cy="572681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37"/>
          <p:cNvGrpSpPr/>
          <p:nvPr/>
        </p:nvGrpSpPr>
        <p:grpSpPr>
          <a:xfrm rot="-5400000">
            <a:off x="-46729" y="2212703"/>
            <a:ext cx="1063610" cy="75044"/>
            <a:chOff x="5225050" y="1501225"/>
            <a:chExt cx="411375" cy="29025"/>
          </a:xfrm>
        </p:grpSpPr>
        <p:sp>
          <p:nvSpPr>
            <p:cNvPr id="1070" name="Google Shape;1070;p37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 rot="-5400000">
            <a:off x="8512993" y="1187672"/>
            <a:ext cx="389119" cy="350300"/>
            <a:chOff x="3904650" y="1901875"/>
            <a:chExt cx="192300" cy="142225"/>
          </a:xfrm>
        </p:grpSpPr>
        <p:sp>
          <p:nvSpPr>
            <p:cNvPr id="1077" name="Google Shape;1077;p37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8"/>
          <p:cNvSpPr/>
          <p:nvPr/>
        </p:nvSpPr>
        <p:spPr>
          <a:xfrm rot="-854776" flipH="1">
            <a:off x="7902966" y="-423824"/>
            <a:ext cx="1898065" cy="1917544"/>
          </a:xfrm>
          <a:custGeom>
            <a:avLst/>
            <a:gdLst/>
            <a:ahLst/>
            <a:cxnLst/>
            <a:rect l="l" t="t" r="r" b="b"/>
            <a:pathLst>
              <a:path w="24945" h="25201" extrusionOk="0">
                <a:moveTo>
                  <a:pt x="1" y="1"/>
                </a:moveTo>
                <a:lnTo>
                  <a:pt x="1" y="22075"/>
                </a:lnTo>
                <a:cubicBezTo>
                  <a:pt x="822" y="22908"/>
                  <a:pt x="1667" y="23742"/>
                  <a:pt x="2679" y="24289"/>
                </a:cubicBezTo>
                <a:cubicBezTo>
                  <a:pt x="4007" y="25006"/>
                  <a:pt x="5505" y="25201"/>
                  <a:pt x="7024" y="25201"/>
                </a:cubicBezTo>
                <a:cubicBezTo>
                  <a:pt x="7876" y="25201"/>
                  <a:pt x="8734" y="25139"/>
                  <a:pt x="9573" y="25075"/>
                </a:cubicBezTo>
                <a:cubicBezTo>
                  <a:pt x="10633" y="25004"/>
                  <a:pt x="11716" y="24897"/>
                  <a:pt x="12645" y="24408"/>
                </a:cubicBezTo>
                <a:cubicBezTo>
                  <a:pt x="13443" y="23980"/>
                  <a:pt x="14050" y="23266"/>
                  <a:pt x="14633" y="22551"/>
                </a:cubicBezTo>
                <a:cubicBezTo>
                  <a:pt x="15360" y="21634"/>
                  <a:pt x="16098" y="20646"/>
                  <a:pt x="16300" y="19503"/>
                </a:cubicBezTo>
                <a:cubicBezTo>
                  <a:pt x="16479" y="18527"/>
                  <a:pt x="16288" y="17551"/>
                  <a:pt x="16134" y="16562"/>
                </a:cubicBezTo>
                <a:cubicBezTo>
                  <a:pt x="15943" y="15288"/>
                  <a:pt x="15836" y="14002"/>
                  <a:pt x="15824" y="12717"/>
                </a:cubicBezTo>
                <a:cubicBezTo>
                  <a:pt x="15812" y="11478"/>
                  <a:pt x="15883" y="10181"/>
                  <a:pt x="16455" y="9085"/>
                </a:cubicBezTo>
                <a:cubicBezTo>
                  <a:pt x="17836" y="6323"/>
                  <a:pt x="21515" y="5728"/>
                  <a:pt x="23694" y="3573"/>
                </a:cubicBezTo>
                <a:cubicBezTo>
                  <a:pt x="24135" y="3144"/>
                  <a:pt x="24516" y="2656"/>
                  <a:pt x="24730" y="2072"/>
                </a:cubicBezTo>
                <a:cubicBezTo>
                  <a:pt x="24920" y="1501"/>
                  <a:pt x="24944" y="906"/>
                  <a:pt x="24873" y="310"/>
                </a:cubicBezTo>
                <a:lnTo>
                  <a:pt x="248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8"/>
          <p:cNvSpPr/>
          <p:nvPr/>
        </p:nvSpPr>
        <p:spPr>
          <a:xfrm rot="-5259529">
            <a:off x="-591929" y="-577336"/>
            <a:ext cx="1617776" cy="1579898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8"/>
          <p:cNvSpPr/>
          <p:nvPr/>
        </p:nvSpPr>
        <p:spPr>
          <a:xfrm rot="-9448536">
            <a:off x="-596765" y="-1219967"/>
            <a:ext cx="1760163" cy="2540058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8"/>
          <p:cNvSpPr/>
          <p:nvPr/>
        </p:nvSpPr>
        <p:spPr>
          <a:xfrm rot="-5400000">
            <a:off x="-705854" y="3378656"/>
            <a:ext cx="1661933" cy="314532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8"/>
          <p:cNvSpPr/>
          <p:nvPr/>
        </p:nvSpPr>
        <p:spPr>
          <a:xfrm>
            <a:off x="-462756" y="3847406"/>
            <a:ext cx="2606761" cy="1543585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8"/>
          <p:cNvSpPr/>
          <p:nvPr/>
        </p:nvSpPr>
        <p:spPr>
          <a:xfrm flipH="1">
            <a:off x="6847732" y="4510949"/>
            <a:ext cx="3713603" cy="976592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8"/>
          <p:cNvSpPr/>
          <p:nvPr/>
        </p:nvSpPr>
        <p:spPr>
          <a:xfrm flipH="1">
            <a:off x="6649952" y="4876550"/>
            <a:ext cx="2351160" cy="691549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38"/>
          <p:cNvGrpSpPr/>
          <p:nvPr/>
        </p:nvGrpSpPr>
        <p:grpSpPr>
          <a:xfrm>
            <a:off x="6371996" y="175091"/>
            <a:ext cx="1063610" cy="75044"/>
            <a:chOff x="5225050" y="1501225"/>
            <a:chExt cx="411375" cy="29025"/>
          </a:xfrm>
        </p:grpSpPr>
        <p:sp>
          <p:nvSpPr>
            <p:cNvPr id="1093" name="Google Shape;1093;p38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639950" y="2222500"/>
            <a:ext cx="53364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609725"/>
            <a:ext cx="14463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1639950" y="3650525"/>
            <a:ext cx="5336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t"/>
              <a:buNone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-140097" y="3871563"/>
            <a:ext cx="2085566" cy="1428014"/>
          </a:xfrm>
          <a:custGeom>
            <a:avLst/>
            <a:gdLst/>
            <a:ahLst/>
            <a:cxnLst/>
            <a:rect l="l" t="t" r="r" b="b"/>
            <a:pathLst>
              <a:path w="30588" h="20944" extrusionOk="0">
                <a:moveTo>
                  <a:pt x="30588" y="1"/>
                </a:moveTo>
                <a:cubicBezTo>
                  <a:pt x="22825" y="394"/>
                  <a:pt x="19872" y="15074"/>
                  <a:pt x="13562" y="16288"/>
                </a:cubicBezTo>
                <a:cubicBezTo>
                  <a:pt x="12743" y="16438"/>
                  <a:pt x="11978" y="16496"/>
                  <a:pt x="11258" y="16496"/>
                </a:cubicBezTo>
                <a:cubicBezTo>
                  <a:pt x="8877" y="16496"/>
                  <a:pt x="6983" y="15868"/>
                  <a:pt x="5243" y="15868"/>
                </a:cubicBezTo>
                <a:cubicBezTo>
                  <a:pt x="4455" y="15868"/>
                  <a:pt x="3698" y="15997"/>
                  <a:pt x="2942" y="16372"/>
                </a:cubicBezTo>
                <a:cubicBezTo>
                  <a:pt x="1" y="17812"/>
                  <a:pt x="394" y="20920"/>
                  <a:pt x="394" y="20920"/>
                </a:cubicBezTo>
                <a:lnTo>
                  <a:pt x="394" y="20944"/>
                </a:lnTo>
                <a:lnTo>
                  <a:pt x="30588" y="20944"/>
                </a:lnTo>
                <a:lnTo>
                  <a:pt x="3058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7372950" y="-70200"/>
            <a:ext cx="1808980" cy="1467498"/>
          </a:xfrm>
          <a:custGeom>
            <a:avLst/>
            <a:gdLst/>
            <a:ahLst/>
            <a:cxnLst/>
            <a:rect l="l" t="t" r="r" b="b"/>
            <a:pathLst>
              <a:path w="16777" h="13610" extrusionOk="0">
                <a:moveTo>
                  <a:pt x="1" y="1"/>
                </a:moveTo>
                <a:lnTo>
                  <a:pt x="1" y="13610"/>
                </a:lnTo>
                <a:cubicBezTo>
                  <a:pt x="1" y="13610"/>
                  <a:pt x="1578" y="5066"/>
                  <a:pt x="7108" y="5066"/>
                </a:cubicBezTo>
                <a:cubicBezTo>
                  <a:pt x="7384" y="5066"/>
                  <a:pt x="7670" y="5088"/>
                  <a:pt x="7966" y="5133"/>
                </a:cubicBezTo>
                <a:cubicBezTo>
                  <a:pt x="8404" y="5197"/>
                  <a:pt x="8824" y="5227"/>
                  <a:pt x="9226" y="5227"/>
                </a:cubicBezTo>
                <a:cubicBezTo>
                  <a:pt x="14534" y="5227"/>
                  <a:pt x="16777" y="1"/>
                  <a:pt x="167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900101">
            <a:off x="-831588" y="4240155"/>
            <a:ext cx="2949977" cy="775776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4491000" y="-32150"/>
            <a:ext cx="2138343" cy="404696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279289">
            <a:off x="6838362" y="-335160"/>
            <a:ext cx="3184823" cy="1749320"/>
          </a:xfrm>
          <a:custGeom>
            <a:avLst/>
            <a:gdLst/>
            <a:ahLst/>
            <a:cxnLst/>
            <a:rect l="l" t="t" r="r" b="b"/>
            <a:pathLst>
              <a:path w="64711" h="35546" extrusionOk="0">
                <a:moveTo>
                  <a:pt x="0" y="1"/>
                </a:moveTo>
                <a:cubicBezTo>
                  <a:pt x="0" y="1"/>
                  <a:pt x="2703" y="7942"/>
                  <a:pt x="10680" y="10740"/>
                </a:cubicBezTo>
                <a:cubicBezTo>
                  <a:pt x="12101" y="11239"/>
                  <a:pt x="13574" y="11422"/>
                  <a:pt x="15075" y="11422"/>
                </a:cubicBezTo>
                <a:cubicBezTo>
                  <a:pt x="19219" y="11422"/>
                  <a:pt x="23573" y="10027"/>
                  <a:pt x="27620" y="10027"/>
                </a:cubicBezTo>
                <a:cubicBezTo>
                  <a:pt x="30336" y="10027"/>
                  <a:pt x="32913" y="10654"/>
                  <a:pt x="35195" y="12752"/>
                </a:cubicBezTo>
                <a:cubicBezTo>
                  <a:pt x="42113" y="19087"/>
                  <a:pt x="35124" y="33838"/>
                  <a:pt x="46089" y="35398"/>
                </a:cubicBezTo>
                <a:cubicBezTo>
                  <a:pt x="46793" y="35499"/>
                  <a:pt x="47483" y="35546"/>
                  <a:pt x="48158" y="35546"/>
                </a:cubicBezTo>
                <a:cubicBezTo>
                  <a:pt x="58015" y="35546"/>
                  <a:pt x="64711" y="25492"/>
                  <a:pt x="64711" y="25492"/>
                </a:cubicBezTo>
                <a:lnTo>
                  <a:pt x="64699" y="25492"/>
                </a:lnTo>
                <a:lnTo>
                  <a:pt x="64699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 rot="-5400000">
            <a:off x="8612268" y="2073435"/>
            <a:ext cx="389119" cy="350300"/>
            <a:chOff x="3904650" y="1901875"/>
            <a:chExt cx="192300" cy="142225"/>
          </a:xfrm>
        </p:grpSpPr>
        <p:sp>
          <p:nvSpPr>
            <p:cNvPr id="59" name="Google Shape;59;p3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186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4"/>
          <p:cNvSpPr/>
          <p:nvPr/>
        </p:nvSpPr>
        <p:spPr>
          <a:xfrm rot="5041235">
            <a:off x="8196624" y="4159583"/>
            <a:ext cx="1617754" cy="1579877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6279800" y="-52800"/>
            <a:ext cx="2243390" cy="424576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-234350" y="4179313"/>
            <a:ext cx="1713958" cy="1273229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8171409" y="-672988"/>
            <a:ext cx="1083891" cy="3486288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-9639333">
            <a:off x="-230775" y="-567980"/>
            <a:ext cx="1028233" cy="2312906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rot="-1307812">
            <a:off x="-1637552" y="-253246"/>
            <a:ext cx="3310844" cy="1402589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 rot="-5400000">
            <a:off x="-303895" y="2461064"/>
            <a:ext cx="1174463" cy="221383"/>
            <a:chOff x="5182175" y="1388050"/>
            <a:chExt cx="454250" cy="85625"/>
          </a:xfrm>
        </p:grpSpPr>
        <p:sp>
          <p:nvSpPr>
            <p:cNvPr id="77" name="Google Shape;77;p4"/>
            <p:cNvSpPr/>
            <p:nvPr/>
          </p:nvSpPr>
          <p:spPr>
            <a:xfrm>
              <a:off x="52253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2982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37120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0" y="1"/>
                  </a:moveTo>
                  <a:cubicBezTo>
                    <a:pt x="1061" y="1"/>
                    <a:pt x="854" y="37"/>
                    <a:pt x="679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4412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5170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5899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3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1821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551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32802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40095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4738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5468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6" y="1"/>
                  </a:moveTo>
                  <a:cubicBezTo>
                    <a:pt x="1067" y="1"/>
                    <a:pt x="862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6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6" y="1"/>
                    <a:pt x="1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/>
          <p:nvPr/>
        </p:nvSpPr>
        <p:spPr>
          <a:xfrm rot="-3477651">
            <a:off x="7766797" y="4051905"/>
            <a:ext cx="2133402" cy="1584816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 rot="-5400000">
            <a:off x="128443" y="2152260"/>
            <a:ext cx="389119" cy="350300"/>
            <a:chOff x="3904650" y="1901875"/>
            <a:chExt cx="192300" cy="142225"/>
          </a:xfrm>
        </p:grpSpPr>
        <p:sp>
          <p:nvSpPr>
            <p:cNvPr id="130" name="Google Shape;130;p6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6"/>
          <p:cNvGrpSpPr/>
          <p:nvPr/>
        </p:nvGrpSpPr>
        <p:grpSpPr>
          <a:xfrm rot="-5400000">
            <a:off x="8214996" y="2170603"/>
            <a:ext cx="1063610" cy="75044"/>
            <a:chOff x="5225050" y="1501225"/>
            <a:chExt cx="411375" cy="29025"/>
          </a:xfrm>
        </p:grpSpPr>
        <p:sp>
          <p:nvSpPr>
            <p:cNvPr id="138" name="Google Shape;138;p6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6"/>
          <p:cNvSpPr/>
          <p:nvPr/>
        </p:nvSpPr>
        <p:spPr>
          <a:xfrm rot="-5400000">
            <a:off x="8044879" y="-506382"/>
            <a:ext cx="998804" cy="1756528"/>
          </a:xfrm>
          <a:custGeom>
            <a:avLst/>
            <a:gdLst/>
            <a:ahLst/>
            <a:cxnLst/>
            <a:rect l="l" t="t" r="r" b="b"/>
            <a:pathLst>
              <a:path w="14455" h="25421" extrusionOk="0">
                <a:moveTo>
                  <a:pt x="14455" y="1"/>
                </a:moveTo>
                <a:cubicBezTo>
                  <a:pt x="12907" y="84"/>
                  <a:pt x="11311" y="358"/>
                  <a:pt x="9906" y="834"/>
                </a:cubicBezTo>
                <a:cubicBezTo>
                  <a:pt x="7787" y="1560"/>
                  <a:pt x="5846" y="3084"/>
                  <a:pt x="5132" y="5192"/>
                </a:cubicBezTo>
                <a:cubicBezTo>
                  <a:pt x="4430" y="7323"/>
                  <a:pt x="5025" y="9847"/>
                  <a:pt x="3775" y="11716"/>
                </a:cubicBezTo>
                <a:cubicBezTo>
                  <a:pt x="2917" y="12967"/>
                  <a:pt x="1393" y="13645"/>
                  <a:pt x="620" y="14943"/>
                </a:cubicBezTo>
                <a:cubicBezTo>
                  <a:pt x="167" y="15669"/>
                  <a:pt x="0" y="16562"/>
                  <a:pt x="24" y="17408"/>
                </a:cubicBezTo>
                <a:cubicBezTo>
                  <a:pt x="48" y="20265"/>
                  <a:pt x="2072" y="23039"/>
                  <a:pt x="4846" y="23742"/>
                </a:cubicBezTo>
                <a:cubicBezTo>
                  <a:pt x="5613" y="23928"/>
                  <a:pt x="6398" y="23963"/>
                  <a:pt x="7190" y="23963"/>
                </a:cubicBezTo>
                <a:cubicBezTo>
                  <a:pt x="7664" y="23963"/>
                  <a:pt x="8140" y="23951"/>
                  <a:pt x="8615" y="23951"/>
                </a:cubicBezTo>
                <a:cubicBezTo>
                  <a:pt x="9220" y="23951"/>
                  <a:pt x="9823" y="23971"/>
                  <a:pt x="10418" y="24063"/>
                </a:cubicBezTo>
                <a:cubicBezTo>
                  <a:pt x="11835" y="24278"/>
                  <a:pt x="13133" y="24873"/>
                  <a:pt x="14455" y="25421"/>
                </a:cubicBezTo>
                <a:lnTo>
                  <a:pt x="144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7005263" y="-531325"/>
            <a:ext cx="3310775" cy="1402589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rot="5400000">
            <a:off x="-828740" y="3995916"/>
            <a:ext cx="1428532" cy="1493103"/>
          </a:xfrm>
          <a:custGeom>
            <a:avLst/>
            <a:gdLst/>
            <a:ahLst/>
            <a:cxnLst/>
            <a:rect l="l" t="t" r="r" b="b"/>
            <a:pathLst>
              <a:path w="20420" h="21343" extrusionOk="0">
                <a:moveTo>
                  <a:pt x="14619" y="0"/>
                </a:moveTo>
                <a:cubicBezTo>
                  <a:pt x="13676" y="0"/>
                  <a:pt x="12729" y="138"/>
                  <a:pt x="11871" y="528"/>
                </a:cubicBezTo>
                <a:cubicBezTo>
                  <a:pt x="11002" y="933"/>
                  <a:pt x="10240" y="1552"/>
                  <a:pt x="9454" y="2112"/>
                </a:cubicBezTo>
                <a:cubicBezTo>
                  <a:pt x="8180" y="2969"/>
                  <a:pt x="6894" y="3624"/>
                  <a:pt x="5370" y="3755"/>
                </a:cubicBezTo>
                <a:cubicBezTo>
                  <a:pt x="3894" y="3898"/>
                  <a:pt x="2405" y="4326"/>
                  <a:pt x="1441" y="5541"/>
                </a:cubicBezTo>
                <a:cubicBezTo>
                  <a:pt x="858" y="6279"/>
                  <a:pt x="560" y="7196"/>
                  <a:pt x="441" y="8136"/>
                </a:cubicBezTo>
                <a:cubicBezTo>
                  <a:pt x="0" y="11315"/>
                  <a:pt x="1274" y="14458"/>
                  <a:pt x="2524" y="17411"/>
                </a:cubicBezTo>
                <a:cubicBezTo>
                  <a:pt x="2810" y="18066"/>
                  <a:pt x="3096" y="18721"/>
                  <a:pt x="3537" y="19257"/>
                </a:cubicBezTo>
                <a:cubicBezTo>
                  <a:pt x="4477" y="20388"/>
                  <a:pt x="6001" y="20816"/>
                  <a:pt x="7442" y="21078"/>
                </a:cubicBezTo>
                <a:cubicBezTo>
                  <a:pt x="8212" y="21224"/>
                  <a:pt x="9001" y="21342"/>
                  <a:pt x="9782" y="21342"/>
                </a:cubicBezTo>
                <a:cubicBezTo>
                  <a:pt x="10281" y="21342"/>
                  <a:pt x="10777" y="21294"/>
                  <a:pt x="11264" y="21174"/>
                </a:cubicBezTo>
                <a:cubicBezTo>
                  <a:pt x="13204" y="20697"/>
                  <a:pt x="14669" y="19173"/>
                  <a:pt x="15967" y="17673"/>
                </a:cubicBezTo>
                <a:cubicBezTo>
                  <a:pt x="16681" y="16840"/>
                  <a:pt x="17383" y="15959"/>
                  <a:pt x="17824" y="14947"/>
                </a:cubicBezTo>
                <a:cubicBezTo>
                  <a:pt x="18276" y="13899"/>
                  <a:pt x="18419" y="12744"/>
                  <a:pt x="18693" y="11637"/>
                </a:cubicBezTo>
                <a:cubicBezTo>
                  <a:pt x="19158" y="9744"/>
                  <a:pt x="19967" y="7922"/>
                  <a:pt x="20193" y="5993"/>
                </a:cubicBezTo>
                <a:cubicBezTo>
                  <a:pt x="20420" y="4052"/>
                  <a:pt x="19896" y="1838"/>
                  <a:pt x="18241" y="802"/>
                </a:cubicBezTo>
                <a:cubicBezTo>
                  <a:pt x="17491" y="326"/>
                  <a:pt x="16562" y="147"/>
                  <a:pt x="15669" y="52"/>
                </a:cubicBezTo>
                <a:cubicBezTo>
                  <a:pt x="15323" y="20"/>
                  <a:pt x="14971" y="0"/>
                  <a:pt x="146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 rot="3406918">
            <a:off x="-1618325" y="3829273"/>
            <a:ext cx="3007693" cy="2234291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 rot="-5259529">
            <a:off x="-635804" y="-480786"/>
            <a:ext cx="1617776" cy="1579898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 rot="-9448536">
            <a:off x="-520090" y="-866242"/>
            <a:ext cx="1760163" cy="2540058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flipH="1">
            <a:off x="6803857" y="4478799"/>
            <a:ext cx="3713603" cy="976592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flipH="1">
            <a:off x="6649952" y="4876550"/>
            <a:ext cx="2351160" cy="691549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8"/>
          <p:cNvGrpSpPr/>
          <p:nvPr/>
        </p:nvGrpSpPr>
        <p:grpSpPr>
          <a:xfrm>
            <a:off x="122773" y="888660"/>
            <a:ext cx="297413" cy="199134"/>
            <a:chOff x="137823" y="2469222"/>
            <a:chExt cx="297413" cy="199134"/>
          </a:xfrm>
        </p:grpSpPr>
        <p:sp>
          <p:nvSpPr>
            <p:cNvPr id="191" name="Google Shape;191;p8"/>
            <p:cNvSpPr/>
            <p:nvPr/>
          </p:nvSpPr>
          <p:spPr>
            <a:xfrm>
              <a:off x="137823" y="2469222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39173" y="2469222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33873" y="2596347"/>
              <a:ext cx="96063" cy="72009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>
            <a:off x="0" y="1701700"/>
            <a:ext cx="955755" cy="3074144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0" y="3685200"/>
            <a:ext cx="2462777" cy="1458325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979600" y="-116675"/>
            <a:ext cx="2646195" cy="1453565"/>
          </a:xfrm>
          <a:custGeom>
            <a:avLst/>
            <a:gdLst/>
            <a:ahLst/>
            <a:cxnLst/>
            <a:rect l="l" t="t" r="r" b="b"/>
            <a:pathLst>
              <a:path w="64711" h="35546" extrusionOk="0">
                <a:moveTo>
                  <a:pt x="0" y="1"/>
                </a:moveTo>
                <a:cubicBezTo>
                  <a:pt x="0" y="1"/>
                  <a:pt x="2703" y="7942"/>
                  <a:pt x="10680" y="10740"/>
                </a:cubicBezTo>
                <a:cubicBezTo>
                  <a:pt x="12101" y="11239"/>
                  <a:pt x="13574" y="11422"/>
                  <a:pt x="15075" y="11422"/>
                </a:cubicBezTo>
                <a:cubicBezTo>
                  <a:pt x="19219" y="11422"/>
                  <a:pt x="23573" y="10027"/>
                  <a:pt x="27620" y="10027"/>
                </a:cubicBezTo>
                <a:cubicBezTo>
                  <a:pt x="30336" y="10027"/>
                  <a:pt x="32913" y="10654"/>
                  <a:pt x="35195" y="12752"/>
                </a:cubicBezTo>
                <a:cubicBezTo>
                  <a:pt x="42113" y="19087"/>
                  <a:pt x="35124" y="33838"/>
                  <a:pt x="46089" y="35398"/>
                </a:cubicBezTo>
                <a:cubicBezTo>
                  <a:pt x="46793" y="35499"/>
                  <a:pt x="47483" y="35546"/>
                  <a:pt x="48158" y="35546"/>
                </a:cubicBezTo>
                <a:cubicBezTo>
                  <a:pt x="58015" y="35546"/>
                  <a:pt x="64711" y="25492"/>
                  <a:pt x="64711" y="25492"/>
                </a:cubicBezTo>
                <a:lnTo>
                  <a:pt x="64699" y="25492"/>
                </a:lnTo>
                <a:lnTo>
                  <a:pt x="646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106172" y="3789305"/>
            <a:ext cx="2393052" cy="1638554"/>
          </a:xfrm>
          <a:custGeom>
            <a:avLst/>
            <a:gdLst/>
            <a:ahLst/>
            <a:cxnLst/>
            <a:rect l="l" t="t" r="r" b="b"/>
            <a:pathLst>
              <a:path w="30588" h="20944" extrusionOk="0">
                <a:moveTo>
                  <a:pt x="30588" y="1"/>
                </a:moveTo>
                <a:cubicBezTo>
                  <a:pt x="22825" y="394"/>
                  <a:pt x="19872" y="15074"/>
                  <a:pt x="13562" y="16288"/>
                </a:cubicBezTo>
                <a:cubicBezTo>
                  <a:pt x="12743" y="16438"/>
                  <a:pt x="11978" y="16496"/>
                  <a:pt x="11258" y="16496"/>
                </a:cubicBezTo>
                <a:cubicBezTo>
                  <a:pt x="8877" y="16496"/>
                  <a:pt x="6983" y="15868"/>
                  <a:pt x="5243" y="15868"/>
                </a:cubicBezTo>
                <a:cubicBezTo>
                  <a:pt x="4455" y="15868"/>
                  <a:pt x="3698" y="15997"/>
                  <a:pt x="2942" y="16372"/>
                </a:cubicBezTo>
                <a:cubicBezTo>
                  <a:pt x="1" y="17812"/>
                  <a:pt x="394" y="20920"/>
                  <a:pt x="394" y="20920"/>
                </a:cubicBezTo>
                <a:lnTo>
                  <a:pt x="394" y="20944"/>
                </a:lnTo>
                <a:lnTo>
                  <a:pt x="30588" y="20944"/>
                </a:lnTo>
                <a:lnTo>
                  <a:pt x="305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-86512" y="-116687"/>
            <a:ext cx="1617764" cy="1312378"/>
          </a:xfrm>
          <a:custGeom>
            <a:avLst/>
            <a:gdLst/>
            <a:ahLst/>
            <a:cxnLst/>
            <a:rect l="l" t="t" r="r" b="b"/>
            <a:pathLst>
              <a:path w="16777" h="13610" extrusionOk="0">
                <a:moveTo>
                  <a:pt x="1" y="1"/>
                </a:moveTo>
                <a:lnTo>
                  <a:pt x="1" y="13610"/>
                </a:lnTo>
                <a:cubicBezTo>
                  <a:pt x="1" y="13610"/>
                  <a:pt x="1578" y="5066"/>
                  <a:pt x="7108" y="5066"/>
                </a:cubicBezTo>
                <a:cubicBezTo>
                  <a:pt x="7384" y="5066"/>
                  <a:pt x="7670" y="5088"/>
                  <a:pt x="7966" y="5133"/>
                </a:cubicBezTo>
                <a:cubicBezTo>
                  <a:pt x="8404" y="5197"/>
                  <a:pt x="8824" y="5227"/>
                  <a:pt x="9226" y="5227"/>
                </a:cubicBezTo>
                <a:cubicBezTo>
                  <a:pt x="14534" y="5227"/>
                  <a:pt x="16777" y="1"/>
                  <a:pt x="167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>
            <a:off x="5977082" y="162834"/>
            <a:ext cx="909363" cy="284670"/>
            <a:chOff x="5182175" y="1388050"/>
            <a:chExt cx="454250" cy="142200"/>
          </a:xfrm>
        </p:grpSpPr>
        <p:sp>
          <p:nvSpPr>
            <p:cNvPr id="200" name="Google Shape;200;p8"/>
            <p:cNvSpPr/>
            <p:nvPr/>
          </p:nvSpPr>
          <p:spPr>
            <a:xfrm>
              <a:off x="52253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2982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37120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0" y="1"/>
                  </a:moveTo>
                  <a:cubicBezTo>
                    <a:pt x="1061" y="1"/>
                    <a:pt x="854" y="37"/>
                    <a:pt x="679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44412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5170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5899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3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1821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2551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32802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40095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4738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5468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6" y="1"/>
                  </a:moveTo>
                  <a:cubicBezTo>
                    <a:pt x="1067" y="1"/>
                    <a:pt x="862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6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6" y="1"/>
                    <a:pt x="1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8"/>
          <p:cNvSpPr/>
          <p:nvPr/>
        </p:nvSpPr>
        <p:spPr>
          <a:xfrm>
            <a:off x="3087475" y="-32150"/>
            <a:ext cx="2138343" cy="404696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064125" y="-292100"/>
            <a:ext cx="1198119" cy="3849992"/>
          </a:xfrm>
          <a:custGeom>
            <a:avLst/>
            <a:gdLst/>
            <a:ahLst/>
            <a:cxnLst/>
            <a:rect l="l" t="t" r="r" b="b"/>
            <a:pathLst>
              <a:path w="18063" h="58043" extrusionOk="0">
                <a:moveTo>
                  <a:pt x="6370" y="0"/>
                </a:moveTo>
                <a:cubicBezTo>
                  <a:pt x="3656" y="3203"/>
                  <a:pt x="893" y="6596"/>
                  <a:pt x="536" y="10823"/>
                </a:cubicBezTo>
                <a:cubicBezTo>
                  <a:pt x="0" y="17074"/>
                  <a:pt x="4977" y="22015"/>
                  <a:pt x="9275" y="25789"/>
                </a:cubicBezTo>
                <a:cubicBezTo>
                  <a:pt x="11097" y="27396"/>
                  <a:pt x="12823" y="29146"/>
                  <a:pt x="14074" y="31206"/>
                </a:cubicBezTo>
                <a:cubicBezTo>
                  <a:pt x="15324" y="33278"/>
                  <a:pt x="16074" y="35719"/>
                  <a:pt x="15836" y="38136"/>
                </a:cubicBezTo>
                <a:cubicBezTo>
                  <a:pt x="15478" y="41588"/>
                  <a:pt x="13157" y="44577"/>
                  <a:pt x="12680" y="48018"/>
                </a:cubicBezTo>
                <a:cubicBezTo>
                  <a:pt x="12240" y="51149"/>
                  <a:pt x="13490" y="54447"/>
                  <a:pt x="15859" y="56543"/>
                </a:cubicBezTo>
                <a:cubicBezTo>
                  <a:pt x="16312" y="56959"/>
                  <a:pt x="17133" y="57567"/>
                  <a:pt x="18062" y="58043"/>
                </a:cubicBezTo>
                <a:lnTo>
                  <a:pt x="18062" y="0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2"/>
          </p:nvPr>
        </p:nvSpPr>
        <p:spPr>
          <a:xfrm>
            <a:off x="720000" y="1999731"/>
            <a:ext cx="35205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3"/>
          </p:nvPr>
        </p:nvSpPr>
        <p:spPr>
          <a:xfrm>
            <a:off x="4903325" y="3747368"/>
            <a:ext cx="35208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"/>
          </p:nvPr>
        </p:nvSpPr>
        <p:spPr>
          <a:xfrm>
            <a:off x="4903325" y="4160513"/>
            <a:ext cx="3520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4"/>
          </p:nvPr>
        </p:nvSpPr>
        <p:spPr>
          <a:xfrm>
            <a:off x="731100" y="2427986"/>
            <a:ext cx="3520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 idx="5"/>
          </p:nvPr>
        </p:nvSpPr>
        <p:spPr>
          <a:xfrm>
            <a:off x="723450" y="3747368"/>
            <a:ext cx="35208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/>
          </p:nvPr>
        </p:nvSpPr>
        <p:spPr>
          <a:xfrm>
            <a:off x="4906775" y="1999731"/>
            <a:ext cx="35208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7"/>
          </p:nvPr>
        </p:nvSpPr>
        <p:spPr>
          <a:xfrm>
            <a:off x="731100" y="4166475"/>
            <a:ext cx="3520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8"/>
          </p:nvPr>
        </p:nvSpPr>
        <p:spPr>
          <a:xfrm>
            <a:off x="4906775" y="2409686"/>
            <a:ext cx="3520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9" hasCustomPrompt="1"/>
          </p:nvPr>
        </p:nvSpPr>
        <p:spPr>
          <a:xfrm>
            <a:off x="734562" y="1223915"/>
            <a:ext cx="819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13" hasCustomPrompt="1"/>
          </p:nvPr>
        </p:nvSpPr>
        <p:spPr>
          <a:xfrm>
            <a:off x="4906781" y="1223922"/>
            <a:ext cx="819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4" hasCustomPrompt="1"/>
          </p:nvPr>
        </p:nvSpPr>
        <p:spPr>
          <a:xfrm>
            <a:off x="734554" y="2959953"/>
            <a:ext cx="819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6781" y="2971572"/>
            <a:ext cx="819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/>
          <p:nvPr/>
        </p:nvSpPr>
        <p:spPr>
          <a:xfrm rot="-9448536">
            <a:off x="-411940" y="-837692"/>
            <a:ext cx="1760163" cy="2540058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375444" y="3812831"/>
            <a:ext cx="2606761" cy="1543585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-854776" flipH="1">
            <a:off x="7652803" y="-164149"/>
            <a:ext cx="1898065" cy="1917544"/>
          </a:xfrm>
          <a:custGeom>
            <a:avLst/>
            <a:gdLst/>
            <a:ahLst/>
            <a:cxnLst/>
            <a:rect l="l" t="t" r="r" b="b"/>
            <a:pathLst>
              <a:path w="24945" h="25201" extrusionOk="0">
                <a:moveTo>
                  <a:pt x="1" y="1"/>
                </a:moveTo>
                <a:lnTo>
                  <a:pt x="1" y="22075"/>
                </a:lnTo>
                <a:cubicBezTo>
                  <a:pt x="822" y="22908"/>
                  <a:pt x="1667" y="23742"/>
                  <a:pt x="2679" y="24289"/>
                </a:cubicBezTo>
                <a:cubicBezTo>
                  <a:pt x="4007" y="25006"/>
                  <a:pt x="5505" y="25201"/>
                  <a:pt x="7024" y="25201"/>
                </a:cubicBezTo>
                <a:cubicBezTo>
                  <a:pt x="7876" y="25201"/>
                  <a:pt x="8734" y="25139"/>
                  <a:pt x="9573" y="25075"/>
                </a:cubicBezTo>
                <a:cubicBezTo>
                  <a:pt x="10633" y="25004"/>
                  <a:pt x="11716" y="24897"/>
                  <a:pt x="12645" y="24408"/>
                </a:cubicBezTo>
                <a:cubicBezTo>
                  <a:pt x="13443" y="23980"/>
                  <a:pt x="14050" y="23266"/>
                  <a:pt x="14633" y="22551"/>
                </a:cubicBezTo>
                <a:cubicBezTo>
                  <a:pt x="15360" y="21634"/>
                  <a:pt x="16098" y="20646"/>
                  <a:pt x="16300" y="19503"/>
                </a:cubicBezTo>
                <a:cubicBezTo>
                  <a:pt x="16479" y="18527"/>
                  <a:pt x="16288" y="17551"/>
                  <a:pt x="16134" y="16562"/>
                </a:cubicBezTo>
                <a:cubicBezTo>
                  <a:pt x="15943" y="15288"/>
                  <a:pt x="15836" y="14002"/>
                  <a:pt x="15824" y="12717"/>
                </a:cubicBezTo>
                <a:cubicBezTo>
                  <a:pt x="15812" y="11478"/>
                  <a:pt x="15883" y="10181"/>
                  <a:pt x="16455" y="9085"/>
                </a:cubicBezTo>
                <a:cubicBezTo>
                  <a:pt x="17836" y="6323"/>
                  <a:pt x="21515" y="5728"/>
                  <a:pt x="23694" y="3573"/>
                </a:cubicBezTo>
                <a:cubicBezTo>
                  <a:pt x="24135" y="3144"/>
                  <a:pt x="24516" y="2656"/>
                  <a:pt x="24730" y="2072"/>
                </a:cubicBezTo>
                <a:cubicBezTo>
                  <a:pt x="24920" y="1501"/>
                  <a:pt x="24944" y="906"/>
                  <a:pt x="24873" y="310"/>
                </a:cubicBezTo>
                <a:lnTo>
                  <a:pt x="248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-2044205">
            <a:off x="7163965" y="-760398"/>
            <a:ext cx="1617781" cy="1579903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1175331">
            <a:off x="8380431" y="3867014"/>
            <a:ext cx="943135" cy="1658626"/>
          </a:xfrm>
          <a:custGeom>
            <a:avLst/>
            <a:gdLst/>
            <a:ahLst/>
            <a:cxnLst/>
            <a:rect l="l" t="t" r="r" b="b"/>
            <a:pathLst>
              <a:path w="14455" h="25421" extrusionOk="0">
                <a:moveTo>
                  <a:pt x="14455" y="1"/>
                </a:moveTo>
                <a:cubicBezTo>
                  <a:pt x="12907" y="84"/>
                  <a:pt x="11311" y="358"/>
                  <a:pt x="9906" y="834"/>
                </a:cubicBezTo>
                <a:cubicBezTo>
                  <a:pt x="7787" y="1560"/>
                  <a:pt x="5846" y="3084"/>
                  <a:pt x="5132" y="5192"/>
                </a:cubicBezTo>
                <a:cubicBezTo>
                  <a:pt x="4430" y="7323"/>
                  <a:pt x="5025" y="9847"/>
                  <a:pt x="3775" y="11716"/>
                </a:cubicBezTo>
                <a:cubicBezTo>
                  <a:pt x="2917" y="12967"/>
                  <a:pt x="1393" y="13645"/>
                  <a:pt x="620" y="14943"/>
                </a:cubicBezTo>
                <a:cubicBezTo>
                  <a:pt x="167" y="15669"/>
                  <a:pt x="0" y="16562"/>
                  <a:pt x="24" y="17408"/>
                </a:cubicBezTo>
                <a:cubicBezTo>
                  <a:pt x="48" y="20265"/>
                  <a:pt x="2072" y="23039"/>
                  <a:pt x="4846" y="23742"/>
                </a:cubicBezTo>
                <a:cubicBezTo>
                  <a:pt x="5613" y="23928"/>
                  <a:pt x="6398" y="23963"/>
                  <a:pt x="7190" y="23963"/>
                </a:cubicBezTo>
                <a:cubicBezTo>
                  <a:pt x="7664" y="23963"/>
                  <a:pt x="8140" y="23951"/>
                  <a:pt x="8615" y="23951"/>
                </a:cubicBezTo>
                <a:cubicBezTo>
                  <a:pt x="9220" y="23951"/>
                  <a:pt x="9823" y="23971"/>
                  <a:pt x="10418" y="24063"/>
                </a:cubicBezTo>
                <a:cubicBezTo>
                  <a:pt x="11835" y="24278"/>
                  <a:pt x="13133" y="24873"/>
                  <a:pt x="14455" y="25421"/>
                </a:cubicBezTo>
                <a:lnTo>
                  <a:pt x="144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-4499899">
            <a:off x="7126847" y="4308441"/>
            <a:ext cx="2949977" cy="775776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>
            <a:off x="-134850" y="-85200"/>
            <a:ext cx="1384061" cy="1122825"/>
          </a:xfrm>
          <a:custGeom>
            <a:avLst/>
            <a:gdLst/>
            <a:ahLst/>
            <a:cxnLst/>
            <a:rect l="l" t="t" r="r" b="b"/>
            <a:pathLst>
              <a:path w="16777" h="13610" extrusionOk="0">
                <a:moveTo>
                  <a:pt x="1" y="1"/>
                </a:moveTo>
                <a:lnTo>
                  <a:pt x="1" y="13610"/>
                </a:lnTo>
                <a:cubicBezTo>
                  <a:pt x="1" y="13610"/>
                  <a:pt x="1578" y="5066"/>
                  <a:pt x="7108" y="5066"/>
                </a:cubicBezTo>
                <a:cubicBezTo>
                  <a:pt x="7384" y="5066"/>
                  <a:pt x="7670" y="5088"/>
                  <a:pt x="7966" y="5133"/>
                </a:cubicBezTo>
                <a:cubicBezTo>
                  <a:pt x="8404" y="5197"/>
                  <a:pt x="8824" y="5227"/>
                  <a:pt x="9226" y="5227"/>
                </a:cubicBezTo>
                <a:cubicBezTo>
                  <a:pt x="14534" y="5227"/>
                  <a:pt x="16777" y="1"/>
                  <a:pt x="167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1767617" y="190689"/>
            <a:ext cx="1174463" cy="221383"/>
            <a:chOff x="5182175" y="1388050"/>
            <a:chExt cx="454250" cy="85625"/>
          </a:xfrm>
        </p:grpSpPr>
        <p:sp>
          <p:nvSpPr>
            <p:cNvPr id="330" name="Google Shape;330;p13"/>
            <p:cNvSpPr/>
            <p:nvPr/>
          </p:nvSpPr>
          <p:spPr>
            <a:xfrm>
              <a:off x="52253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2982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37120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0" y="1"/>
                  </a:moveTo>
                  <a:cubicBezTo>
                    <a:pt x="1061" y="1"/>
                    <a:pt x="854" y="37"/>
                    <a:pt x="679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44412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5170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5899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3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1821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2551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32802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40095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4738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5468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6" y="1"/>
                  </a:moveTo>
                  <a:cubicBezTo>
                    <a:pt x="1067" y="1"/>
                    <a:pt x="862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6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6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3"/>
          <p:cNvSpPr/>
          <p:nvPr/>
        </p:nvSpPr>
        <p:spPr>
          <a:xfrm rot="10800000">
            <a:off x="4138373" y="4878225"/>
            <a:ext cx="1661933" cy="314532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1888800" y="3215500"/>
            <a:ext cx="5366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1888800" y="1804800"/>
            <a:ext cx="5366400" cy="11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-122875" y="3999651"/>
            <a:ext cx="2352873" cy="1336914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5554832" y="-702121"/>
            <a:ext cx="3073595" cy="1630977"/>
          </a:xfrm>
          <a:custGeom>
            <a:avLst/>
            <a:gdLst/>
            <a:ahLst/>
            <a:cxnLst/>
            <a:rect l="l" t="t" r="r" b="b"/>
            <a:pathLst>
              <a:path w="44482" h="23604" extrusionOk="0">
                <a:moveTo>
                  <a:pt x="13954" y="1"/>
                </a:moveTo>
                <a:cubicBezTo>
                  <a:pt x="13549" y="394"/>
                  <a:pt x="13121" y="739"/>
                  <a:pt x="12609" y="1048"/>
                </a:cubicBezTo>
                <a:cubicBezTo>
                  <a:pt x="11109" y="2001"/>
                  <a:pt x="9430" y="2608"/>
                  <a:pt x="7882" y="3477"/>
                </a:cubicBezTo>
                <a:cubicBezTo>
                  <a:pt x="5358" y="4870"/>
                  <a:pt x="3215" y="6942"/>
                  <a:pt x="1726" y="9407"/>
                </a:cubicBezTo>
                <a:cubicBezTo>
                  <a:pt x="738" y="11062"/>
                  <a:pt x="0" y="12955"/>
                  <a:pt x="12" y="14883"/>
                </a:cubicBezTo>
                <a:cubicBezTo>
                  <a:pt x="36" y="16824"/>
                  <a:pt x="857" y="18812"/>
                  <a:pt x="2429" y="19932"/>
                </a:cubicBezTo>
                <a:cubicBezTo>
                  <a:pt x="3589" y="20750"/>
                  <a:pt x="5031" y="21028"/>
                  <a:pt x="6468" y="21028"/>
                </a:cubicBezTo>
                <a:cubicBezTo>
                  <a:pt x="6830" y="21028"/>
                  <a:pt x="7192" y="21011"/>
                  <a:pt x="7549" y="20979"/>
                </a:cubicBezTo>
                <a:cubicBezTo>
                  <a:pt x="9323" y="20813"/>
                  <a:pt x="11049" y="20325"/>
                  <a:pt x="12811" y="20134"/>
                </a:cubicBezTo>
                <a:cubicBezTo>
                  <a:pt x="13364" y="20077"/>
                  <a:pt x="13919" y="20049"/>
                  <a:pt x="14473" y="20049"/>
                </a:cubicBezTo>
                <a:cubicBezTo>
                  <a:pt x="17496" y="20049"/>
                  <a:pt x="20508" y="20867"/>
                  <a:pt x="23265" y="22134"/>
                </a:cubicBezTo>
                <a:cubicBezTo>
                  <a:pt x="24396" y="22658"/>
                  <a:pt x="25515" y="23254"/>
                  <a:pt x="26730" y="23492"/>
                </a:cubicBezTo>
                <a:cubicBezTo>
                  <a:pt x="27149" y="23569"/>
                  <a:pt x="27571" y="23603"/>
                  <a:pt x="27993" y="23603"/>
                </a:cubicBezTo>
                <a:cubicBezTo>
                  <a:pt x="29056" y="23603"/>
                  <a:pt x="30122" y="23390"/>
                  <a:pt x="31171" y="23134"/>
                </a:cubicBezTo>
                <a:cubicBezTo>
                  <a:pt x="32635" y="22777"/>
                  <a:pt x="34111" y="22337"/>
                  <a:pt x="35362" y="21479"/>
                </a:cubicBezTo>
                <a:cubicBezTo>
                  <a:pt x="36612" y="20610"/>
                  <a:pt x="37600" y="19289"/>
                  <a:pt x="37719" y="17777"/>
                </a:cubicBezTo>
                <a:cubicBezTo>
                  <a:pt x="37802" y="16479"/>
                  <a:pt x="37255" y="15122"/>
                  <a:pt x="37683" y="13883"/>
                </a:cubicBezTo>
                <a:cubicBezTo>
                  <a:pt x="37874" y="13324"/>
                  <a:pt x="38255" y="12859"/>
                  <a:pt x="38624" y="12395"/>
                </a:cubicBezTo>
                <a:cubicBezTo>
                  <a:pt x="39993" y="10692"/>
                  <a:pt x="41350" y="8978"/>
                  <a:pt x="42720" y="7263"/>
                </a:cubicBezTo>
                <a:cubicBezTo>
                  <a:pt x="43148" y="6716"/>
                  <a:pt x="43589" y="6168"/>
                  <a:pt x="43827" y="5525"/>
                </a:cubicBezTo>
                <a:cubicBezTo>
                  <a:pt x="44482" y="3787"/>
                  <a:pt x="43613" y="1822"/>
                  <a:pt x="42374" y="429"/>
                </a:cubicBezTo>
                <a:cubicBezTo>
                  <a:pt x="42243" y="286"/>
                  <a:pt x="42101" y="155"/>
                  <a:pt x="41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3228966" y="4548706"/>
            <a:ext cx="2116871" cy="622638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-386196" y="-135475"/>
            <a:ext cx="1723637" cy="1741326"/>
          </a:xfrm>
          <a:custGeom>
            <a:avLst/>
            <a:gdLst/>
            <a:ahLst/>
            <a:cxnLst/>
            <a:rect l="l" t="t" r="r" b="b"/>
            <a:pathLst>
              <a:path w="24945" h="25201" extrusionOk="0">
                <a:moveTo>
                  <a:pt x="1" y="1"/>
                </a:moveTo>
                <a:lnTo>
                  <a:pt x="1" y="22075"/>
                </a:lnTo>
                <a:cubicBezTo>
                  <a:pt x="822" y="22908"/>
                  <a:pt x="1667" y="23742"/>
                  <a:pt x="2679" y="24289"/>
                </a:cubicBezTo>
                <a:cubicBezTo>
                  <a:pt x="4007" y="25006"/>
                  <a:pt x="5505" y="25201"/>
                  <a:pt x="7024" y="25201"/>
                </a:cubicBezTo>
                <a:cubicBezTo>
                  <a:pt x="7876" y="25201"/>
                  <a:pt x="8734" y="25139"/>
                  <a:pt x="9573" y="25075"/>
                </a:cubicBezTo>
                <a:cubicBezTo>
                  <a:pt x="10633" y="25004"/>
                  <a:pt x="11716" y="24897"/>
                  <a:pt x="12645" y="24408"/>
                </a:cubicBezTo>
                <a:cubicBezTo>
                  <a:pt x="13443" y="23980"/>
                  <a:pt x="14050" y="23266"/>
                  <a:pt x="14633" y="22551"/>
                </a:cubicBezTo>
                <a:cubicBezTo>
                  <a:pt x="15360" y="21634"/>
                  <a:pt x="16098" y="20646"/>
                  <a:pt x="16300" y="19503"/>
                </a:cubicBezTo>
                <a:cubicBezTo>
                  <a:pt x="16479" y="18527"/>
                  <a:pt x="16288" y="17551"/>
                  <a:pt x="16134" y="16562"/>
                </a:cubicBezTo>
                <a:cubicBezTo>
                  <a:pt x="15943" y="15288"/>
                  <a:pt x="15836" y="14002"/>
                  <a:pt x="15824" y="12717"/>
                </a:cubicBezTo>
                <a:cubicBezTo>
                  <a:pt x="15812" y="11478"/>
                  <a:pt x="15883" y="10181"/>
                  <a:pt x="16455" y="9085"/>
                </a:cubicBezTo>
                <a:cubicBezTo>
                  <a:pt x="17836" y="6323"/>
                  <a:pt x="21515" y="5728"/>
                  <a:pt x="23694" y="3573"/>
                </a:cubicBezTo>
                <a:cubicBezTo>
                  <a:pt x="24135" y="3144"/>
                  <a:pt x="24516" y="2656"/>
                  <a:pt x="24730" y="2072"/>
                </a:cubicBezTo>
                <a:cubicBezTo>
                  <a:pt x="24920" y="1501"/>
                  <a:pt x="24944" y="906"/>
                  <a:pt x="24873" y="310"/>
                </a:cubicBezTo>
                <a:lnTo>
                  <a:pt x="248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703423" y="-43900"/>
            <a:ext cx="1661933" cy="314532"/>
          </a:xfrm>
          <a:custGeom>
            <a:avLst/>
            <a:gdLst/>
            <a:ahLst/>
            <a:cxnLst/>
            <a:rect l="l" t="t" r="r" b="b"/>
            <a:pathLst>
              <a:path w="24052" h="4552" extrusionOk="0">
                <a:moveTo>
                  <a:pt x="1" y="1"/>
                </a:moveTo>
                <a:cubicBezTo>
                  <a:pt x="358" y="489"/>
                  <a:pt x="739" y="965"/>
                  <a:pt x="1108" y="1441"/>
                </a:cubicBezTo>
                <a:cubicBezTo>
                  <a:pt x="1632" y="2120"/>
                  <a:pt x="2179" y="2775"/>
                  <a:pt x="2906" y="3168"/>
                </a:cubicBezTo>
                <a:cubicBezTo>
                  <a:pt x="3586" y="3542"/>
                  <a:pt x="4358" y="3679"/>
                  <a:pt x="5139" y="3679"/>
                </a:cubicBezTo>
                <a:cubicBezTo>
                  <a:pt x="5451" y="3679"/>
                  <a:pt x="5764" y="3658"/>
                  <a:pt x="6073" y="3620"/>
                </a:cubicBezTo>
                <a:cubicBezTo>
                  <a:pt x="7144" y="3501"/>
                  <a:pt x="8204" y="3215"/>
                  <a:pt x="9287" y="3144"/>
                </a:cubicBezTo>
                <a:cubicBezTo>
                  <a:pt x="9506" y="3128"/>
                  <a:pt x="9725" y="3121"/>
                  <a:pt x="9943" y="3121"/>
                </a:cubicBezTo>
                <a:cubicBezTo>
                  <a:pt x="12213" y="3121"/>
                  <a:pt x="14431" y="3917"/>
                  <a:pt x="16669" y="4406"/>
                </a:cubicBezTo>
                <a:cubicBezTo>
                  <a:pt x="17013" y="4485"/>
                  <a:pt x="17370" y="4552"/>
                  <a:pt x="17726" y="4552"/>
                </a:cubicBezTo>
                <a:cubicBezTo>
                  <a:pt x="17850" y="4552"/>
                  <a:pt x="17975" y="4544"/>
                  <a:pt x="18098" y="4525"/>
                </a:cubicBezTo>
                <a:cubicBezTo>
                  <a:pt x="18431" y="4477"/>
                  <a:pt x="18741" y="4347"/>
                  <a:pt x="19039" y="4227"/>
                </a:cubicBezTo>
                <a:cubicBezTo>
                  <a:pt x="19670" y="3977"/>
                  <a:pt x="20301" y="3727"/>
                  <a:pt x="20932" y="3465"/>
                </a:cubicBezTo>
                <a:cubicBezTo>
                  <a:pt x="21420" y="3275"/>
                  <a:pt x="21908" y="3084"/>
                  <a:pt x="22313" y="2751"/>
                </a:cubicBezTo>
                <a:cubicBezTo>
                  <a:pt x="22765" y="2394"/>
                  <a:pt x="23075" y="1906"/>
                  <a:pt x="23361" y="1394"/>
                </a:cubicBezTo>
                <a:cubicBezTo>
                  <a:pt x="23611" y="953"/>
                  <a:pt x="23849" y="477"/>
                  <a:pt x="240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7603337" y="2934600"/>
            <a:ext cx="1760183" cy="2540078"/>
          </a:xfrm>
          <a:custGeom>
            <a:avLst/>
            <a:gdLst/>
            <a:ahLst/>
            <a:cxnLst/>
            <a:rect l="l" t="t" r="r" b="b"/>
            <a:pathLst>
              <a:path w="28242" h="40757" extrusionOk="0">
                <a:moveTo>
                  <a:pt x="21193" y="1"/>
                </a:moveTo>
                <a:cubicBezTo>
                  <a:pt x="19351" y="1"/>
                  <a:pt x="17365" y="455"/>
                  <a:pt x="16204" y="1883"/>
                </a:cubicBezTo>
                <a:cubicBezTo>
                  <a:pt x="15645" y="2585"/>
                  <a:pt x="15323" y="3454"/>
                  <a:pt x="15026" y="4288"/>
                </a:cubicBezTo>
                <a:cubicBezTo>
                  <a:pt x="14157" y="6729"/>
                  <a:pt x="13275" y="9253"/>
                  <a:pt x="13454" y="11848"/>
                </a:cubicBezTo>
                <a:cubicBezTo>
                  <a:pt x="13561" y="13241"/>
                  <a:pt x="13954" y="14634"/>
                  <a:pt x="13740" y="16027"/>
                </a:cubicBezTo>
                <a:cubicBezTo>
                  <a:pt x="13442" y="17801"/>
                  <a:pt x="12109" y="19254"/>
                  <a:pt x="10620" y="20254"/>
                </a:cubicBezTo>
                <a:cubicBezTo>
                  <a:pt x="9132" y="21266"/>
                  <a:pt x="7441" y="21921"/>
                  <a:pt x="5894" y="22826"/>
                </a:cubicBezTo>
                <a:cubicBezTo>
                  <a:pt x="4453" y="23659"/>
                  <a:pt x="3119" y="24695"/>
                  <a:pt x="1976" y="25909"/>
                </a:cubicBezTo>
                <a:cubicBezTo>
                  <a:pt x="1000" y="26933"/>
                  <a:pt x="107" y="28184"/>
                  <a:pt x="48" y="29612"/>
                </a:cubicBezTo>
                <a:cubicBezTo>
                  <a:pt x="0" y="30839"/>
                  <a:pt x="583" y="31982"/>
                  <a:pt x="1155" y="33053"/>
                </a:cubicBezTo>
                <a:cubicBezTo>
                  <a:pt x="1965" y="34542"/>
                  <a:pt x="2786" y="36018"/>
                  <a:pt x="3643" y="37470"/>
                </a:cubicBezTo>
                <a:cubicBezTo>
                  <a:pt x="4298" y="38602"/>
                  <a:pt x="5001" y="39733"/>
                  <a:pt x="5953" y="40614"/>
                </a:cubicBezTo>
                <a:cubicBezTo>
                  <a:pt x="6013" y="40661"/>
                  <a:pt x="6060" y="40721"/>
                  <a:pt x="6120" y="40757"/>
                </a:cubicBezTo>
                <a:lnTo>
                  <a:pt x="28242" y="40757"/>
                </a:lnTo>
                <a:lnTo>
                  <a:pt x="28242" y="1609"/>
                </a:lnTo>
                <a:cubicBezTo>
                  <a:pt x="26075" y="597"/>
                  <a:pt x="23741" y="13"/>
                  <a:pt x="21336" y="2"/>
                </a:cubicBezTo>
                <a:cubicBezTo>
                  <a:pt x="21288" y="1"/>
                  <a:pt x="21241" y="1"/>
                  <a:pt x="211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5436238" y="-503912"/>
            <a:ext cx="3310775" cy="1402589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14"/>
          <p:cNvGrpSpPr/>
          <p:nvPr/>
        </p:nvGrpSpPr>
        <p:grpSpPr>
          <a:xfrm rot="-5400000">
            <a:off x="-40541" y="2093551"/>
            <a:ext cx="473616" cy="350300"/>
            <a:chOff x="3904650" y="1901875"/>
            <a:chExt cx="192300" cy="142225"/>
          </a:xfrm>
        </p:grpSpPr>
        <p:sp>
          <p:nvSpPr>
            <p:cNvPr id="355" name="Google Shape;355;p14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4"/>
          <p:cNvGrpSpPr/>
          <p:nvPr/>
        </p:nvGrpSpPr>
        <p:grpSpPr>
          <a:xfrm>
            <a:off x="6968207" y="4840647"/>
            <a:ext cx="246879" cy="211149"/>
            <a:chOff x="3562350" y="2142100"/>
            <a:chExt cx="119375" cy="85475"/>
          </a:xfrm>
        </p:grpSpPr>
        <p:sp>
          <p:nvSpPr>
            <p:cNvPr id="363" name="Google Shape;363;p14"/>
            <p:cNvSpPr/>
            <p:nvPr/>
          </p:nvSpPr>
          <p:spPr>
            <a:xfrm>
              <a:off x="3592100" y="219850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079" y="1"/>
                  </a:moveTo>
                  <a:cubicBezTo>
                    <a:pt x="803" y="1"/>
                    <a:pt x="504" y="106"/>
                    <a:pt x="298" y="285"/>
                  </a:cubicBezTo>
                  <a:cubicBezTo>
                    <a:pt x="84" y="476"/>
                    <a:pt x="1" y="750"/>
                    <a:pt x="96" y="964"/>
                  </a:cubicBezTo>
                  <a:cubicBezTo>
                    <a:pt x="186" y="1112"/>
                    <a:pt x="385" y="1163"/>
                    <a:pt x="607" y="1163"/>
                  </a:cubicBezTo>
                  <a:cubicBezTo>
                    <a:pt x="794" y="1163"/>
                    <a:pt x="998" y="1127"/>
                    <a:pt x="1167" y="1083"/>
                  </a:cubicBezTo>
                  <a:cubicBezTo>
                    <a:pt x="1275" y="1047"/>
                    <a:pt x="1394" y="1000"/>
                    <a:pt x="1489" y="964"/>
                  </a:cubicBezTo>
                  <a:cubicBezTo>
                    <a:pt x="1501" y="964"/>
                    <a:pt x="1501" y="940"/>
                    <a:pt x="1513" y="940"/>
                  </a:cubicBezTo>
                  <a:cubicBezTo>
                    <a:pt x="1858" y="750"/>
                    <a:pt x="1822" y="428"/>
                    <a:pt x="1632" y="214"/>
                  </a:cubicBezTo>
                  <a:cubicBezTo>
                    <a:pt x="1500" y="67"/>
                    <a:pt x="1297" y="1"/>
                    <a:pt x="1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635275" y="2142100"/>
              <a:ext cx="46450" cy="29150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562350" y="2142100"/>
              <a:ext cx="46450" cy="29150"/>
            </a:xfrm>
            <a:custGeom>
              <a:avLst/>
              <a:gdLst/>
              <a:ahLst/>
              <a:cxnLst/>
              <a:rect l="l" t="t" r="r" b="b"/>
              <a:pathLst>
                <a:path w="1858" h="1166" extrusionOk="0">
                  <a:moveTo>
                    <a:pt x="1070" y="0"/>
                  </a:moveTo>
                  <a:cubicBezTo>
                    <a:pt x="793" y="0"/>
                    <a:pt x="497" y="105"/>
                    <a:pt x="298" y="291"/>
                  </a:cubicBezTo>
                  <a:cubicBezTo>
                    <a:pt x="83" y="470"/>
                    <a:pt x="0" y="744"/>
                    <a:pt x="95" y="958"/>
                  </a:cubicBezTo>
                  <a:cubicBezTo>
                    <a:pt x="185" y="1112"/>
                    <a:pt x="382" y="1166"/>
                    <a:pt x="603" y="1166"/>
                  </a:cubicBezTo>
                  <a:cubicBezTo>
                    <a:pt x="791" y="1166"/>
                    <a:pt x="997" y="1126"/>
                    <a:pt x="1167" y="1077"/>
                  </a:cubicBezTo>
                  <a:cubicBezTo>
                    <a:pt x="1274" y="1041"/>
                    <a:pt x="1393" y="1005"/>
                    <a:pt x="1488" y="958"/>
                  </a:cubicBezTo>
                  <a:cubicBezTo>
                    <a:pt x="1500" y="958"/>
                    <a:pt x="1500" y="946"/>
                    <a:pt x="1512" y="946"/>
                  </a:cubicBezTo>
                  <a:cubicBezTo>
                    <a:pt x="1857" y="744"/>
                    <a:pt x="1822" y="422"/>
                    <a:pt x="1631" y="208"/>
                  </a:cubicBezTo>
                  <a:cubicBezTo>
                    <a:pt x="1494" y="66"/>
                    <a:pt x="1288" y="0"/>
                    <a:pt x="1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14"/>
          <p:cNvSpPr/>
          <p:nvPr/>
        </p:nvSpPr>
        <p:spPr>
          <a:xfrm rot="6920978">
            <a:off x="-1313382" y="-148383"/>
            <a:ext cx="2351147" cy="691545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 flipH="1">
            <a:off x="8218017" y="2163211"/>
            <a:ext cx="1057558" cy="3401589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1"/>
          <p:cNvSpPr txBox="1">
            <a:spLocks noGrp="1"/>
          </p:cNvSpPr>
          <p:nvPr>
            <p:ph type="title"/>
          </p:nvPr>
        </p:nvSpPr>
        <p:spPr>
          <a:xfrm>
            <a:off x="2156938" y="1137000"/>
            <a:ext cx="47625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4" name="Google Shape;614;p21"/>
          <p:cNvSpPr txBox="1">
            <a:spLocks noGrp="1"/>
          </p:cNvSpPr>
          <p:nvPr>
            <p:ph type="subTitle" idx="1"/>
          </p:nvPr>
        </p:nvSpPr>
        <p:spPr>
          <a:xfrm>
            <a:off x="2156938" y="2979900"/>
            <a:ext cx="4762500" cy="1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350967" y="2592750"/>
            <a:ext cx="793033" cy="2550755"/>
          </a:xfrm>
          <a:custGeom>
            <a:avLst/>
            <a:gdLst/>
            <a:ahLst/>
            <a:cxnLst/>
            <a:rect l="l" t="t" r="r" b="b"/>
            <a:pathLst>
              <a:path w="21718" h="69855" extrusionOk="0">
                <a:moveTo>
                  <a:pt x="0" y="1"/>
                </a:moveTo>
                <a:lnTo>
                  <a:pt x="0" y="69855"/>
                </a:lnTo>
                <a:lnTo>
                  <a:pt x="14073" y="69855"/>
                </a:lnTo>
                <a:cubicBezTo>
                  <a:pt x="17360" y="65997"/>
                  <a:pt x="20646" y="61901"/>
                  <a:pt x="21074" y="56829"/>
                </a:cubicBezTo>
                <a:cubicBezTo>
                  <a:pt x="21717" y="49281"/>
                  <a:pt x="15752" y="43340"/>
                  <a:pt x="10573" y="38791"/>
                </a:cubicBezTo>
                <a:cubicBezTo>
                  <a:pt x="8382" y="36874"/>
                  <a:pt x="6299" y="34755"/>
                  <a:pt x="4798" y="32267"/>
                </a:cubicBezTo>
                <a:cubicBezTo>
                  <a:pt x="3298" y="29790"/>
                  <a:pt x="2370" y="26837"/>
                  <a:pt x="2667" y="23956"/>
                </a:cubicBezTo>
                <a:cubicBezTo>
                  <a:pt x="3084" y="19801"/>
                  <a:pt x="5882" y="16193"/>
                  <a:pt x="6465" y="12062"/>
                </a:cubicBezTo>
                <a:cubicBezTo>
                  <a:pt x="7001" y="8276"/>
                  <a:pt x="5501" y="4323"/>
                  <a:pt x="2655" y="1811"/>
                </a:cubicBezTo>
                <a:cubicBezTo>
                  <a:pt x="2084" y="1311"/>
                  <a:pt x="1107" y="5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"/>
          <p:cNvSpPr/>
          <p:nvPr/>
        </p:nvSpPr>
        <p:spPr>
          <a:xfrm rot="10590212">
            <a:off x="-372098" y="-470555"/>
            <a:ext cx="1535174" cy="1604566"/>
          </a:xfrm>
          <a:custGeom>
            <a:avLst/>
            <a:gdLst/>
            <a:ahLst/>
            <a:cxnLst/>
            <a:rect l="l" t="t" r="r" b="b"/>
            <a:pathLst>
              <a:path w="20420" h="21343" extrusionOk="0">
                <a:moveTo>
                  <a:pt x="14619" y="0"/>
                </a:moveTo>
                <a:cubicBezTo>
                  <a:pt x="13676" y="0"/>
                  <a:pt x="12729" y="138"/>
                  <a:pt x="11871" y="528"/>
                </a:cubicBezTo>
                <a:cubicBezTo>
                  <a:pt x="11002" y="933"/>
                  <a:pt x="10240" y="1552"/>
                  <a:pt x="9454" y="2112"/>
                </a:cubicBezTo>
                <a:cubicBezTo>
                  <a:pt x="8180" y="2969"/>
                  <a:pt x="6894" y="3624"/>
                  <a:pt x="5370" y="3755"/>
                </a:cubicBezTo>
                <a:cubicBezTo>
                  <a:pt x="3894" y="3898"/>
                  <a:pt x="2405" y="4326"/>
                  <a:pt x="1441" y="5541"/>
                </a:cubicBezTo>
                <a:cubicBezTo>
                  <a:pt x="858" y="6279"/>
                  <a:pt x="560" y="7196"/>
                  <a:pt x="441" y="8136"/>
                </a:cubicBezTo>
                <a:cubicBezTo>
                  <a:pt x="0" y="11315"/>
                  <a:pt x="1274" y="14458"/>
                  <a:pt x="2524" y="17411"/>
                </a:cubicBezTo>
                <a:cubicBezTo>
                  <a:pt x="2810" y="18066"/>
                  <a:pt x="3096" y="18721"/>
                  <a:pt x="3537" y="19257"/>
                </a:cubicBezTo>
                <a:cubicBezTo>
                  <a:pt x="4477" y="20388"/>
                  <a:pt x="6001" y="20816"/>
                  <a:pt x="7442" y="21078"/>
                </a:cubicBezTo>
                <a:cubicBezTo>
                  <a:pt x="8212" y="21224"/>
                  <a:pt x="9001" y="21342"/>
                  <a:pt x="9782" y="21342"/>
                </a:cubicBezTo>
                <a:cubicBezTo>
                  <a:pt x="10281" y="21342"/>
                  <a:pt x="10777" y="21294"/>
                  <a:pt x="11264" y="21174"/>
                </a:cubicBezTo>
                <a:cubicBezTo>
                  <a:pt x="13204" y="20697"/>
                  <a:pt x="14669" y="19173"/>
                  <a:pt x="15967" y="17673"/>
                </a:cubicBezTo>
                <a:cubicBezTo>
                  <a:pt x="16681" y="16840"/>
                  <a:pt x="17383" y="15959"/>
                  <a:pt x="17824" y="14947"/>
                </a:cubicBezTo>
                <a:cubicBezTo>
                  <a:pt x="18276" y="13899"/>
                  <a:pt x="18419" y="12744"/>
                  <a:pt x="18693" y="11637"/>
                </a:cubicBezTo>
                <a:cubicBezTo>
                  <a:pt x="19158" y="9744"/>
                  <a:pt x="19967" y="7922"/>
                  <a:pt x="20193" y="5993"/>
                </a:cubicBezTo>
                <a:cubicBezTo>
                  <a:pt x="20420" y="4052"/>
                  <a:pt x="19896" y="1838"/>
                  <a:pt x="18241" y="802"/>
                </a:cubicBezTo>
                <a:cubicBezTo>
                  <a:pt x="17491" y="326"/>
                  <a:pt x="16562" y="147"/>
                  <a:pt x="15669" y="52"/>
                </a:cubicBezTo>
                <a:cubicBezTo>
                  <a:pt x="15323" y="20"/>
                  <a:pt x="14971" y="0"/>
                  <a:pt x="14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1"/>
          <p:cNvSpPr/>
          <p:nvPr/>
        </p:nvSpPr>
        <p:spPr>
          <a:xfrm rot="10800000">
            <a:off x="6758608" y="-53782"/>
            <a:ext cx="1919192" cy="564494"/>
          </a:xfrm>
          <a:custGeom>
            <a:avLst/>
            <a:gdLst/>
            <a:ahLst/>
            <a:cxnLst/>
            <a:rect l="l" t="t" r="r" b="b"/>
            <a:pathLst>
              <a:path w="30636" h="9011" extrusionOk="0">
                <a:moveTo>
                  <a:pt x="20543" y="0"/>
                </a:moveTo>
                <a:cubicBezTo>
                  <a:pt x="19555" y="0"/>
                  <a:pt x="18564" y="126"/>
                  <a:pt x="17622" y="367"/>
                </a:cubicBezTo>
                <a:cubicBezTo>
                  <a:pt x="16649" y="623"/>
                  <a:pt x="15675" y="976"/>
                  <a:pt x="14667" y="976"/>
                </a:cubicBezTo>
                <a:cubicBezTo>
                  <a:pt x="14553" y="976"/>
                  <a:pt x="14439" y="972"/>
                  <a:pt x="14324" y="962"/>
                </a:cubicBezTo>
                <a:cubicBezTo>
                  <a:pt x="13276" y="879"/>
                  <a:pt x="12324" y="355"/>
                  <a:pt x="11300" y="152"/>
                </a:cubicBezTo>
                <a:cubicBezTo>
                  <a:pt x="10908" y="69"/>
                  <a:pt x="10514" y="32"/>
                  <a:pt x="10121" y="32"/>
                </a:cubicBezTo>
                <a:cubicBezTo>
                  <a:pt x="8364" y="32"/>
                  <a:pt x="6613" y="784"/>
                  <a:pt x="5037" y="1641"/>
                </a:cubicBezTo>
                <a:cubicBezTo>
                  <a:pt x="4061" y="2152"/>
                  <a:pt x="3096" y="2736"/>
                  <a:pt x="2382" y="3569"/>
                </a:cubicBezTo>
                <a:cubicBezTo>
                  <a:pt x="1596" y="4498"/>
                  <a:pt x="1179" y="5665"/>
                  <a:pt x="775" y="6808"/>
                </a:cubicBezTo>
                <a:cubicBezTo>
                  <a:pt x="525" y="7546"/>
                  <a:pt x="251" y="8284"/>
                  <a:pt x="1" y="9010"/>
                </a:cubicBezTo>
                <a:lnTo>
                  <a:pt x="30635" y="9010"/>
                </a:lnTo>
                <a:cubicBezTo>
                  <a:pt x="30016" y="7975"/>
                  <a:pt x="29457" y="6903"/>
                  <a:pt x="28945" y="5796"/>
                </a:cubicBezTo>
                <a:cubicBezTo>
                  <a:pt x="28516" y="4879"/>
                  <a:pt x="28135" y="3962"/>
                  <a:pt x="27552" y="3153"/>
                </a:cubicBezTo>
                <a:cubicBezTo>
                  <a:pt x="25986" y="966"/>
                  <a:pt x="23277" y="0"/>
                  <a:pt x="20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8096082" y="0"/>
            <a:ext cx="1047915" cy="1842895"/>
          </a:xfrm>
          <a:custGeom>
            <a:avLst/>
            <a:gdLst/>
            <a:ahLst/>
            <a:cxnLst/>
            <a:rect l="l" t="t" r="r" b="b"/>
            <a:pathLst>
              <a:path w="14455" h="25421" extrusionOk="0">
                <a:moveTo>
                  <a:pt x="14455" y="1"/>
                </a:moveTo>
                <a:cubicBezTo>
                  <a:pt x="12907" y="84"/>
                  <a:pt x="11311" y="358"/>
                  <a:pt x="9906" y="834"/>
                </a:cubicBezTo>
                <a:cubicBezTo>
                  <a:pt x="7787" y="1560"/>
                  <a:pt x="5846" y="3084"/>
                  <a:pt x="5132" y="5192"/>
                </a:cubicBezTo>
                <a:cubicBezTo>
                  <a:pt x="4430" y="7323"/>
                  <a:pt x="5025" y="9847"/>
                  <a:pt x="3775" y="11716"/>
                </a:cubicBezTo>
                <a:cubicBezTo>
                  <a:pt x="2917" y="12967"/>
                  <a:pt x="1393" y="13645"/>
                  <a:pt x="620" y="14943"/>
                </a:cubicBezTo>
                <a:cubicBezTo>
                  <a:pt x="167" y="15669"/>
                  <a:pt x="0" y="16562"/>
                  <a:pt x="24" y="17408"/>
                </a:cubicBezTo>
                <a:cubicBezTo>
                  <a:pt x="48" y="20265"/>
                  <a:pt x="2072" y="23039"/>
                  <a:pt x="4846" y="23742"/>
                </a:cubicBezTo>
                <a:cubicBezTo>
                  <a:pt x="5613" y="23928"/>
                  <a:pt x="6398" y="23963"/>
                  <a:pt x="7190" y="23963"/>
                </a:cubicBezTo>
                <a:cubicBezTo>
                  <a:pt x="7664" y="23963"/>
                  <a:pt x="8140" y="23951"/>
                  <a:pt x="8615" y="23951"/>
                </a:cubicBezTo>
                <a:cubicBezTo>
                  <a:pt x="9220" y="23951"/>
                  <a:pt x="9823" y="23971"/>
                  <a:pt x="10418" y="24063"/>
                </a:cubicBezTo>
                <a:cubicBezTo>
                  <a:pt x="11835" y="24278"/>
                  <a:pt x="13133" y="24873"/>
                  <a:pt x="14455" y="25421"/>
                </a:cubicBezTo>
                <a:lnTo>
                  <a:pt x="144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6590675" y="-53775"/>
            <a:ext cx="2656266" cy="975895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1"/>
          <p:cNvSpPr/>
          <p:nvPr/>
        </p:nvSpPr>
        <p:spPr>
          <a:xfrm rot="10800000">
            <a:off x="6" y="2127296"/>
            <a:ext cx="938644" cy="3016204"/>
          </a:xfrm>
          <a:custGeom>
            <a:avLst/>
            <a:gdLst/>
            <a:ahLst/>
            <a:cxnLst/>
            <a:rect l="l" t="t" r="r" b="b"/>
            <a:pathLst>
              <a:path w="18063" h="58043" extrusionOk="0">
                <a:moveTo>
                  <a:pt x="6370" y="0"/>
                </a:moveTo>
                <a:cubicBezTo>
                  <a:pt x="3656" y="3203"/>
                  <a:pt x="893" y="6596"/>
                  <a:pt x="536" y="10823"/>
                </a:cubicBezTo>
                <a:cubicBezTo>
                  <a:pt x="0" y="17074"/>
                  <a:pt x="4977" y="22015"/>
                  <a:pt x="9275" y="25789"/>
                </a:cubicBezTo>
                <a:cubicBezTo>
                  <a:pt x="11097" y="27396"/>
                  <a:pt x="12823" y="29146"/>
                  <a:pt x="14074" y="31206"/>
                </a:cubicBezTo>
                <a:cubicBezTo>
                  <a:pt x="15324" y="33278"/>
                  <a:pt x="16074" y="35719"/>
                  <a:pt x="15836" y="38136"/>
                </a:cubicBezTo>
                <a:cubicBezTo>
                  <a:pt x="15478" y="41588"/>
                  <a:pt x="13157" y="44577"/>
                  <a:pt x="12680" y="48018"/>
                </a:cubicBezTo>
                <a:cubicBezTo>
                  <a:pt x="12240" y="51149"/>
                  <a:pt x="13490" y="54447"/>
                  <a:pt x="15859" y="56543"/>
                </a:cubicBezTo>
                <a:cubicBezTo>
                  <a:pt x="16312" y="56959"/>
                  <a:pt x="17133" y="57567"/>
                  <a:pt x="18062" y="58043"/>
                </a:cubicBezTo>
                <a:lnTo>
                  <a:pt x="180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1"/>
          <p:cNvSpPr/>
          <p:nvPr/>
        </p:nvSpPr>
        <p:spPr>
          <a:xfrm flipH="1">
            <a:off x="3" y="3715488"/>
            <a:ext cx="2085566" cy="1428014"/>
          </a:xfrm>
          <a:custGeom>
            <a:avLst/>
            <a:gdLst/>
            <a:ahLst/>
            <a:cxnLst/>
            <a:rect l="l" t="t" r="r" b="b"/>
            <a:pathLst>
              <a:path w="30588" h="20944" extrusionOk="0">
                <a:moveTo>
                  <a:pt x="30588" y="1"/>
                </a:moveTo>
                <a:cubicBezTo>
                  <a:pt x="22825" y="394"/>
                  <a:pt x="19872" y="15074"/>
                  <a:pt x="13562" y="16288"/>
                </a:cubicBezTo>
                <a:cubicBezTo>
                  <a:pt x="12743" y="16438"/>
                  <a:pt x="11978" y="16496"/>
                  <a:pt x="11258" y="16496"/>
                </a:cubicBezTo>
                <a:cubicBezTo>
                  <a:pt x="8877" y="16496"/>
                  <a:pt x="6983" y="15868"/>
                  <a:pt x="5243" y="15868"/>
                </a:cubicBezTo>
                <a:cubicBezTo>
                  <a:pt x="4455" y="15868"/>
                  <a:pt x="3698" y="15997"/>
                  <a:pt x="2942" y="16372"/>
                </a:cubicBezTo>
                <a:cubicBezTo>
                  <a:pt x="1" y="17812"/>
                  <a:pt x="394" y="20920"/>
                  <a:pt x="394" y="20920"/>
                </a:cubicBezTo>
                <a:lnTo>
                  <a:pt x="394" y="20944"/>
                </a:lnTo>
                <a:lnTo>
                  <a:pt x="30588" y="20944"/>
                </a:lnTo>
                <a:lnTo>
                  <a:pt x="3058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1"/>
          <p:cNvSpPr/>
          <p:nvPr/>
        </p:nvSpPr>
        <p:spPr>
          <a:xfrm rot="900101">
            <a:off x="-809363" y="4220693"/>
            <a:ext cx="2949977" cy="775776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1"/>
          <p:cNvGrpSpPr/>
          <p:nvPr/>
        </p:nvGrpSpPr>
        <p:grpSpPr>
          <a:xfrm rot="10800000">
            <a:off x="1555767" y="112427"/>
            <a:ext cx="1174463" cy="367658"/>
            <a:chOff x="5182175" y="1388050"/>
            <a:chExt cx="454250" cy="142200"/>
          </a:xfrm>
        </p:grpSpPr>
        <p:sp>
          <p:nvSpPr>
            <p:cNvPr id="625" name="Google Shape;625;p21"/>
            <p:cNvSpPr/>
            <p:nvPr/>
          </p:nvSpPr>
          <p:spPr>
            <a:xfrm>
              <a:off x="52253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2982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6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37120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0" y="1"/>
                  </a:moveTo>
                  <a:cubicBezTo>
                    <a:pt x="1061" y="1"/>
                    <a:pt x="854" y="37"/>
                    <a:pt x="679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7" y="199"/>
                    <a:pt x="357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3" y="1"/>
                    <a:pt x="1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544412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5517050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2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589975" y="1388050"/>
              <a:ext cx="46450" cy="29075"/>
            </a:xfrm>
            <a:custGeom>
              <a:avLst/>
              <a:gdLst/>
              <a:ahLst/>
              <a:cxnLst/>
              <a:rect l="l" t="t" r="r" b="b"/>
              <a:pathLst>
                <a:path w="1858" h="1163" extrusionOk="0">
                  <a:moveTo>
                    <a:pt x="1252" y="1"/>
                  </a:moveTo>
                  <a:cubicBezTo>
                    <a:pt x="1064" y="1"/>
                    <a:pt x="860" y="37"/>
                    <a:pt x="691" y="80"/>
                  </a:cubicBezTo>
                  <a:cubicBezTo>
                    <a:pt x="584" y="116"/>
                    <a:pt x="465" y="164"/>
                    <a:pt x="369" y="199"/>
                  </a:cubicBezTo>
                  <a:cubicBezTo>
                    <a:pt x="358" y="199"/>
                    <a:pt x="358" y="223"/>
                    <a:pt x="346" y="223"/>
                  </a:cubicBezTo>
                  <a:cubicBezTo>
                    <a:pt x="0" y="414"/>
                    <a:pt x="36" y="747"/>
                    <a:pt x="227" y="949"/>
                  </a:cubicBezTo>
                  <a:cubicBezTo>
                    <a:pt x="358" y="1097"/>
                    <a:pt x="562" y="1163"/>
                    <a:pt x="780" y="1163"/>
                  </a:cubicBezTo>
                  <a:cubicBezTo>
                    <a:pt x="1055" y="1163"/>
                    <a:pt x="1354" y="1057"/>
                    <a:pt x="1560" y="878"/>
                  </a:cubicBezTo>
                  <a:cubicBezTo>
                    <a:pt x="1774" y="699"/>
                    <a:pt x="1858" y="414"/>
                    <a:pt x="1763" y="199"/>
                  </a:cubicBezTo>
                  <a:cubicBezTo>
                    <a:pt x="1672" y="51"/>
                    <a:pt x="1474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522505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72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29797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370900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43825" y="1501225"/>
              <a:ext cx="46750" cy="29025"/>
            </a:xfrm>
            <a:custGeom>
              <a:avLst/>
              <a:gdLst/>
              <a:ahLst/>
              <a:cxnLst/>
              <a:rect l="l" t="t" r="r" b="b"/>
              <a:pathLst>
                <a:path w="1870" h="1161" extrusionOk="0">
                  <a:moveTo>
                    <a:pt x="1252" y="1"/>
                  </a:moveTo>
                  <a:cubicBezTo>
                    <a:pt x="1063" y="1"/>
                    <a:pt x="855" y="40"/>
                    <a:pt x="679" y="90"/>
                  </a:cubicBezTo>
                  <a:cubicBezTo>
                    <a:pt x="584" y="113"/>
                    <a:pt x="465" y="161"/>
                    <a:pt x="370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24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86" y="697"/>
                    <a:pt x="1870" y="411"/>
                    <a:pt x="1751" y="209"/>
                  </a:cubicBezTo>
                  <a:cubicBezTo>
                    <a:pt x="1667" y="55"/>
                    <a:pt x="1473" y="1"/>
                    <a:pt x="1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517050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5" y="1"/>
                  </a:moveTo>
                  <a:cubicBezTo>
                    <a:pt x="1067" y="1"/>
                    <a:pt x="861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2" y="209"/>
                  </a:cubicBezTo>
                  <a:cubicBezTo>
                    <a:pt x="1673" y="55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5589975" y="1501225"/>
              <a:ext cx="46450" cy="29025"/>
            </a:xfrm>
            <a:custGeom>
              <a:avLst/>
              <a:gdLst/>
              <a:ahLst/>
              <a:cxnLst/>
              <a:rect l="l" t="t" r="r" b="b"/>
              <a:pathLst>
                <a:path w="1858" h="1161" extrusionOk="0">
                  <a:moveTo>
                    <a:pt x="1250" y="1"/>
                  </a:moveTo>
                  <a:cubicBezTo>
                    <a:pt x="1061" y="1"/>
                    <a:pt x="856" y="40"/>
                    <a:pt x="691" y="90"/>
                  </a:cubicBezTo>
                  <a:cubicBezTo>
                    <a:pt x="584" y="113"/>
                    <a:pt x="465" y="161"/>
                    <a:pt x="369" y="209"/>
                  </a:cubicBezTo>
                  <a:cubicBezTo>
                    <a:pt x="358" y="209"/>
                    <a:pt x="358" y="221"/>
                    <a:pt x="346" y="221"/>
                  </a:cubicBezTo>
                  <a:cubicBezTo>
                    <a:pt x="0" y="411"/>
                    <a:pt x="36" y="744"/>
                    <a:pt x="227" y="947"/>
                  </a:cubicBezTo>
                  <a:cubicBezTo>
                    <a:pt x="363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0" y="875"/>
                  </a:cubicBezTo>
                  <a:cubicBezTo>
                    <a:pt x="1774" y="697"/>
                    <a:pt x="1858" y="411"/>
                    <a:pt x="1763" y="209"/>
                  </a:cubicBezTo>
                  <a:cubicBezTo>
                    <a:pt x="1673" y="55"/>
                    <a:pt x="1472" y="1"/>
                    <a:pt x="1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51821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52551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532802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40095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1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5473875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1" y="1"/>
                  </a:moveTo>
                  <a:cubicBezTo>
                    <a:pt x="1061" y="1"/>
                    <a:pt x="856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5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3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5546800" y="1444675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256" y="1"/>
                  </a:moveTo>
                  <a:cubicBezTo>
                    <a:pt x="1067" y="1"/>
                    <a:pt x="862" y="40"/>
                    <a:pt x="692" y="89"/>
                  </a:cubicBezTo>
                  <a:cubicBezTo>
                    <a:pt x="584" y="113"/>
                    <a:pt x="465" y="161"/>
                    <a:pt x="370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7" y="744"/>
                    <a:pt x="227" y="947"/>
                  </a:cubicBezTo>
                  <a:cubicBezTo>
                    <a:pt x="364" y="1094"/>
                    <a:pt x="570" y="1160"/>
                    <a:pt x="789" y="1160"/>
                  </a:cubicBezTo>
                  <a:cubicBezTo>
                    <a:pt x="1066" y="1160"/>
                    <a:pt x="1361" y="1055"/>
                    <a:pt x="1561" y="875"/>
                  </a:cubicBezTo>
                  <a:cubicBezTo>
                    <a:pt x="1775" y="697"/>
                    <a:pt x="1858" y="411"/>
                    <a:pt x="1763" y="208"/>
                  </a:cubicBezTo>
                  <a:cubicBezTo>
                    <a:pt x="1673" y="54"/>
                    <a:pt x="1476" y="1"/>
                    <a:pt x="1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1"/>
          <p:cNvSpPr/>
          <p:nvPr/>
        </p:nvSpPr>
        <p:spPr>
          <a:xfrm>
            <a:off x="-501112" y="-651450"/>
            <a:ext cx="1940863" cy="1895420"/>
          </a:xfrm>
          <a:custGeom>
            <a:avLst/>
            <a:gdLst/>
            <a:ahLst/>
            <a:cxnLst/>
            <a:rect l="l" t="t" r="r" b="b"/>
            <a:pathLst>
              <a:path w="31136" h="30407" extrusionOk="0">
                <a:moveTo>
                  <a:pt x="17614" y="0"/>
                </a:moveTo>
                <a:cubicBezTo>
                  <a:pt x="12952" y="0"/>
                  <a:pt x="7844" y="1858"/>
                  <a:pt x="4418" y="3847"/>
                </a:cubicBezTo>
                <a:cubicBezTo>
                  <a:pt x="2394" y="5026"/>
                  <a:pt x="251" y="6812"/>
                  <a:pt x="108" y="9324"/>
                </a:cubicBezTo>
                <a:cubicBezTo>
                  <a:pt x="1" y="11158"/>
                  <a:pt x="1013" y="12848"/>
                  <a:pt x="2132" y="14301"/>
                </a:cubicBezTo>
                <a:cubicBezTo>
                  <a:pt x="3525" y="16111"/>
                  <a:pt x="5108" y="17766"/>
                  <a:pt x="6847" y="19206"/>
                </a:cubicBezTo>
                <a:cubicBezTo>
                  <a:pt x="8204" y="20338"/>
                  <a:pt x="9704" y="21397"/>
                  <a:pt x="10526" y="22945"/>
                </a:cubicBezTo>
                <a:cubicBezTo>
                  <a:pt x="11395" y="24612"/>
                  <a:pt x="11431" y="26719"/>
                  <a:pt x="12669" y="28148"/>
                </a:cubicBezTo>
                <a:cubicBezTo>
                  <a:pt x="13883" y="29565"/>
                  <a:pt x="15919" y="29898"/>
                  <a:pt x="17789" y="30124"/>
                </a:cubicBezTo>
                <a:cubicBezTo>
                  <a:pt x="18923" y="30271"/>
                  <a:pt x="20097" y="30406"/>
                  <a:pt x="21247" y="30406"/>
                </a:cubicBezTo>
                <a:cubicBezTo>
                  <a:pt x="22812" y="30406"/>
                  <a:pt x="24334" y="30155"/>
                  <a:pt x="25659" y="29339"/>
                </a:cubicBezTo>
                <a:cubicBezTo>
                  <a:pt x="27671" y="28088"/>
                  <a:pt x="28754" y="25791"/>
                  <a:pt x="29397" y="23505"/>
                </a:cubicBezTo>
                <a:cubicBezTo>
                  <a:pt x="31136" y="17313"/>
                  <a:pt x="30302" y="10432"/>
                  <a:pt x="27099" y="4848"/>
                </a:cubicBezTo>
                <a:cubicBezTo>
                  <a:pt x="25061" y="1285"/>
                  <a:pt x="21492" y="0"/>
                  <a:pt x="17614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vo"/>
              <a:buNone/>
              <a:defRPr sz="2400" b="1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bas Neue"/>
              <a:buNone/>
              <a:defRPr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67" r:id="rId9"/>
    <p:sldLayoutId id="2147483669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5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2"/>
          <p:cNvSpPr txBox="1">
            <a:spLocks noGrp="1"/>
          </p:cNvSpPr>
          <p:nvPr>
            <p:ph type="ctrTitle"/>
          </p:nvPr>
        </p:nvSpPr>
        <p:spPr>
          <a:xfrm>
            <a:off x="531388" y="1255958"/>
            <a:ext cx="7226400" cy="2319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chemeClr val="bg1"/>
                </a:solidFill>
              </a:rPr>
              <a:t>L</a:t>
            </a:r>
            <a:r>
              <a:rPr sz="3200" dirty="0" err="1">
                <a:solidFill>
                  <a:schemeClr val="bg1"/>
                </a:solidFill>
              </a:rPr>
              <a:t>aporan</a:t>
            </a:r>
            <a:r>
              <a:rPr sz="3200" dirty="0">
                <a:solidFill>
                  <a:schemeClr val="bg1"/>
                </a:solidFill>
              </a:rPr>
              <a:t>   program</a:t>
            </a:r>
            <a:br>
              <a:rPr sz="3200" dirty="0">
                <a:solidFill>
                  <a:schemeClr val="bg1"/>
                </a:solidFill>
              </a:rPr>
            </a:br>
            <a:br>
              <a:rPr sz="3200" dirty="0">
                <a:solidFill>
                  <a:schemeClr val="bg1"/>
                </a:solidFill>
              </a:rPr>
            </a:br>
            <a:r>
              <a:rPr lang="x-none" sz="1400" dirty="0">
                <a:solidFill>
                  <a:schemeClr val="bg1"/>
                </a:solidFill>
              </a:rPr>
              <a:t>BAYU KHARISMA</a:t>
            </a:r>
            <a:br>
              <a:rPr lang="x-none" sz="1400" dirty="0">
                <a:solidFill>
                  <a:schemeClr val="bg1"/>
                </a:solidFill>
              </a:rPr>
            </a:br>
            <a:br>
              <a:rPr lang="x-none" sz="1400" dirty="0">
                <a:solidFill>
                  <a:schemeClr val="bg1"/>
                </a:solidFill>
              </a:rPr>
            </a:br>
            <a:r>
              <a:rPr lang="x-none" sz="1400" dirty="0">
                <a:solidFill>
                  <a:schemeClr val="bg1"/>
                </a:solidFill>
              </a:rPr>
              <a:t>2200018146</a:t>
            </a:r>
            <a:br>
              <a:rPr lang="x-none" sz="1400" dirty="0">
                <a:solidFill>
                  <a:schemeClr val="bg1"/>
                </a:solidFill>
              </a:rPr>
            </a:br>
            <a:br>
              <a:rPr lang="x-none" sz="1400" dirty="0">
                <a:solidFill>
                  <a:schemeClr val="bg1"/>
                </a:solidFill>
              </a:rPr>
            </a:br>
            <a:r>
              <a:rPr lang="x-none" sz="1400" dirty="0">
                <a:solidFill>
                  <a:schemeClr val="bg1"/>
                </a:solidFill>
              </a:rPr>
              <a:t>KELAS C</a:t>
            </a:r>
            <a:br>
              <a:rPr lang="x-none" sz="1400" dirty="0">
                <a:solidFill>
                  <a:schemeClr val="bg1"/>
                </a:solidFill>
              </a:rPr>
            </a:br>
            <a:r>
              <a:rPr sz="3200" dirty="0">
                <a:solidFill>
                  <a:schemeClr val="bg1"/>
                </a:solidFill>
              </a:rPr>
              <a:t> </a:t>
            </a:r>
            <a:br>
              <a:rPr sz="2000" dirty="0">
                <a:solidFill>
                  <a:schemeClr val="bg1"/>
                </a:solidFill>
              </a:rPr>
            </a:br>
            <a:br>
              <a:rPr lang="x-none" sz="2000" dirty="0">
                <a:solidFill>
                  <a:schemeClr val="bg1"/>
                </a:solidFill>
              </a:rPr>
            </a:b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10" name="Google Shape;1110;p42"/>
          <p:cNvSpPr txBox="1">
            <a:spLocks noGrp="1"/>
          </p:cNvSpPr>
          <p:nvPr>
            <p:ph type="subTitle" idx="1"/>
          </p:nvPr>
        </p:nvSpPr>
        <p:spPr>
          <a:xfrm>
            <a:off x="818466" y="4158479"/>
            <a:ext cx="7120807" cy="208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d-ID" sz="1600" dirty="0"/>
              <a:t>L</a:t>
            </a:r>
            <a:r>
              <a:rPr sz="1600" dirty="0"/>
              <a:t>ink : </a:t>
            </a:r>
            <a:r>
              <a:rPr lang="id-ID" dirty="0"/>
              <a:t>https://github.com/elingsuryo/Program-penjualan-jaket-Bayu-kharisma-.git</a:t>
            </a:r>
            <a:endParaRPr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" grpId="0"/>
      <p:bldP spid="11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"/>
          <a:stretch/>
        </p:blipFill>
        <p:spPr>
          <a:xfrm>
            <a:off x="951606" y="317442"/>
            <a:ext cx="7219522" cy="3709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2" b="10265"/>
          <a:stretch/>
        </p:blipFill>
        <p:spPr>
          <a:xfrm>
            <a:off x="951607" y="4026950"/>
            <a:ext cx="7219522" cy="545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7395" y="3179135"/>
            <a:ext cx="1977656" cy="13934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96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3"/>
          <a:stretch/>
        </p:blipFill>
        <p:spPr>
          <a:xfrm>
            <a:off x="542260" y="429916"/>
            <a:ext cx="7846828" cy="40135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37005" y="3539728"/>
            <a:ext cx="1786270" cy="9037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174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9"/>
          <a:stretch/>
        </p:blipFill>
        <p:spPr>
          <a:xfrm>
            <a:off x="659219" y="554148"/>
            <a:ext cx="7672382" cy="36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dirty="0">
                <a:solidFill>
                  <a:schemeClr val="accent4"/>
                </a:solidFill>
              </a:rPr>
              <a:t>CAPTURE PROGRAM</a:t>
            </a:r>
          </a:p>
        </p:txBody>
      </p:sp>
      <p:sp>
        <p:nvSpPr>
          <p:cNvPr id="1331" name="Google Shape;1331;p58"/>
          <p:cNvSpPr/>
          <p:nvPr/>
        </p:nvSpPr>
        <p:spPr>
          <a:xfrm>
            <a:off x="5173175" y="4226350"/>
            <a:ext cx="4273395" cy="1123804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8"/>
          <p:cNvSpPr/>
          <p:nvPr/>
        </p:nvSpPr>
        <p:spPr>
          <a:xfrm>
            <a:off x="-121618" y="-94218"/>
            <a:ext cx="2804230" cy="1030256"/>
          </a:xfrm>
          <a:custGeom>
            <a:avLst/>
            <a:gdLst/>
            <a:ahLst/>
            <a:cxnLst/>
            <a:rect l="l" t="t" r="r" b="b"/>
            <a:pathLst>
              <a:path w="70796" h="26010" extrusionOk="0">
                <a:moveTo>
                  <a:pt x="0" y="0"/>
                </a:moveTo>
                <a:cubicBezTo>
                  <a:pt x="167" y="596"/>
                  <a:pt x="370" y="1191"/>
                  <a:pt x="512" y="1774"/>
                </a:cubicBezTo>
                <a:cubicBezTo>
                  <a:pt x="989" y="3691"/>
                  <a:pt x="1286" y="5644"/>
                  <a:pt x="1727" y="7585"/>
                </a:cubicBezTo>
                <a:cubicBezTo>
                  <a:pt x="2596" y="11335"/>
                  <a:pt x="4358" y="15300"/>
                  <a:pt x="7906" y="16776"/>
                </a:cubicBezTo>
                <a:cubicBezTo>
                  <a:pt x="9023" y="17239"/>
                  <a:pt x="10179" y="17405"/>
                  <a:pt x="11359" y="17405"/>
                </a:cubicBezTo>
                <a:cubicBezTo>
                  <a:pt x="14368" y="17405"/>
                  <a:pt x="17535" y="16325"/>
                  <a:pt x="20617" y="16325"/>
                </a:cubicBezTo>
                <a:cubicBezTo>
                  <a:pt x="21146" y="16325"/>
                  <a:pt x="21672" y="16357"/>
                  <a:pt x="22194" y="16431"/>
                </a:cubicBezTo>
                <a:cubicBezTo>
                  <a:pt x="28194" y="17300"/>
                  <a:pt x="32100" y="23444"/>
                  <a:pt x="37862" y="25301"/>
                </a:cubicBezTo>
                <a:cubicBezTo>
                  <a:pt x="39426" y="25831"/>
                  <a:pt x="41063" y="26009"/>
                  <a:pt x="42708" y="26009"/>
                </a:cubicBezTo>
                <a:cubicBezTo>
                  <a:pt x="43431" y="26009"/>
                  <a:pt x="44155" y="25975"/>
                  <a:pt x="44875" y="25920"/>
                </a:cubicBezTo>
                <a:cubicBezTo>
                  <a:pt x="47125" y="25754"/>
                  <a:pt x="49447" y="25361"/>
                  <a:pt x="51328" y="24099"/>
                </a:cubicBezTo>
                <a:cubicBezTo>
                  <a:pt x="56019" y="20955"/>
                  <a:pt x="56258" y="13728"/>
                  <a:pt x="60699" y="10228"/>
                </a:cubicBezTo>
                <a:cubicBezTo>
                  <a:pt x="61984" y="9204"/>
                  <a:pt x="63556" y="8597"/>
                  <a:pt x="64961" y="7716"/>
                </a:cubicBezTo>
                <a:cubicBezTo>
                  <a:pt x="67747" y="5989"/>
                  <a:pt x="69843" y="3191"/>
                  <a:pt x="70795" y="48"/>
                </a:cubicBezTo>
                <a:lnTo>
                  <a:pt x="53936" y="48"/>
                </a:lnTo>
                <a:cubicBezTo>
                  <a:pt x="53686" y="1632"/>
                  <a:pt x="53102" y="3072"/>
                  <a:pt x="51900" y="4072"/>
                </a:cubicBezTo>
                <a:cubicBezTo>
                  <a:pt x="50947" y="4846"/>
                  <a:pt x="49745" y="5227"/>
                  <a:pt x="48685" y="5858"/>
                </a:cubicBezTo>
                <a:cubicBezTo>
                  <a:pt x="47066" y="6835"/>
                  <a:pt x="45816" y="8442"/>
                  <a:pt x="45292" y="10264"/>
                </a:cubicBezTo>
                <a:cubicBezTo>
                  <a:pt x="44958" y="11407"/>
                  <a:pt x="44899" y="12621"/>
                  <a:pt x="44470" y="13740"/>
                </a:cubicBezTo>
                <a:cubicBezTo>
                  <a:pt x="43506" y="16300"/>
                  <a:pt x="40732" y="17884"/>
                  <a:pt x="38017" y="18026"/>
                </a:cubicBezTo>
                <a:cubicBezTo>
                  <a:pt x="37821" y="18038"/>
                  <a:pt x="37626" y="18044"/>
                  <a:pt x="37430" y="18044"/>
                </a:cubicBezTo>
                <a:cubicBezTo>
                  <a:pt x="34907" y="18044"/>
                  <a:pt x="32441" y="17071"/>
                  <a:pt x="30230" y="15800"/>
                </a:cubicBezTo>
                <a:cubicBezTo>
                  <a:pt x="28909" y="15038"/>
                  <a:pt x="27623" y="14157"/>
                  <a:pt x="26194" y="13621"/>
                </a:cubicBezTo>
                <a:cubicBezTo>
                  <a:pt x="24881" y="13134"/>
                  <a:pt x="23504" y="12963"/>
                  <a:pt x="22104" y="12963"/>
                </a:cubicBezTo>
                <a:cubicBezTo>
                  <a:pt x="20253" y="12963"/>
                  <a:pt x="18363" y="13262"/>
                  <a:pt x="16526" y="13526"/>
                </a:cubicBezTo>
                <a:cubicBezTo>
                  <a:pt x="15688" y="13647"/>
                  <a:pt x="14829" y="13764"/>
                  <a:pt x="13984" y="13764"/>
                </a:cubicBezTo>
                <a:cubicBezTo>
                  <a:pt x="13246" y="13764"/>
                  <a:pt x="12518" y="13674"/>
                  <a:pt x="11823" y="13419"/>
                </a:cubicBezTo>
                <a:cubicBezTo>
                  <a:pt x="10180" y="12823"/>
                  <a:pt x="8942" y="11383"/>
                  <a:pt x="8263" y="9787"/>
                </a:cubicBezTo>
                <a:cubicBezTo>
                  <a:pt x="7573" y="8180"/>
                  <a:pt x="7370" y="6418"/>
                  <a:pt x="7311" y="4680"/>
                </a:cubicBezTo>
                <a:cubicBezTo>
                  <a:pt x="7251" y="3120"/>
                  <a:pt x="7275" y="1572"/>
                  <a:pt x="7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3" name="Google Shape;1333;p58"/>
          <p:cNvGrpSpPr/>
          <p:nvPr/>
        </p:nvGrpSpPr>
        <p:grpSpPr>
          <a:xfrm rot="-5400000">
            <a:off x="4879421" y="4750285"/>
            <a:ext cx="382004" cy="310819"/>
            <a:chOff x="3904650" y="1901875"/>
            <a:chExt cx="192300" cy="142225"/>
          </a:xfrm>
        </p:grpSpPr>
        <p:sp>
          <p:nvSpPr>
            <p:cNvPr id="1334" name="Google Shape;1334;p58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1"/>
          <a:stretch/>
        </p:blipFill>
        <p:spPr>
          <a:xfrm>
            <a:off x="720000" y="445025"/>
            <a:ext cx="7786026" cy="41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414" r="-814" b="5507"/>
          <a:stretch/>
        </p:blipFill>
        <p:spPr>
          <a:xfrm>
            <a:off x="435099" y="320234"/>
            <a:ext cx="8159003" cy="43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1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"/>
          <a:stretch/>
        </p:blipFill>
        <p:spPr>
          <a:xfrm>
            <a:off x="1004973" y="445025"/>
            <a:ext cx="7419027" cy="39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5"/>
          <a:stretch/>
        </p:blipFill>
        <p:spPr>
          <a:xfrm>
            <a:off x="689552" y="445025"/>
            <a:ext cx="7734448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" y="478465"/>
            <a:ext cx="7442791" cy="41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1"/>
          <p:cNvSpPr/>
          <p:nvPr/>
        </p:nvSpPr>
        <p:spPr>
          <a:xfrm rot="10800000" flipH="1">
            <a:off x="-447650" y="-175582"/>
            <a:ext cx="4002888" cy="2973581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2"/>
              </a:solidFill>
            </a:endParaRPr>
          </a:p>
        </p:txBody>
      </p:sp>
      <p:sp>
        <p:nvSpPr>
          <p:cNvPr id="1566" name="Google Shape;1566;p71"/>
          <p:cNvSpPr/>
          <p:nvPr/>
        </p:nvSpPr>
        <p:spPr>
          <a:xfrm flipH="1">
            <a:off x="6157832" y="3469303"/>
            <a:ext cx="3273295" cy="1938175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71"/>
          <p:cNvSpPr/>
          <p:nvPr/>
        </p:nvSpPr>
        <p:spPr>
          <a:xfrm rot="7156073">
            <a:off x="-1790997" y="-947277"/>
            <a:ext cx="4002850" cy="2973552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71"/>
          <p:cNvSpPr txBox="1">
            <a:spLocks noGrp="1"/>
          </p:cNvSpPr>
          <p:nvPr>
            <p:ph type="title"/>
          </p:nvPr>
        </p:nvSpPr>
        <p:spPr>
          <a:xfrm>
            <a:off x="1990825" y="2174598"/>
            <a:ext cx="5377537" cy="1246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dirty="0">
                <a:solidFill>
                  <a:schemeClr val="accent4"/>
                </a:solidFill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3"/>
          <p:cNvSpPr txBox="1">
            <a:spLocks noGrp="1"/>
          </p:cNvSpPr>
          <p:nvPr>
            <p:ph type="title"/>
          </p:nvPr>
        </p:nvSpPr>
        <p:spPr>
          <a:xfrm>
            <a:off x="57114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DESKRIPSI PROGRAM</a:t>
            </a:r>
          </a:p>
        </p:txBody>
      </p:sp>
      <p:sp>
        <p:nvSpPr>
          <p:cNvPr id="1116" name="Google Shape;1116;p43"/>
          <p:cNvSpPr txBox="1">
            <a:spLocks noGrp="1"/>
          </p:cNvSpPr>
          <p:nvPr>
            <p:ph type="body" idx="1"/>
          </p:nvPr>
        </p:nvSpPr>
        <p:spPr>
          <a:xfrm>
            <a:off x="691116" y="1186725"/>
            <a:ext cx="7732884" cy="2885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sebuah 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penjualan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jaket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suatu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para user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menginputkan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terlebih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dahulu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menginputkan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hp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kemudian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masuk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menu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selanjutnya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.</a:t>
            </a:r>
            <a:endParaRPr lang="id-ID" dirty="0">
              <a:solidFill>
                <a:schemeClr val="bg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marL="152400" indent="0" algn="just">
              <a:buNone/>
            </a:pPr>
            <a:endParaRPr lang="id-ID" dirty="0">
              <a:solidFill>
                <a:schemeClr val="bg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Kegunaan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untuk mempermudah orang berjualan, riwayat pejualan. Program ini bisa di gunakan di berbagai aplikasi pendukung e-commerc</a:t>
            </a:r>
          </a:p>
          <a:p>
            <a:pPr marL="152400" indent="0" algn="just">
              <a:buNone/>
            </a:pPr>
            <a:endParaRPr lang="id-ID" dirty="0">
              <a:solidFill>
                <a:schemeClr val="bg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Program yang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buat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software emu8086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format file .as</a:t>
            </a:r>
            <a:r>
              <a:rPr lang="id-ID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m</a:t>
            </a:r>
          </a:p>
          <a:p>
            <a:pPr marL="152400" indent="0" algn="just">
              <a:buNone/>
            </a:pPr>
            <a:endParaRPr lang="id-ID" dirty="0">
              <a:solidFill>
                <a:schemeClr val="bg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gambaran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buat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flowchart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vo" panose="020B0604020202020204" charset="0"/>
                <a:cs typeface="Arial" panose="020B0604020202020204" pitchFamily="34" charset="0"/>
              </a:rPr>
              <a:t>buat</a:t>
            </a:r>
            <a:endParaRPr lang="id-ID" dirty="0">
              <a:solidFill>
                <a:schemeClr val="bg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marL="152400" indent="0" algn="just">
              <a:buNone/>
            </a:pP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4"/>
          <p:cNvSpPr txBox="1">
            <a:spLocks noGrp="1"/>
          </p:cNvSpPr>
          <p:nvPr>
            <p:ph type="title"/>
          </p:nvPr>
        </p:nvSpPr>
        <p:spPr>
          <a:xfrm>
            <a:off x="539239" y="2907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FLOWCHART</a:t>
            </a:r>
          </a:p>
        </p:txBody>
      </p:sp>
      <p:sp>
        <p:nvSpPr>
          <p:cNvPr id="27" name="Oval 26"/>
          <p:cNvSpPr/>
          <p:nvPr/>
        </p:nvSpPr>
        <p:spPr>
          <a:xfrm>
            <a:off x="143882" y="1125819"/>
            <a:ext cx="1197734" cy="6728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START</a:t>
            </a:r>
          </a:p>
        </p:txBody>
      </p:sp>
      <p:sp>
        <p:nvSpPr>
          <p:cNvPr id="28" name="Down Arrow 27"/>
          <p:cNvSpPr/>
          <p:nvPr/>
        </p:nvSpPr>
        <p:spPr>
          <a:xfrm rot="16200000">
            <a:off x="1406734" y="1330075"/>
            <a:ext cx="198072" cy="312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ounded Rectangle 28"/>
          <p:cNvSpPr/>
          <p:nvPr/>
        </p:nvSpPr>
        <p:spPr>
          <a:xfrm>
            <a:off x="1674456" y="1223956"/>
            <a:ext cx="2138148" cy="5091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“masukkan nama”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3871980" y="1330074"/>
            <a:ext cx="198072" cy="312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Rounded Rectangle 46"/>
          <p:cNvSpPr/>
          <p:nvPr/>
        </p:nvSpPr>
        <p:spPr>
          <a:xfrm>
            <a:off x="4155718" y="1223955"/>
            <a:ext cx="2138148" cy="5091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“masukkan no hp”</a:t>
            </a:r>
          </a:p>
        </p:txBody>
      </p:sp>
      <p:sp>
        <p:nvSpPr>
          <p:cNvPr id="49" name="Down Arrow 48"/>
          <p:cNvSpPr/>
          <p:nvPr/>
        </p:nvSpPr>
        <p:spPr>
          <a:xfrm rot="16200000">
            <a:off x="6370947" y="1317234"/>
            <a:ext cx="198950" cy="3370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ounded Rectangle 49"/>
          <p:cNvSpPr/>
          <p:nvPr/>
        </p:nvSpPr>
        <p:spPr>
          <a:xfrm>
            <a:off x="6657528" y="1242898"/>
            <a:ext cx="2138148" cy="5091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Masuk ke list jaket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7599352" y="1752028"/>
            <a:ext cx="254500" cy="12986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2" name="Rounded Rectangle 51"/>
          <p:cNvSpPr/>
          <p:nvPr/>
        </p:nvSpPr>
        <p:spPr>
          <a:xfrm>
            <a:off x="6657528" y="3050705"/>
            <a:ext cx="2138148" cy="5091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“masukka</a:t>
            </a:r>
            <a:r>
              <a:rPr lang="en-US" dirty="0"/>
              <a:t>n</a:t>
            </a:r>
            <a:r>
              <a:rPr lang="id-ID" dirty="0"/>
              <a:t> kode list jaket”</a:t>
            </a:r>
          </a:p>
        </p:txBody>
      </p:sp>
      <p:sp>
        <p:nvSpPr>
          <p:cNvPr id="54" name="Down Arrow 53"/>
          <p:cNvSpPr/>
          <p:nvPr/>
        </p:nvSpPr>
        <p:spPr>
          <a:xfrm rot="5400000">
            <a:off x="6366470" y="3140728"/>
            <a:ext cx="207903" cy="3592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5" name="Rounded Rectangle 54"/>
          <p:cNvSpPr/>
          <p:nvPr/>
        </p:nvSpPr>
        <p:spPr>
          <a:xfrm>
            <a:off x="4141187" y="3065811"/>
            <a:ext cx="2138148" cy="5091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Pembelian berhasil</a:t>
            </a:r>
          </a:p>
        </p:txBody>
      </p:sp>
      <p:sp>
        <p:nvSpPr>
          <p:cNvPr id="56" name="Down Arrow 55"/>
          <p:cNvSpPr/>
          <p:nvPr/>
        </p:nvSpPr>
        <p:spPr>
          <a:xfrm rot="5400000">
            <a:off x="3857588" y="3140727"/>
            <a:ext cx="207903" cy="3592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7" name="Oval 56"/>
          <p:cNvSpPr/>
          <p:nvPr/>
        </p:nvSpPr>
        <p:spPr>
          <a:xfrm>
            <a:off x="2576480" y="3003891"/>
            <a:ext cx="1197734" cy="6728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END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5"/>
          <p:cNvSpPr txBox="1">
            <a:spLocks noGrp="1"/>
          </p:cNvSpPr>
          <p:nvPr>
            <p:ph type="title"/>
          </p:nvPr>
        </p:nvSpPr>
        <p:spPr>
          <a:xfrm>
            <a:off x="1518930" y="756545"/>
            <a:ext cx="53664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DESIGN ANTAR MUKA</a:t>
            </a:r>
          </a:p>
        </p:txBody>
      </p:sp>
      <p:sp>
        <p:nvSpPr>
          <p:cNvPr id="1143" name="Google Shape;1143;p45"/>
          <p:cNvSpPr/>
          <p:nvPr/>
        </p:nvSpPr>
        <p:spPr>
          <a:xfrm>
            <a:off x="8241754" y="-121719"/>
            <a:ext cx="998804" cy="1756528"/>
          </a:xfrm>
          <a:custGeom>
            <a:avLst/>
            <a:gdLst/>
            <a:ahLst/>
            <a:cxnLst/>
            <a:rect l="l" t="t" r="r" b="b"/>
            <a:pathLst>
              <a:path w="14455" h="25421" extrusionOk="0">
                <a:moveTo>
                  <a:pt x="14455" y="1"/>
                </a:moveTo>
                <a:cubicBezTo>
                  <a:pt x="12907" y="84"/>
                  <a:pt x="11311" y="358"/>
                  <a:pt x="9906" y="834"/>
                </a:cubicBezTo>
                <a:cubicBezTo>
                  <a:pt x="7787" y="1560"/>
                  <a:pt x="5846" y="3084"/>
                  <a:pt x="5132" y="5192"/>
                </a:cubicBezTo>
                <a:cubicBezTo>
                  <a:pt x="4430" y="7323"/>
                  <a:pt x="5025" y="9847"/>
                  <a:pt x="3775" y="11716"/>
                </a:cubicBezTo>
                <a:cubicBezTo>
                  <a:pt x="2917" y="12967"/>
                  <a:pt x="1393" y="13645"/>
                  <a:pt x="620" y="14943"/>
                </a:cubicBezTo>
                <a:cubicBezTo>
                  <a:pt x="167" y="15669"/>
                  <a:pt x="0" y="16562"/>
                  <a:pt x="24" y="17408"/>
                </a:cubicBezTo>
                <a:cubicBezTo>
                  <a:pt x="48" y="20265"/>
                  <a:pt x="2072" y="23039"/>
                  <a:pt x="4846" y="23742"/>
                </a:cubicBezTo>
                <a:cubicBezTo>
                  <a:pt x="5613" y="23928"/>
                  <a:pt x="6398" y="23963"/>
                  <a:pt x="7190" y="23963"/>
                </a:cubicBezTo>
                <a:cubicBezTo>
                  <a:pt x="7664" y="23963"/>
                  <a:pt x="8140" y="23951"/>
                  <a:pt x="8615" y="23951"/>
                </a:cubicBezTo>
                <a:cubicBezTo>
                  <a:pt x="9220" y="23951"/>
                  <a:pt x="9823" y="23971"/>
                  <a:pt x="10418" y="24063"/>
                </a:cubicBezTo>
                <a:cubicBezTo>
                  <a:pt x="11835" y="24278"/>
                  <a:pt x="13133" y="24873"/>
                  <a:pt x="14455" y="25421"/>
                </a:cubicBezTo>
                <a:lnTo>
                  <a:pt x="144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834" r="6671" b="11804"/>
          <a:stretch/>
        </p:blipFill>
        <p:spPr bwMode="auto">
          <a:xfrm>
            <a:off x="2003461" y="1377955"/>
            <a:ext cx="4416768" cy="23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6"/>
          <p:cNvSpPr/>
          <p:nvPr/>
        </p:nvSpPr>
        <p:spPr>
          <a:xfrm rot="10800000" flipH="1">
            <a:off x="-473975" y="-201907"/>
            <a:ext cx="4002888" cy="2973581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2"/>
              </a:solidFill>
            </a:endParaRPr>
          </a:p>
        </p:txBody>
      </p:sp>
      <p:sp>
        <p:nvSpPr>
          <p:cNvPr id="1149" name="Google Shape;1149;p46"/>
          <p:cNvSpPr txBox="1">
            <a:spLocks noGrp="1"/>
          </p:cNvSpPr>
          <p:nvPr>
            <p:ph type="title"/>
          </p:nvPr>
        </p:nvSpPr>
        <p:spPr>
          <a:xfrm>
            <a:off x="1608052" y="1946053"/>
            <a:ext cx="53364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accent4"/>
                </a:solidFill>
              </a:rPr>
              <a:t>KODE PROGRAM DESIGN</a:t>
            </a:r>
          </a:p>
        </p:txBody>
      </p:sp>
      <p:sp>
        <p:nvSpPr>
          <p:cNvPr id="1152" name="Google Shape;1152;p46"/>
          <p:cNvSpPr/>
          <p:nvPr/>
        </p:nvSpPr>
        <p:spPr>
          <a:xfrm flipH="1">
            <a:off x="6157832" y="3469303"/>
            <a:ext cx="3273295" cy="1938175"/>
          </a:xfrm>
          <a:custGeom>
            <a:avLst/>
            <a:gdLst/>
            <a:ahLst/>
            <a:cxnLst/>
            <a:rect l="l" t="t" r="r" b="b"/>
            <a:pathLst>
              <a:path w="64712" h="38319" extrusionOk="0">
                <a:moveTo>
                  <a:pt x="16558" y="1"/>
                </a:moveTo>
                <a:cubicBezTo>
                  <a:pt x="6698" y="1"/>
                  <a:pt x="1" y="10839"/>
                  <a:pt x="1" y="10839"/>
                </a:cubicBezTo>
                <a:lnTo>
                  <a:pt x="1" y="38319"/>
                </a:lnTo>
                <a:lnTo>
                  <a:pt x="64711" y="38319"/>
                </a:lnTo>
                <a:cubicBezTo>
                  <a:pt x="64711" y="38319"/>
                  <a:pt x="62009" y="29758"/>
                  <a:pt x="54019" y="26734"/>
                </a:cubicBezTo>
                <a:cubicBezTo>
                  <a:pt x="52596" y="26194"/>
                  <a:pt x="51120" y="25996"/>
                  <a:pt x="49617" y="25996"/>
                </a:cubicBezTo>
                <a:cubicBezTo>
                  <a:pt x="45475" y="25996"/>
                  <a:pt x="41125" y="27500"/>
                  <a:pt x="37081" y="27500"/>
                </a:cubicBezTo>
                <a:cubicBezTo>
                  <a:pt x="34370" y="27500"/>
                  <a:pt x="31797" y="26824"/>
                  <a:pt x="29516" y="24567"/>
                </a:cubicBezTo>
                <a:cubicBezTo>
                  <a:pt x="22587" y="17721"/>
                  <a:pt x="29588" y="1838"/>
                  <a:pt x="18622" y="159"/>
                </a:cubicBezTo>
                <a:cubicBezTo>
                  <a:pt x="17920" y="51"/>
                  <a:pt x="17231" y="1"/>
                  <a:pt x="165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6"/>
          <p:cNvSpPr/>
          <p:nvPr/>
        </p:nvSpPr>
        <p:spPr>
          <a:xfrm rot="7156073">
            <a:off x="-1790997" y="-947277"/>
            <a:ext cx="4002850" cy="2973552"/>
          </a:xfrm>
          <a:custGeom>
            <a:avLst/>
            <a:gdLst/>
            <a:ahLst/>
            <a:cxnLst/>
            <a:rect l="l" t="t" r="r" b="b"/>
            <a:pathLst>
              <a:path w="51567" h="38307" extrusionOk="0">
                <a:moveTo>
                  <a:pt x="8623" y="1"/>
                </a:moveTo>
                <a:cubicBezTo>
                  <a:pt x="6192" y="1"/>
                  <a:pt x="3840" y="965"/>
                  <a:pt x="1798" y="2219"/>
                </a:cubicBezTo>
                <a:cubicBezTo>
                  <a:pt x="1179" y="2600"/>
                  <a:pt x="584" y="3017"/>
                  <a:pt x="1" y="3469"/>
                </a:cubicBezTo>
                <a:lnTo>
                  <a:pt x="1" y="38307"/>
                </a:lnTo>
                <a:lnTo>
                  <a:pt x="42577" y="38307"/>
                </a:lnTo>
                <a:cubicBezTo>
                  <a:pt x="42720" y="37949"/>
                  <a:pt x="42839" y="37580"/>
                  <a:pt x="42935" y="37211"/>
                </a:cubicBezTo>
                <a:cubicBezTo>
                  <a:pt x="43447" y="35437"/>
                  <a:pt x="43566" y="33580"/>
                  <a:pt x="44030" y="31794"/>
                </a:cubicBezTo>
                <a:cubicBezTo>
                  <a:pt x="44470" y="30008"/>
                  <a:pt x="45316" y="28198"/>
                  <a:pt x="46899" y="27067"/>
                </a:cubicBezTo>
                <a:cubicBezTo>
                  <a:pt x="48173" y="26150"/>
                  <a:pt x="49900" y="25698"/>
                  <a:pt x="50817" y="24460"/>
                </a:cubicBezTo>
                <a:cubicBezTo>
                  <a:pt x="51305" y="23817"/>
                  <a:pt x="51495" y="22995"/>
                  <a:pt x="51507" y="22186"/>
                </a:cubicBezTo>
                <a:cubicBezTo>
                  <a:pt x="51567" y="19340"/>
                  <a:pt x="49507" y="16744"/>
                  <a:pt x="46887" y="15209"/>
                </a:cubicBezTo>
                <a:cubicBezTo>
                  <a:pt x="44280" y="13685"/>
                  <a:pt x="41184" y="13065"/>
                  <a:pt x="38148" y="12542"/>
                </a:cubicBezTo>
                <a:cubicBezTo>
                  <a:pt x="35255" y="12053"/>
                  <a:pt x="32338" y="11637"/>
                  <a:pt x="29409" y="11637"/>
                </a:cubicBezTo>
                <a:cubicBezTo>
                  <a:pt x="27803" y="11637"/>
                  <a:pt x="26177" y="11763"/>
                  <a:pt x="24564" y="11763"/>
                </a:cubicBezTo>
                <a:cubicBezTo>
                  <a:pt x="23462" y="11763"/>
                  <a:pt x="22367" y="11704"/>
                  <a:pt x="21289" y="11506"/>
                </a:cubicBezTo>
                <a:cubicBezTo>
                  <a:pt x="18622" y="11018"/>
                  <a:pt x="15955" y="9422"/>
                  <a:pt x="15360" y="6981"/>
                </a:cubicBezTo>
                <a:cubicBezTo>
                  <a:pt x="15133" y="6041"/>
                  <a:pt x="15229" y="5064"/>
                  <a:pt x="14991" y="4124"/>
                </a:cubicBezTo>
                <a:cubicBezTo>
                  <a:pt x="14407" y="1755"/>
                  <a:pt x="11776" y="183"/>
                  <a:pt x="9157" y="16"/>
                </a:cubicBezTo>
                <a:cubicBezTo>
                  <a:pt x="8978" y="6"/>
                  <a:pt x="8801" y="1"/>
                  <a:pt x="8623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467195" y="421053"/>
            <a:ext cx="3973230" cy="42265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1"/>
          <a:stretch/>
        </p:blipFill>
        <p:spPr>
          <a:xfrm>
            <a:off x="4574511" y="421053"/>
            <a:ext cx="3973230" cy="3015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 txBox="1">
            <a:spLocks noGrp="1"/>
          </p:cNvSpPr>
          <p:nvPr>
            <p:ph type="title"/>
          </p:nvPr>
        </p:nvSpPr>
        <p:spPr>
          <a:xfrm>
            <a:off x="2125040" y="1403769"/>
            <a:ext cx="47625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800" dirty="0"/>
              <a:t>CODE PROGRAM ASSEMBLY</a:t>
            </a:r>
            <a:endParaRPr sz="3800" dirty="0"/>
          </a:p>
        </p:txBody>
      </p:sp>
      <p:sp>
        <p:nvSpPr>
          <p:cNvPr id="1201" name="Google Shape;1201;p50"/>
          <p:cNvSpPr/>
          <p:nvPr/>
        </p:nvSpPr>
        <p:spPr>
          <a:xfrm>
            <a:off x="6213400" y="4352050"/>
            <a:ext cx="3009594" cy="791454"/>
          </a:xfrm>
          <a:custGeom>
            <a:avLst/>
            <a:gdLst/>
            <a:ahLst/>
            <a:cxnLst/>
            <a:rect l="l" t="t" r="r" b="b"/>
            <a:pathLst>
              <a:path w="75904" h="19961" extrusionOk="0">
                <a:moveTo>
                  <a:pt x="24686" y="1"/>
                </a:moveTo>
                <a:cubicBezTo>
                  <a:pt x="20247" y="1"/>
                  <a:pt x="15777" y="1374"/>
                  <a:pt x="12229" y="4054"/>
                </a:cubicBezTo>
                <a:cubicBezTo>
                  <a:pt x="9883" y="5840"/>
                  <a:pt x="7978" y="8162"/>
                  <a:pt x="6240" y="10555"/>
                </a:cubicBezTo>
                <a:cubicBezTo>
                  <a:pt x="4430" y="13043"/>
                  <a:pt x="2799" y="15627"/>
                  <a:pt x="1203" y="18246"/>
                </a:cubicBezTo>
                <a:cubicBezTo>
                  <a:pt x="941" y="18711"/>
                  <a:pt x="441" y="19318"/>
                  <a:pt x="1" y="19961"/>
                </a:cubicBezTo>
                <a:lnTo>
                  <a:pt x="20503" y="19961"/>
                </a:lnTo>
                <a:cubicBezTo>
                  <a:pt x="21813" y="16746"/>
                  <a:pt x="23813" y="13817"/>
                  <a:pt x="26361" y="11460"/>
                </a:cubicBezTo>
                <a:cubicBezTo>
                  <a:pt x="28101" y="9846"/>
                  <a:pt x="30258" y="8453"/>
                  <a:pt x="32622" y="8453"/>
                </a:cubicBezTo>
                <a:cubicBezTo>
                  <a:pt x="32718" y="8453"/>
                  <a:pt x="32814" y="8455"/>
                  <a:pt x="32910" y="8460"/>
                </a:cubicBezTo>
                <a:cubicBezTo>
                  <a:pt x="36803" y="8626"/>
                  <a:pt x="39411" y="12412"/>
                  <a:pt x="42744" y="14436"/>
                </a:cubicBezTo>
                <a:cubicBezTo>
                  <a:pt x="44588" y="15560"/>
                  <a:pt x="46751" y="16154"/>
                  <a:pt x="48905" y="16154"/>
                </a:cubicBezTo>
                <a:cubicBezTo>
                  <a:pt x="49102" y="16154"/>
                  <a:pt x="49299" y="16149"/>
                  <a:pt x="49495" y="16139"/>
                </a:cubicBezTo>
                <a:cubicBezTo>
                  <a:pt x="51013" y="16053"/>
                  <a:pt x="52537" y="15683"/>
                  <a:pt x="54036" y="15683"/>
                </a:cubicBezTo>
                <a:cubicBezTo>
                  <a:pt x="54619" y="15683"/>
                  <a:pt x="55197" y="15739"/>
                  <a:pt x="55770" y="15889"/>
                </a:cubicBezTo>
                <a:cubicBezTo>
                  <a:pt x="57758" y="16425"/>
                  <a:pt x="59294" y="18068"/>
                  <a:pt x="60163" y="19961"/>
                </a:cubicBezTo>
                <a:lnTo>
                  <a:pt x="75903" y="19961"/>
                </a:lnTo>
                <a:cubicBezTo>
                  <a:pt x="74951" y="18104"/>
                  <a:pt x="73748" y="16377"/>
                  <a:pt x="72272" y="14889"/>
                </a:cubicBezTo>
                <a:cubicBezTo>
                  <a:pt x="69379" y="11984"/>
                  <a:pt x="65438" y="10031"/>
                  <a:pt x="61342" y="9936"/>
                </a:cubicBezTo>
                <a:cubicBezTo>
                  <a:pt x="61222" y="9933"/>
                  <a:pt x="61102" y="9932"/>
                  <a:pt x="60982" y="9932"/>
                </a:cubicBezTo>
                <a:cubicBezTo>
                  <a:pt x="57675" y="9932"/>
                  <a:pt x="54352" y="11000"/>
                  <a:pt x="51103" y="11000"/>
                </a:cubicBezTo>
                <a:cubicBezTo>
                  <a:pt x="50139" y="11000"/>
                  <a:pt x="49182" y="10906"/>
                  <a:pt x="48233" y="10662"/>
                </a:cubicBezTo>
                <a:cubicBezTo>
                  <a:pt x="44756" y="9769"/>
                  <a:pt x="42101" y="7031"/>
                  <a:pt x="39184" y="4911"/>
                </a:cubicBezTo>
                <a:cubicBezTo>
                  <a:pt x="35291" y="2090"/>
                  <a:pt x="30612" y="292"/>
                  <a:pt x="25802" y="30"/>
                </a:cubicBezTo>
                <a:cubicBezTo>
                  <a:pt x="25431" y="11"/>
                  <a:pt x="25059" y="1"/>
                  <a:pt x="24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0"/>
          <p:cNvGrpSpPr/>
          <p:nvPr/>
        </p:nvGrpSpPr>
        <p:grpSpPr>
          <a:xfrm rot="-5400000">
            <a:off x="7829538" y="3852848"/>
            <a:ext cx="422829" cy="350300"/>
            <a:chOff x="3904650" y="1901875"/>
            <a:chExt cx="192300" cy="142225"/>
          </a:xfrm>
        </p:grpSpPr>
        <p:sp>
          <p:nvSpPr>
            <p:cNvPr id="1203" name="Google Shape;1203;p50"/>
            <p:cNvSpPr/>
            <p:nvPr/>
          </p:nvSpPr>
          <p:spPr>
            <a:xfrm>
              <a:off x="3947500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020425" y="1901875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1"/>
                  </a:moveTo>
                  <a:cubicBezTo>
                    <a:pt x="1067" y="1"/>
                    <a:pt x="861" y="40"/>
                    <a:pt x="691" y="89"/>
                  </a:cubicBezTo>
                  <a:cubicBezTo>
                    <a:pt x="584" y="113"/>
                    <a:pt x="465" y="161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1"/>
                    <a:pt x="36" y="744"/>
                    <a:pt x="227" y="947"/>
                  </a:cubicBezTo>
                  <a:cubicBezTo>
                    <a:pt x="360" y="1096"/>
                    <a:pt x="572" y="1164"/>
                    <a:pt x="797" y="1164"/>
                  </a:cubicBezTo>
                  <a:cubicBezTo>
                    <a:pt x="1075" y="1164"/>
                    <a:pt x="1375" y="1060"/>
                    <a:pt x="1572" y="875"/>
                  </a:cubicBezTo>
                  <a:cubicBezTo>
                    <a:pt x="1775" y="697"/>
                    <a:pt x="1870" y="411"/>
                    <a:pt x="1763" y="208"/>
                  </a:cubicBezTo>
                  <a:cubicBezTo>
                    <a:pt x="1673" y="54"/>
                    <a:pt x="147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3947500" y="2015000"/>
              <a:ext cx="46750" cy="29100"/>
            </a:xfrm>
            <a:custGeom>
              <a:avLst/>
              <a:gdLst/>
              <a:ahLst/>
              <a:cxnLst/>
              <a:rect l="l" t="t" r="r" b="b"/>
              <a:pathLst>
                <a:path w="1870" h="1164" extrusionOk="0">
                  <a:moveTo>
                    <a:pt x="1255" y="0"/>
                  </a:moveTo>
                  <a:cubicBezTo>
                    <a:pt x="1067" y="0"/>
                    <a:pt x="861" y="39"/>
                    <a:pt x="691" y="89"/>
                  </a:cubicBezTo>
                  <a:cubicBezTo>
                    <a:pt x="584" y="113"/>
                    <a:pt x="465" y="160"/>
                    <a:pt x="382" y="208"/>
                  </a:cubicBezTo>
                  <a:cubicBezTo>
                    <a:pt x="358" y="208"/>
                    <a:pt x="358" y="220"/>
                    <a:pt x="346" y="220"/>
                  </a:cubicBezTo>
                  <a:cubicBezTo>
                    <a:pt x="1" y="410"/>
                    <a:pt x="36" y="744"/>
                    <a:pt x="227" y="946"/>
                  </a:cubicBezTo>
                  <a:cubicBezTo>
                    <a:pt x="365" y="1095"/>
                    <a:pt x="577" y="1163"/>
                    <a:pt x="802" y="1163"/>
                  </a:cubicBezTo>
                  <a:cubicBezTo>
                    <a:pt x="1079" y="1163"/>
                    <a:pt x="1375" y="1059"/>
                    <a:pt x="1572" y="875"/>
                  </a:cubicBezTo>
                  <a:cubicBezTo>
                    <a:pt x="1775" y="696"/>
                    <a:pt x="1870" y="410"/>
                    <a:pt x="1763" y="208"/>
                  </a:cubicBezTo>
                  <a:cubicBezTo>
                    <a:pt x="1673" y="54"/>
                    <a:pt x="147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4020725" y="2015000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0"/>
                  </a:moveTo>
                  <a:cubicBezTo>
                    <a:pt x="1055" y="0"/>
                    <a:pt x="849" y="39"/>
                    <a:pt x="679" y="89"/>
                  </a:cubicBezTo>
                  <a:cubicBezTo>
                    <a:pt x="572" y="113"/>
                    <a:pt x="453" y="160"/>
                    <a:pt x="370" y="208"/>
                  </a:cubicBezTo>
                  <a:cubicBezTo>
                    <a:pt x="358" y="208"/>
                    <a:pt x="358" y="220"/>
                    <a:pt x="334" y="220"/>
                  </a:cubicBezTo>
                  <a:cubicBezTo>
                    <a:pt x="1" y="410"/>
                    <a:pt x="24" y="744"/>
                    <a:pt x="215" y="946"/>
                  </a:cubicBezTo>
                  <a:cubicBezTo>
                    <a:pt x="359" y="1095"/>
                    <a:pt x="571" y="1163"/>
                    <a:pt x="795" y="1163"/>
                  </a:cubicBezTo>
                  <a:cubicBezTo>
                    <a:pt x="1071" y="1163"/>
                    <a:pt x="1363" y="1059"/>
                    <a:pt x="1560" y="875"/>
                  </a:cubicBezTo>
                  <a:cubicBezTo>
                    <a:pt x="1763" y="696"/>
                    <a:pt x="1858" y="410"/>
                    <a:pt x="1751" y="208"/>
                  </a:cubicBezTo>
                  <a:cubicBezTo>
                    <a:pt x="1661" y="54"/>
                    <a:pt x="1464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390465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3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3977575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4050500" y="1958425"/>
              <a:ext cx="46450" cy="29100"/>
            </a:xfrm>
            <a:custGeom>
              <a:avLst/>
              <a:gdLst/>
              <a:ahLst/>
              <a:cxnLst/>
              <a:rect l="l" t="t" r="r" b="b"/>
              <a:pathLst>
                <a:path w="1858" h="1164" extrusionOk="0">
                  <a:moveTo>
                    <a:pt x="1243" y="1"/>
                  </a:moveTo>
                  <a:cubicBezTo>
                    <a:pt x="1055" y="1"/>
                    <a:pt x="849" y="40"/>
                    <a:pt x="679" y="90"/>
                  </a:cubicBezTo>
                  <a:cubicBezTo>
                    <a:pt x="572" y="113"/>
                    <a:pt x="453" y="161"/>
                    <a:pt x="369" y="209"/>
                  </a:cubicBezTo>
                  <a:cubicBezTo>
                    <a:pt x="357" y="209"/>
                    <a:pt x="357" y="221"/>
                    <a:pt x="334" y="221"/>
                  </a:cubicBezTo>
                  <a:cubicBezTo>
                    <a:pt x="0" y="411"/>
                    <a:pt x="24" y="744"/>
                    <a:pt x="215" y="947"/>
                  </a:cubicBezTo>
                  <a:cubicBezTo>
                    <a:pt x="358" y="1096"/>
                    <a:pt x="571" y="1164"/>
                    <a:pt x="794" y="1164"/>
                  </a:cubicBezTo>
                  <a:cubicBezTo>
                    <a:pt x="1070" y="1164"/>
                    <a:pt x="1362" y="1060"/>
                    <a:pt x="1560" y="875"/>
                  </a:cubicBezTo>
                  <a:cubicBezTo>
                    <a:pt x="1762" y="697"/>
                    <a:pt x="1858" y="411"/>
                    <a:pt x="1750" y="209"/>
                  </a:cubicBezTo>
                  <a:cubicBezTo>
                    <a:pt x="1661" y="55"/>
                    <a:pt x="146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3"/>
          <a:stretch/>
        </p:blipFill>
        <p:spPr>
          <a:xfrm>
            <a:off x="659218" y="458455"/>
            <a:ext cx="7698739" cy="3964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87879" y="3785191"/>
            <a:ext cx="1456661" cy="637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2"/>
          <a:stretch/>
        </p:blipFill>
        <p:spPr>
          <a:xfrm>
            <a:off x="712381" y="628576"/>
            <a:ext cx="7741965" cy="3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29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7|0.9|1.1|0.5|1.3|0.4|4.6|0.4|2.4|0.4|1.6|2.5"/>
</p:tagLst>
</file>

<file path=ppt/theme/theme1.xml><?xml version="1.0" encoding="utf-8"?>
<a:theme xmlns:a="http://schemas.openxmlformats.org/drawingml/2006/main" name="Mexican Abstract Color Aesthetics Consulting Toolkit by Slidesgo">
  <a:themeElements>
    <a:clrScheme name="Simple Light">
      <a:dk1>
        <a:srgbClr val="FFFFFF"/>
      </a:dk1>
      <a:lt1>
        <a:srgbClr val="3B122B"/>
      </a:lt1>
      <a:dk2>
        <a:srgbClr val="892F5D"/>
      </a:dk2>
      <a:lt2>
        <a:srgbClr val="FFF6ED"/>
      </a:lt2>
      <a:accent1>
        <a:srgbClr val="DD1F3B"/>
      </a:accent1>
      <a:accent2>
        <a:srgbClr val="E72E62"/>
      </a:accent2>
      <a:accent3>
        <a:srgbClr val="F68B12"/>
      </a:accent3>
      <a:accent4>
        <a:srgbClr val="0E919C"/>
      </a:accent4>
      <a:accent5>
        <a:srgbClr val="13484D"/>
      </a:accent5>
      <a:accent6>
        <a:srgbClr val="FFFFFF"/>
      </a:accent6>
      <a:hlink>
        <a:srgbClr val="3B12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On-screen Show (16:9)</PresentationFormat>
  <Paragraphs>23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Arvo</vt:lpstr>
      <vt:lpstr>Arial</vt:lpstr>
      <vt:lpstr>Roboto Condensed Light</vt:lpstr>
      <vt:lpstr>Jost</vt:lpstr>
      <vt:lpstr>Bebas Neue</vt:lpstr>
      <vt:lpstr>Mexican Abstract Color Aesthetics Consulting Toolkit by Slidesgo</vt:lpstr>
      <vt:lpstr>Laporan   program  BAYU KHARISMA  2200018146  KELAS C    </vt:lpstr>
      <vt:lpstr>DESKRIPSI PROGRAM</vt:lpstr>
      <vt:lpstr>FLOWCHART</vt:lpstr>
      <vt:lpstr>DESIGN ANTAR MUKA</vt:lpstr>
      <vt:lpstr>KODE PROGRAM DESIGN</vt:lpstr>
      <vt:lpstr>PowerPoint Presentation</vt:lpstr>
      <vt:lpstr>CODE PROGRAM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CAPTURE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modified xsi:type="dcterms:W3CDTF">2023-01-07T14:05:29Z</dcterms:modified>
</cp:coreProperties>
</file>