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10" r:id="rId6"/>
    <p:sldId id="290" r:id="rId7"/>
    <p:sldId id="376" r:id="rId8"/>
    <p:sldId id="380" r:id="rId9"/>
    <p:sldId id="381" r:id="rId10"/>
    <p:sldId id="374" r:id="rId11"/>
    <p:sldId id="325" r:id="rId12"/>
    <p:sldId id="377" r:id="rId13"/>
    <p:sldId id="378" r:id="rId14"/>
    <p:sldId id="328" r:id="rId15"/>
    <p:sldId id="379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3DD35D-9765-4E5F-95CE-DA45F3637BF5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E771E7-8CF7-4491-9507-55BFE693DC7B}">
      <dgm:prSet phldrT="[Text]" custT="1"/>
      <dgm:spPr>
        <a:solidFill>
          <a:schemeClr val="accent1"/>
        </a:solidFill>
        <a:ln w="19050">
          <a:noFill/>
        </a:ln>
      </dgm:spPr>
      <dgm:t>
        <a:bodyPr/>
        <a:lstStyle/>
        <a:p>
          <a:r>
            <a:rPr lang="en-US" sz="2000" b="1" dirty="0" err="1">
              <a:solidFill>
                <a:schemeClr val="tx1"/>
              </a:solidFill>
              <a:latin typeface="+mj-lt"/>
            </a:rPr>
            <a:t>Pertama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D34FC0B2-1D9D-47C1-B680-27EF2E97D428}" type="parTrans" cxnId="{E01FE584-0925-4BC0-9383-A1E85DE458FD}">
      <dgm:prSet/>
      <dgm:spPr/>
      <dgm:t>
        <a:bodyPr/>
        <a:lstStyle/>
        <a:p>
          <a:endParaRPr lang="en-US"/>
        </a:p>
      </dgm:t>
    </dgm:pt>
    <dgm:pt modelId="{B3CFB133-9C4F-4A0A-888D-0CEC78FFDFFC}" type="sibTrans" cxnId="{E01FE584-0925-4BC0-9383-A1E85DE458FD}">
      <dgm:prSet/>
      <dgm:spPr/>
      <dgm:t>
        <a:bodyPr/>
        <a:lstStyle/>
        <a:p>
          <a:endParaRPr lang="en-US"/>
        </a:p>
      </dgm:t>
    </dgm:pt>
    <dgm:pt modelId="{EB81D1D4-3A06-49A6-9CBB-2A11D66B1783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dirty="0" err="1"/>
            <a:t>Pertama</a:t>
          </a:r>
          <a:r>
            <a:rPr lang="en-US" sz="1600" baseline="0" dirty="0"/>
            <a:t> </a:t>
          </a:r>
          <a:r>
            <a:rPr lang="en-US" sz="1600" baseline="0" dirty="0" err="1"/>
            <a:t>masukkan</a:t>
          </a:r>
          <a:endParaRPr lang="en-US" sz="1600" dirty="0"/>
        </a:p>
      </dgm:t>
    </dgm:pt>
    <dgm:pt modelId="{721F31C1-C769-40A8-9C34-A74470BAB532}" type="parTrans" cxnId="{5E008CC8-B8C6-4B46-94B0-C60406121E38}">
      <dgm:prSet/>
      <dgm:spPr/>
      <dgm:t>
        <a:bodyPr/>
        <a:lstStyle/>
        <a:p>
          <a:endParaRPr lang="en-US"/>
        </a:p>
      </dgm:t>
    </dgm:pt>
    <dgm:pt modelId="{0519A5BA-BBEC-4C39-9FFD-05D4C020199E}" type="sibTrans" cxnId="{5E008CC8-B8C6-4B46-94B0-C60406121E38}">
      <dgm:prSet/>
      <dgm:spPr/>
      <dgm:t>
        <a:bodyPr/>
        <a:lstStyle/>
        <a:p>
          <a:endParaRPr lang="en-US"/>
        </a:p>
      </dgm:t>
    </dgm:pt>
    <dgm:pt modelId="{D76BB3CF-DF5A-41FB-B6A4-25743CF1642F}">
      <dgm:prSet phldrT="[Text]" custT="1"/>
      <dgm:spPr>
        <a:solidFill>
          <a:schemeClr val="accent1">
            <a:alpha val="20000"/>
          </a:schemeClr>
        </a:solidFill>
        <a:ln w="19050">
          <a:noFill/>
        </a:ln>
      </dgm:spPr>
      <dgm:t>
        <a:bodyPr/>
        <a:lstStyle/>
        <a:p>
          <a:r>
            <a:rPr lang="en-US" sz="2000" b="1" dirty="0" err="1">
              <a:solidFill>
                <a:schemeClr val="tx1"/>
              </a:solidFill>
              <a:latin typeface="+mj-lt"/>
            </a:rPr>
            <a:t>Kedua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5DD1E055-F36A-4363-9BA1-453D18F6AA18}" type="parTrans" cxnId="{8422E397-A2A7-4656-BDD0-A5DEE35EA0FC}">
      <dgm:prSet/>
      <dgm:spPr/>
      <dgm:t>
        <a:bodyPr/>
        <a:lstStyle/>
        <a:p>
          <a:endParaRPr lang="en-US"/>
        </a:p>
      </dgm:t>
    </dgm:pt>
    <dgm:pt modelId="{24234FDB-132A-43EF-B90D-1D285BFF51D4}" type="sibTrans" cxnId="{8422E397-A2A7-4656-BDD0-A5DEE35EA0FC}">
      <dgm:prSet/>
      <dgm:spPr/>
      <dgm:t>
        <a:bodyPr/>
        <a:lstStyle/>
        <a:p>
          <a:endParaRPr lang="en-US"/>
        </a:p>
      </dgm:t>
    </dgm:pt>
    <dgm:pt modelId="{3F378E98-4217-47A9-8134-DE6C3ABFE041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dirty="0" err="1">
              <a:solidFill>
                <a:schemeClr val="tx1"/>
              </a:solidFill>
            </a:rPr>
            <a:t>Selanjutnya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setelah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berhasil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akan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muncul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tampilan</a:t>
          </a:r>
          <a:r>
            <a:rPr lang="en-US" sz="1600" dirty="0">
              <a:solidFill>
                <a:schemeClr val="tx1"/>
              </a:solidFill>
            </a:rPr>
            <a:t> menu yang mana </a:t>
          </a:r>
          <a:r>
            <a:rPr lang="en-US" sz="1600" dirty="0" err="1">
              <a:solidFill>
                <a:schemeClr val="tx1"/>
              </a:solidFill>
            </a:rPr>
            <a:t>ada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beberapa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pilihan</a:t>
          </a:r>
          <a:r>
            <a:rPr lang="en-US" sz="1600" dirty="0">
              <a:solidFill>
                <a:schemeClr val="tx1"/>
              </a:solidFill>
            </a:rPr>
            <a:t> jersey.</a:t>
          </a:r>
        </a:p>
      </dgm:t>
    </dgm:pt>
    <dgm:pt modelId="{48653CFB-283F-4824-B87B-943F5C5E7841}" type="parTrans" cxnId="{E2F6ED9C-E6CA-4E7F-B747-37A284E29D24}">
      <dgm:prSet/>
      <dgm:spPr/>
      <dgm:t>
        <a:bodyPr/>
        <a:lstStyle/>
        <a:p>
          <a:endParaRPr lang="en-US"/>
        </a:p>
      </dgm:t>
    </dgm:pt>
    <dgm:pt modelId="{0638CE31-017E-4421-AF9D-A58647C395DF}" type="sibTrans" cxnId="{E2F6ED9C-E6CA-4E7F-B747-37A284E29D24}">
      <dgm:prSet/>
      <dgm:spPr/>
      <dgm:t>
        <a:bodyPr/>
        <a:lstStyle/>
        <a:p>
          <a:endParaRPr lang="en-US"/>
        </a:p>
      </dgm:t>
    </dgm:pt>
    <dgm:pt modelId="{0AFF4C1B-302C-42EF-B59F-97CDC2799D17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dirty="0"/>
            <a:t>Jika </a:t>
          </a:r>
          <a:r>
            <a:rPr lang="en-US" sz="1600" dirty="0" err="1"/>
            <a:t>ingin</a:t>
          </a:r>
          <a:r>
            <a:rPr lang="en-US" sz="1600" dirty="0"/>
            <a:t> </a:t>
          </a:r>
          <a:r>
            <a:rPr lang="en-US" sz="1600" dirty="0" err="1"/>
            <a:t>membeli</a:t>
          </a:r>
          <a:r>
            <a:rPr lang="en-US" sz="1600" dirty="0"/>
            <a:t> jersey </a:t>
          </a:r>
          <a:r>
            <a:rPr lang="en-US" sz="1600" dirty="0" err="1"/>
            <a:t>pelanggan</a:t>
          </a:r>
          <a:r>
            <a:rPr lang="en-US" sz="1600" dirty="0"/>
            <a:t> di </a:t>
          </a:r>
          <a:r>
            <a:rPr lang="en-US" sz="1600" dirty="0" err="1"/>
            <a:t>persilahkan</a:t>
          </a:r>
          <a:r>
            <a:rPr lang="en-US" sz="1600" dirty="0"/>
            <a:t> </a:t>
          </a:r>
          <a:r>
            <a:rPr lang="en-US" sz="1600" dirty="0" err="1"/>
            <a:t>memilih</a:t>
          </a:r>
          <a:r>
            <a:rPr lang="en-US" sz="1600" dirty="0"/>
            <a:t> </a:t>
          </a:r>
          <a:r>
            <a:rPr lang="en-US" sz="1600" dirty="0" err="1"/>
            <a:t>kode</a:t>
          </a:r>
          <a:r>
            <a:rPr lang="en-US" sz="1600" dirty="0"/>
            <a:t> </a:t>
          </a:r>
          <a:r>
            <a:rPr lang="en-US" sz="1600" dirty="0" err="1"/>
            <a:t>nomor</a:t>
          </a:r>
          <a:r>
            <a:rPr lang="en-US" sz="1600" dirty="0"/>
            <a:t> yang </a:t>
          </a:r>
          <a:r>
            <a:rPr lang="en-US" sz="1600" dirty="0" err="1"/>
            <a:t>tersedia</a:t>
          </a:r>
          <a:r>
            <a:rPr lang="en-US" sz="1600" dirty="0"/>
            <a:t> .</a:t>
          </a:r>
        </a:p>
      </dgm:t>
    </dgm:pt>
    <dgm:pt modelId="{0EBE8459-BB53-4FEB-9003-4D3795F4559C}" type="parTrans" cxnId="{C23B5F60-F074-45B8-BB09-18AD4152539D}">
      <dgm:prSet/>
      <dgm:spPr/>
      <dgm:t>
        <a:bodyPr/>
        <a:lstStyle/>
        <a:p>
          <a:endParaRPr lang="en-US"/>
        </a:p>
      </dgm:t>
    </dgm:pt>
    <dgm:pt modelId="{6755B5A7-26F9-4D2F-8EA9-DCC4A05B07D9}" type="sibTrans" cxnId="{C23B5F60-F074-45B8-BB09-18AD4152539D}">
      <dgm:prSet/>
      <dgm:spPr/>
      <dgm:t>
        <a:bodyPr/>
        <a:lstStyle/>
        <a:p>
          <a:endParaRPr lang="en-US"/>
        </a:p>
      </dgm:t>
    </dgm:pt>
    <dgm:pt modelId="{80CB43E4-C30F-4DCA-A3E9-D12FA78CE0FB}">
      <dgm:prSet custT="1"/>
      <dgm:spPr>
        <a:solidFill>
          <a:schemeClr val="accent3">
            <a:alpha val="20000"/>
          </a:schemeClr>
        </a:solidFill>
        <a:ln w="19050">
          <a:noFill/>
        </a:ln>
      </dgm:spPr>
      <dgm:t>
        <a:bodyPr/>
        <a:lstStyle/>
        <a:p>
          <a:r>
            <a:rPr lang="en-US" sz="2800" b="1" dirty="0" err="1">
              <a:solidFill>
                <a:schemeClr val="tx1"/>
              </a:solidFill>
              <a:latin typeface="+mj-lt"/>
            </a:rPr>
            <a:t>Keempat</a:t>
          </a:r>
          <a:endParaRPr lang="en-US" sz="2800" b="1" dirty="0">
            <a:solidFill>
              <a:schemeClr val="tx1"/>
            </a:solidFill>
            <a:latin typeface="+mj-lt"/>
          </a:endParaRPr>
        </a:p>
      </dgm:t>
    </dgm:pt>
    <dgm:pt modelId="{22BA2624-35EA-49E9-BC2A-8019555F56F6}" type="sibTrans" cxnId="{E3C761DA-B59A-4658-B3C8-B73D008958C7}">
      <dgm:prSet/>
      <dgm:spPr/>
      <dgm:t>
        <a:bodyPr/>
        <a:lstStyle/>
        <a:p>
          <a:endParaRPr lang="en-US"/>
        </a:p>
      </dgm:t>
    </dgm:pt>
    <dgm:pt modelId="{662CF9D0-9536-4AC8-90CC-1A9C062F4327}" type="parTrans" cxnId="{E3C761DA-B59A-4658-B3C8-B73D008958C7}">
      <dgm:prSet/>
      <dgm:spPr/>
      <dgm:t>
        <a:bodyPr/>
        <a:lstStyle/>
        <a:p>
          <a:endParaRPr lang="en-US"/>
        </a:p>
      </dgm:t>
    </dgm:pt>
    <dgm:pt modelId="{6C230327-1904-47CB-BB1D-FD9D9F4A90BF}">
      <dgm:prSet custT="1"/>
      <dgm:spPr>
        <a:solidFill>
          <a:schemeClr val="bg1">
            <a:lumMod val="85000"/>
          </a:schemeClr>
        </a:solidFill>
        <a:ln w="19050">
          <a:noFill/>
        </a:ln>
      </dgm:spPr>
      <dgm:t>
        <a:bodyPr/>
        <a:lstStyle/>
        <a:p>
          <a:r>
            <a:rPr lang="en-US" sz="2800" b="1" dirty="0" err="1">
              <a:solidFill>
                <a:schemeClr val="tx1"/>
              </a:solidFill>
              <a:latin typeface="+mj-lt"/>
            </a:rPr>
            <a:t>Kelima</a:t>
          </a:r>
          <a:endParaRPr lang="en-US" sz="2800" b="1" dirty="0">
            <a:solidFill>
              <a:schemeClr val="tx1"/>
            </a:solidFill>
            <a:latin typeface="+mj-lt"/>
          </a:endParaRPr>
        </a:p>
      </dgm:t>
    </dgm:pt>
    <dgm:pt modelId="{383C96B1-5630-4111-BDC2-DC9415E1D3B9}" type="sibTrans" cxnId="{DF2D3747-AF1D-43CC-ACD2-1C81B945A006}">
      <dgm:prSet/>
      <dgm:spPr/>
      <dgm:t>
        <a:bodyPr/>
        <a:lstStyle/>
        <a:p>
          <a:endParaRPr lang="en-US"/>
        </a:p>
      </dgm:t>
    </dgm:pt>
    <dgm:pt modelId="{F5865BF2-099D-45F3-9F9F-E9048C52D1A9}" type="parTrans" cxnId="{DF2D3747-AF1D-43CC-ACD2-1C81B945A006}">
      <dgm:prSet/>
      <dgm:spPr/>
      <dgm:t>
        <a:bodyPr/>
        <a:lstStyle/>
        <a:p>
          <a:endParaRPr lang="en-US"/>
        </a:p>
      </dgm:t>
    </dgm:pt>
    <dgm:pt modelId="{E7DB8C28-3728-493B-A3D7-1FE9EFE7E4C2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dirty="0" err="1">
              <a:solidFill>
                <a:schemeClr val="tx1"/>
              </a:solidFill>
            </a:rPr>
            <a:t>Setelah</a:t>
          </a:r>
          <a:r>
            <a:rPr lang="en-US" sz="1600" baseline="0" dirty="0">
              <a:solidFill>
                <a:schemeClr val="tx1"/>
              </a:solidFill>
            </a:rPr>
            <a:t> </a:t>
          </a:r>
          <a:r>
            <a:rPr lang="en-US" sz="1600" baseline="0" dirty="0" err="1">
              <a:solidFill>
                <a:schemeClr val="tx1"/>
              </a:solidFill>
            </a:rPr>
            <a:t>berhasil</a:t>
          </a:r>
          <a:r>
            <a:rPr lang="en-US" sz="1600" baseline="0" dirty="0">
              <a:solidFill>
                <a:schemeClr val="tx1"/>
              </a:solidFill>
            </a:rPr>
            <a:t> </a:t>
          </a:r>
          <a:r>
            <a:rPr lang="en-US" sz="1600" baseline="0" dirty="0" err="1">
              <a:solidFill>
                <a:schemeClr val="tx1"/>
              </a:solidFill>
            </a:rPr>
            <a:t>memilih</a:t>
          </a:r>
          <a:r>
            <a:rPr lang="en-US" sz="1600" baseline="0" dirty="0">
              <a:solidFill>
                <a:schemeClr val="tx1"/>
              </a:solidFill>
            </a:rPr>
            <a:t> </a:t>
          </a:r>
          <a:r>
            <a:rPr lang="en-US" sz="1600" baseline="0" dirty="0" err="1">
              <a:solidFill>
                <a:schemeClr val="tx1"/>
              </a:solidFill>
            </a:rPr>
            <a:t>kode</a:t>
          </a:r>
          <a:r>
            <a:rPr lang="en-US" sz="1600" baseline="0" dirty="0">
              <a:solidFill>
                <a:schemeClr val="tx1"/>
              </a:solidFill>
            </a:rPr>
            <a:t> yang </a:t>
          </a:r>
          <a:r>
            <a:rPr lang="en-US" sz="1600" baseline="0" dirty="0" err="1">
              <a:solidFill>
                <a:schemeClr val="tx1"/>
              </a:solidFill>
            </a:rPr>
            <a:t>sesuai,maka</a:t>
          </a:r>
          <a:r>
            <a:rPr lang="en-US" sz="1600" baseline="0" dirty="0">
              <a:solidFill>
                <a:schemeClr val="tx1"/>
              </a:solidFill>
            </a:rPr>
            <a:t> </a:t>
          </a:r>
          <a:r>
            <a:rPr lang="en-US" sz="1600" baseline="0" dirty="0" err="1">
              <a:solidFill>
                <a:schemeClr val="tx1"/>
              </a:solidFill>
            </a:rPr>
            <a:t>akan</a:t>
          </a:r>
          <a:r>
            <a:rPr lang="en-US" sz="1600" baseline="0" dirty="0">
              <a:solidFill>
                <a:schemeClr val="tx1"/>
              </a:solidFill>
            </a:rPr>
            <a:t> </a:t>
          </a:r>
          <a:r>
            <a:rPr lang="en-US" sz="1600" baseline="0" dirty="0" err="1">
              <a:solidFill>
                <a:schemeClr val="tx1"/>
              </a:solidFill>
            </a:rPr>
            <a:t>muncul</a:t>
          </a:r>
          <a:r>
            <a:rPr lang="en-US" sz="1600" baseline="0" dirty="0">
              <a:solidFill>
                <a:schemeClr val="tx1"/>
              </a:solidFill>
            </a:rPr>
            <a:t> </a:t>
          </a:r>
          <a:r>
            <a:rPr lang="en-US" sz="1600" baseline="0" dirty="0" err="1">
              <a:solidFill>
                <a:schemeClr val="tx1"/>
              </a:solidFill>
            </a:rPr>
            <a:t>tampilan</a:t>
          </a:r>
          <a:r>
            <a:rPr lang="en-US" sz="1600" baseline="0" dirty="0">
              <a:solidFill>
                <a:schemeClr val="tx1"/>
              </a:solidFill>
            </a:rPr>
            <a:t>,</a:t>
          </a:r>
          <a:endParaRPr lang="en-US" sz="1600" dirty="0">
            <a:solidFill>
              <a:schemeClr val="tx1"/>
            </a:solidFill>
          </a:endParaRPr>
        </a:p>
      </dgm:t>
    </dgm:pt>
    <dgm:pt modelId="{86C82348-62AC-47C0-A4F1-60BF58B70325}" type="parTrans" cxnId="{5D5F46B2-925E-4A4E-A867-A220894EC4FD}">
      <dgm:prSet/>
      <dgm:spPr/>
      <dgm:t>
        <a:bodyPr/>
        <a:lstStyle/>
        <a:p>
          <a:endParaRPr lang="en-US"/>
        </a:p>
      </dgm:t>
    </dgm:pt>
    <dgm:pt modelId="{5399BFCE-FDB4-4666-81C7-DC36EB3DA553}" type="sibTrans" cxnId="{5D5F46B2-925E-4A4E-A867-A220894EC4FD}">
      <dgm:prSet/>
      <dgm:spPr/>
      <dgm:t>
        <a:bodyPr/>
        <a:lstStyle/>
        <a:p>
          <a:endParaRPr lang="en-US"/>
        </a:p>
      </dgm:t>
    </dgm:pt>
    <dgm:pt modelId="{3AA5C518-6101-47DE-A504-F7F8D31BAC0F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dirty="0">
              <a:solidFill>
                <a:schemeClr val="tx1"/>
              </a:solidFill>
            </a:rPr>
            <a:t>Jika </a:t>
          </a:r>
          <a:r>
            <a:rPr lang="en-US" sz="1600" dirty="0" err="1">
              <a:solidFill>
                <a:schemeClr val="tx1"/>
              </a:solidFill>
            </a:rPr>
            <a:t>memilih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kode</a:t>
          </a:r>
          <a:r>
            <a:rPr lang="en-US" sz="1600" dirty="0">
              <a:solidFill>
                <a:schemeClr val="tx1"/>
              </a:solidFill>
            </a:rPr>
            <a:t> yang salah </a:t>
          </a:r>
          <a:r>
            <a:rPr lang="en-US" sz="1600" dirty="0" err="1">
              <a:solidFill>
                <a:schemeClr val="tx1"/>
              </a:solidFill>
            </a:rPr>
            <a:t>maka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akan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keluar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tampilan</a:t>
          </a:r>
          <a:r>
            <a:rPr lang="en-US" sz="1600" dirty="0">
              <a:solidFill>
                <a:schemeClr val="tx1"/>
              </a:solidFill>
            </a:rPr>
            <a:t> “</a:t>
          </a:r>
          <a:r>
            <a:rPr lang="en-US" sz="1600" dirty="0" err="1">
              <a:solidFill>
                <a:schemeClr val="tx1"/>
              </a:solidFill>
            </a:rPr>
            <a:t>kode</a:t>
          </a:r>
          <a:r>
            <a:rPr lang="en-US" sz="1600" dirty="0">
              <a:solidFill>
                <a:schemeClr val="tx1"/>
              </a:solidFill>
            </a:rPr>
            <a:t> yang </a:t>
          </a:r>
          <a:r>
            <a:rPr lang="en-US" sz="1600" dirty="0" err="1">
              <a:solidFill>
                <a:schemeClr val="tx1"/>
              </a:solidFill>
            </a:rPr>
            <a:t>anda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masukkan</a:t>
          </a:r>
          <a:r>
            <a:rPr lang="en-US" sz="1600" dirty="0">
              <a:solidFill>
                <a:schemeClr val="tx1"/>
              </a:solidFill>
            </a:rPr>
            <a:t> salah”.</a:t>
          </a:r>
          <a:r>
            <a:rPr lang="en-US" sz="1600" baseline="0" dirty="0">
              <a:solidFill>
                <a:schemeClr val="tx1"/>
              </a:solidFill>
            </a:rPr>
            <a:t> </a:t>
          </a:r>
          <a:endParaRPr lang="en-US" sz="1600" dirty="0">
            <a:solidFill>
              <a:schemeClr val="tx1"/>
            </a:solidFill>
          </a:endParaRPr>
        </a:p>
      </dgm:t>
    </dgm:pt>
    <dgm:pt modelId="{C33DEA67-DC41-4FD7-BAF1-1EBBE63C3B81}" type="parTrans" cxnId="{3A57B4D5-27C4-4372-954B-03F42D8D5B74}">
      <dgm:prSet/>
      <dgm:spPr/>
      <dgm:t>
        <a:bodyPr/>
        <a:lstStyle/>
        <a:p>
          <a:endParaRPr lang="en-US"/>
        </a:p>
      </dgm:t>
    </dgm:pt>
    <dgm:pt modelId="{84ADADB6-F501-44B3-B426-011C7C46A020}" type="sibTrans" cxnId="{3A57B4D5-27C4-4372-954B-03F42D8D5B74}">
      <dgm:prSet/>
      <dgm:spPr/>
      <dgm:t>
        <a:bodyPr/>
        <a:lstStyle/>
        <a:p>
          <a:endParaRPr lang="en-US"/>
        </a:p>
      </dgm:t>
    </dgm:pt>
    <dgm:pt modelId="{ABB97692-ACF7-4B0A-B51D-07AEED2426D1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dirty="0"/>
            <a:t>Nama </a:t>
          </a:r>
          <a:r>
            <a:rPr lang="en-US" sz="1600" dirty="0" err="1"/>
            <a:t>pelanggan</a:t>
          </a:r>
          <a:r>
            <a:rPr lang="en-US" sz="1600" dirty="0"/>
            <a:t> dan </a:t>
          </a:r>
          <a:r>
            <a:rPr lang="en-US" sz="1600" dirty="0" err="1"/>
            <a:t>nomor</a:t>
          </a:r>
          <a:r>
            <a:rPr lang="en-US" sz="1600" dirty="0"/>
            <a:t> hp.</a:t>
          </a:r>
        </a:p>
      </dgm:t>
    </dgm:pt>
    <dgm:pt modelId="{7C76BB78-0A54-4CD5-AB72-8BFC9860388D}" type="parTrans" cxnId="{9FCDFBDF-BFBE-4757-8106-FB2266DF34D7}">
      <dgm:prSet/>
      <dgm:spPr/>
      <dgm:t>
        <a:bodyPr/>
        <a:lstStyle/>
        <a:p>
          <a:endParaRPr lang="en-US"/>
        </a:p>
      </dgm:t>
    </dgm:pt>
    <dgm:pt modelId="{223FCD87-3FA4-4AD0-99D6-9F524DC34B3B}" type="sibTrans" cxnId="{9FCDFBDF-BFBE-4757-8106-FB2266DF34D7}">
      <dgm:prSet/>
      <dgm:spPr/>
      <dgm:t>
        <a:bodyPr/>
        <a:lstStyle/>
        <a:p>
          <a:endParaRPr lang="en-US"/>
        </a:p>
      </dgm:t>
    </dgm:pt>
    <dgm:pt modelId="{8F3B4B19-33F4-47AC-BE4E-B66181ED98B4}">
      <dgm:prSet phldrT="[Text]" custT="1"/>
      <dgm:spPr>
        <a:solidFill>
          <a:schemeClr val="accent3"/>
        </a:solidFill>
        <a:ln w="19050">
          <a:noFill/>
        </a:ln>
      </dgm:spPr>
      <dgm:t>
        <a:bodyPr/>
        <a:lstStyle/>
        <a:p>
          <a:r>
            <a:rPr lang="en-US" sz="2000" b="1" dirty="0" err="1">
              <a:solidFill>
                <a:schemeClr val="tx1"/>
              </a:solidFill>
              <a:latin typeface="+mj-lt"/>
            </a:rPr>
            <a:t>Ketiga</a:t>
          </a:r>
          <a:endParaRPr lang="en-US" sz="2000" b="1" dirty="0">
            <a:solidFill>
              <a:schemeClr val="tx1"/>
            </a:solidFill>
            <a:latin typeface="+mj-lt"/>
          </a:endParaRPr>
        </a:p>
      </dgm:t>
    </dgm:pt>
    <dgm:pt modelId="{2C34AF2B-9D07-4B75-9E74-1C680AB14CF6}" type="sibTrans" cxnId="{E9FED118-8FC1-46A3-BD00-F94098ECD6A4}">
      <dgm:prSet/>
      <dgm:spPr/>
      <dgm:t>
        <a:bodyPr/>
        <a:lstStyle/>
        <a:p>
          <a:endParaRPr lang="en-US"/>
        </a:p>
      </dgm:t>
    </dgm:pt>
    <dgm:pt modelId="{D56FE0BA-AE10-413D-B7E3-CD20C3731D50}" type="parTrans" cxnId="{E9FED118-8FC1-46A3-BD00-F94098ECD6A4}">
      <dgm:prSet/>
      <dgm:spPr/>
      <dgm:t>
        <a:bodyPr/>
        <a:lstStyle/>
        <a:p>
          <a:endParaRPr lang="en-US"/>
        </a:p>
      </dgm:t>
    </dgm:pt>
    <dgm:pt modelId="{B73DAA0D-D2DC-4533-A9E6-5BB3699C71FF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dirty="0">
              <a:solidFill>
                <a:schemeClr val="tx1"/>
              </a:solidFill>
            </a:rPr>
            <a:t>“</a:t>
          </a:r>
          <a:r>
            <a:rPr lang="en-US" sz="1600" dirty="0" err="1">
              <a:solidFill>
                <a:schemeClr val="tx1"/>
              </a:solidFill>
            </a:rPr>
            <a:t>anda</a:t>
          </a:r>
          <a:r>
            <a:rPr lang="en-US" sz="1600" dirty="0">
              <a:solidFill>
                <a:schemeClr val="tx1"/>
              </a:solidFill>
            </a:rPr>
            <a:t> </a:t>
          </a:r>
          <a:r>
            <a:rPr lang="en-US" sz="1600" dirty="0" err="1">
              <a:solidFill>
                <a:schemeClr val="tx1"/>
              </a:solidFill>
            </a:rPr>
            <a:t>membili</a:t>
          </a:r>
          <a:r>
            <a:rPr lang="en-US" sz="1600" dirty="0">
              <a:solidFill>
                <a:schemeClr val="tx1"/>
              </a:solidFill>
            </a:rPr>
            <a:t> jersey…”.</a:t>
          </a:r>
        </a:p>
      </dgm:t>
    </dgm:pt>
    <dgm:pt modelId="{8C8A6B25-633C-41AB-9E95-80DF79AAE900}" type="parTrans" cxnId="{4CAFD642-10FC-481A-A662-8348C31B036D}">
      <dgm:prSet/>
      <dgm:spPr/>
      <dgm:t>
        <a:bodyPr/>
        <a:lstStyle/>
        <a:p>
          <a:endParaRPr lang="en-US"/>
        </a:p>
      </dgm:t>
    </dgm:pt>
    <dgm:pt modelId="{8B7F9921-55DF-42C8-AEB7-48464E7EB4C9}" type="sibTrans" cxnId="{4CAFD642-10FC-481A-A662-8348C31B036D}">
      <dgm:prSet/>
      <dgm:spPr/>
      <dgm:t>
        <a:bodyPr/>
        <a:lstStyle/>
        <a:p>
          <a:endParaRPr lang="en-US"/>
        </a:p>
      </dgm:t>
    </dgm:pt>
    <dgm:pt modelId="{C8FC339E-39F6-4A89-A23A-68C3243C6B19}" type="pres">
      <dgm:prSet presAssocID="{013DD35D-9765-4E5F-95CE-DA45F3637BF5}" presName="Name0" presStyleCnt="0">
        <dgm:presLayoutVars>
          <dgm:dir/>
          <dgm:animLvl val="lvl"/>
          <dgm:resizeHandles val="exact"/>
        </dgm:presLayoutVars>
      </dgm:prSet>
      <dgm:spPr/>
    </dgm:pt>
    <dgm:pt modelId="{6D880849-3CF4-4B9A-AA3D-2012E655E86C}" type="pres">
      <dgm:prSet presAssocID="{25E771E7-8CF7-4491-9507-55BFE693DC7B}" presName="composite" presStyleCnt="0"/>
      <dgm:spPr/>
    </dgm:pt>
    <dgm:pt modelId="{53A970A0-87A4-4055-8444-4B32FD55679F}" type="pres">
      <dgm:prSet presAssocID="{25E771E7-8CF7-4491-9507-55BFE693DC7B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30479C4D-92A7-4148-A954-1F753DC42CF3}" type="pres">
      <dgm:prSet presAssocID="{25E771E7-8CF7-4491-9507-55BFE693DC7B}" presName="desTx" presStyleLbl="alignAccFollowNode1" presStyleIdx="0" presStyleCnt="5">
        <dgm:presLayoutVars>
          <dgm:bulletEnabled val="1"/>
        </dgm:presLayoutVars>
      </dgm:prSet>
      <dgm:spPr/>
    </dgm:pt>
    <dgm:pt modelId="{D69D8654-40D9-4F98-997A-46F1A786D984}" type="pres">
      <dgm:prSet presAssocID="{B3CFB133-9C4F-4A0A-888D-0CEC78FFDFFC}" presName="space" presStyleCnt="0"/>
      <dgm:spPr/>
    </dgm:pt>
    <dgm:pt modelId="{37880899-2C43-4D97-BF52-758832B5C284}" type="pres">
      <dgm:prSet presAssocID="{D76BB3CF-DF5A-41FB-B6A4-25743CF1642F}" presName="composite" presStyleCnt="0"/>
      <dgm:spPr/>
    </dgm:pt>
    <dgm:pt modelId="{6DDDB16E-5E89-49FF-9D69-F27857F51C56}" type="pres">
      <dgm:prSet presAssocID="{D76BB3CF-DF5A-41FB-B6A4-25743CF1642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E073A826-7D3A-44DE-9A23-19A6213A5DC9}" type="pres">
      <dgm:prSet presAssocID="{D76BB3CF-DF5A-41FB-B6A4-25743CF1642F}" presName="desTx" presStyleLbl="alignAccFollowNode1" presStyleIdx="1" presStyleCnt="5">
        <dgm:presLayoutVars>
          <dgm:bulletEnabled val="1"/>
        </dgm:presLayoutVars>
      </dgm:prSet>
      <dgm:spPr/>
    </dgm:pt>
    <dgm:pt modelId="{7D6432E3-067A-4AC1-AB22-F0D44880ECB6}" type="pres">
      <dgm:prSet presAssocID="{24234FDB-132A-43EF-B90D-1D285BFF51D4}" presName="space" presStyleCnt="0"/>
      <dgm:spPr/>
    </dgm:pt>
    <dgm:pt modelId="{EBFEB845-6A67-41B7-8C99-698054EAA819}" type="pres">
      <dgm:prSet presAssocID="{8F3B4B19-33F4-47AC-BE4E-B66181ED98B4}" presName="composite" presStyleCnt="0"/>
      <dgm:spPr/>
    </dgm:pt>
    <dgm:pt modelId="{5ACDDD2E-A6DA-4B3F-B366-D8D165C71718}" type="pres">
      <dgm:prSet presAssocID="{8F3B4B19-33F4-47AC-BE4E-B66181ED98B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3232D775-33ED-44BE-9665-D5F655F5DD13}" type="pres">
      <dgm:prSet presAssocID="{8F3B4B19-33F4-47AC-BE4E-B66181ED98B4}" presName="desTx" presStyleLbl="alignAccFollowNode1" presStyleIdx="2" presStyleCnt="5">
        <dgm:presLayoutVars>
          <dgm:bulletEnabled val="1"/>
        </dgm:presLayoutVars>
      </dgm:prSet>
      <dgm:spPr/>
    </dgm:pt>
    <dgm:pt modelId="{8FAD4832-6588-48D1-A537-95C2839EA1B3}" type="pres">
      <dgm:prSet presAssocID="{2C34AF2B-9D07-4B75-9E74-1C680AB14CF6}" presName="space" presStyleCnt="0"/>
      <dgm:spPr/>
    </dgm:pt>
    <dgm:pt modelId="{673787B6-A61C-416D-8E62-B73B5E97C444}" type="pres">
      <dgm:prSet presAssocID="{80CB43E4-C30F-4DCA-A3E9-D12FA78CE0FB}" presName="composite" presStyleCnt="0"/>
      <dgm:spPr/>
    </dgm:pt>
    <dgm:pt modelId="{C524BBDC-4A12-4957-832D-D660CECEAC53}" type="pres">
      <dgm:prSet presAssocID="{80CB43E4-C30F-4DCA-A3E9-D12FA78CE0FB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70A49A4C-6D17-4FCB-9C29-21F025026F9E}" type="pres">
      <dgm:prSet presAssocID="{80CB43E4-C30F-4DCA-A3E9-D12FA78CE0FB}" presName="desTx" presStyleLbl="alignAccFollowNode1" presStyleIdx="3" presStyleCnt="5">
        <dgm:presLayoutVars>
          <dgm:bulletEnabled val="1"/>
        </dgm:presLayoutVars>
      </dgm:prSet>
      <dgm:spPr/>
    </dgm:pt>
    <dgm:pt modelId="{383AD359-E24C-4F68-B934-2F2C992494D2}" type="pres">
      <dgm:prSet presAssocID="{22BA2624-35EA-49E9-BC2A-8019555F56F6}" presName="space" presStyleCnt="0"/>
      <dgm:spPr/>
    </dgm:pt>
    <dgm:pt modelId="{61D1CB56-CE53-4431-BAD9-0789E09DFD6B}" type="pres">
      <dgm:prSet presAssocID="{6C230327-1904-47CB-BB1D-FD9D9F4A90BF}" presName="composite" presStyleCnt="0"/>
      <dgm:spPr/>
    </dgm:pt>
    <dgm:pt modelId="{31A34E95-FDDE-4764-A7A2-F2CDEEADC6D2}" type="pres">
      <dgm:prSet presAssocID="{6C230327-1904-47CB-BB1D-FD9D9F4A90B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16F636B-AE5E-4CCE-8FA9-24DFA1E64615}" type="pres">
      <dgm:prSet presAssocID="{6C230327-1904-47CB-BB1D-FD9D9F4A90BF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843DC009-565E-4885-901C-D886E9837BFD}" type="presOf" srcId="{EB81D1D4-3A06-49A6-9CBB-2A11D66B1783}" destId="{30479C4D-92A7-4148-A954-1F753DC42CF3}" srcOrd="0" destOrd="0" presId="urn:microsoft.com/office/officeart/2005/8/layout/hList1"/>
    <dgm:cxn modelId="{E9FED118-8FC1-46A3-BD00-F94098ECD6A4}" srcId="{013DD35D-9765-4E5F-95CE-DA45F3637BF5}" destId="{8F3B4B19-33F4-47AC-BE4E-B66181ED98B4}" srcOrd="2" destOrd="0" parTransId="{D56FE0BA-AE10-413D-B7E3-CD20C3731D50}" sibTransId="{2C34AF2B-9D07-4B75-9E74-1C680AB14CF6}"/>
    <dgm:cxn modelId="{9D215225-F96D-4063-9D39-2337B246C5AC}" type="presOf" srcId="{013DD35D-9765-4E5F-95CE-DA45F3637BF5}" destId="{C8FC339E-39F6-4A89-A23A-68C3243C6B19}" srcOrd="0" destOrd="0" presId="urn:microsoft.com/office/officeart/2005/8/layout/hList1"/>
    <dgm:cxn modelId="{4C2BF434-6D31-4BCB-A694-B6E3795770A2}" type="presOf" srcId="{E7DB8C28-3728-493B-A3D7-1FE9EFE7E4C2}" destId="{70A49A4C-6D17-4FCB-9C29-21F025026F9E}" srcOrd="0" destOrd="0" presId="urn:microsoft.com/office/officeart/2005/8/layout/hList1"/>
    <dgm:cxn modelId="{4688253A-F90F-4F32-98D6-592110551094}" type="presOf" srcId="{0AFF4C1B-302C-42EF-B59F-97CDC2799D17}" destId="{3232D775-33ED-44BE-9665-D5F655F5DD13}" srcOrd="0" destOrd="0" presId="urn:microsoft.com/office/officeart/2005/8/layout/hList1"/>
    <dgm:cxn modelId="{C23B5F60-F074-45B8-BB09-18AD4152539D}" srcId="{8F3B4B19-33F4-47AC-BE4E-B66181ED98B4}" destId="{0AFF4C1B-302C-42EF-B59F-97CDC2799D17}" srcOrd="0" destOrd="0" parTransId="{0EBE8459-BB53-4FEB-9003-4D3795F4559C}" sibTransId="{6755B5A7-26F9-4D2F-8EA9-DCC4A05B07D9}"/>
    <dgm:cxn modelId="{4CAFD642-10FC-481A-A662-8348C31B036D}" srcId="{80CB43E4-C30F-4DCA-A3E9-D12FA78CE0FB}" destId="{B73DAA0D-D2DC-4533-A9E6-5BB3699C71FF}" srcOrd="1" destOrd="0" parTransId="{8C8A6B25-633C-41AB-9E95-80DF79AAE900}" sibTransId="{8B7F9921-55DF-42C8-AEB7-48464E7EB4C9}"/>
    <dgm:cxn modelId="{DF2D3747-AF1D-43CC-ACD2-1C81B945A006}" srcId="{013DD35D-9765-4E5F-95CE-DA45F3637BF5}" destId="{6C230327-1904-47CB-BB1D-FD9D9F4A90BF}" srcOrd="4" destOrd="0" parTransId="{F5865BF2-099D-45F3-9F9F-E9048C52D1A9}" sibTransId="{383C96B1-5630-4111-BDC2-DC9415E1D3B9}"/>
    <dgm:cxn modelId="{3556B375-4267-4980-9580-6A6923810F9D}" type="presOf" srcId="{25E771E7-8CF7-4491-9507-55BFE693DC7B}" destId="{53A970A0-87A4-4055-8444-4B32FD55679F}" srcOrd="0" destOrd="0" presId="urn:microsoft.com/office/officeart/2005/8/layout/hList1"/>
    <dgm:cxn modelId="{E2A7687A-526F-4212-8827-74E2D1AFDF17}" type="presOf" srcId="{3AA5C518-6101-47DE-A504-F7F8D31BAC0F}" destId="{B16F636B-AE5E-4CCE-8FA9-24DFA1E64615}" srcOrd="0" destOrd="0" presId="urn:microsoft.com/office/officeart/2005/8/layout/hList1"/>
    <dgm:cxn modelId="{E01FE584-0925-4BC0-9383-A1E85DE458FD}" srcId="{013DD35D-9765-4E5F-95CE-DA45F3637BF5}" destId="{25E771E7-8CF7-4491-9507-55BFE693DC7B}" srcOrd="0" destOrd="0" parTransId="{D34FC0B2-1D9D-47C1-B680-27EF2E97D428}" sibTransId="{B3CFB133-9C4F-4A0A-888D-0CEC78FFDFFC}"/>
    <dgm:cxn modelId="{8422E397-A2A7-4656-BDD0-A5DEE35EA0FC}" srcId="{013DD35D-9765-4E5F-95CE-DA45F3637BF5}" destId="{D76BB3CF-DF5A-41FB-B6A4-25743CF1642F}" srcOrd="1" destOrd="0" parTransId="{5DD1E055-F36A-4363-9BA1-453D18F6AA18}" sibTransId="{24234FDB-132A-43EF-B90D-1D285BFF51D4}"/>
    <dgm:cxn modelId="{E2F6ED9C-E6CA-4E7F-B747-37A284E29D24}" srcId="{D76BB3CF-DF5A-41FB-B6A4-25743CF1642F}" destId="{3F378E98-4217-47A9-8134-DE6C3ABFE041}" srcOrd="0" destOrd="0" parTransId="{48653CFB-283F-4824-B87B-943F5C5E7841}" sibTransId="{0638CE31-017E-4421-AF9D-A58647C395DF}"/>
    <dgm:cxn modelId="{35E5079F-5083-444F-AB81-20E3CA3E9BD6}" type="presOf" srcId="{D76BB3CF-DF5A-41FB-B6A4-25743CF1642F}" destId="{6DDDB16E-5E89-49FF-9D69-F27857F51C56}" srcOrd="0" destOrd="0" presId="urn:microsoft.com/office/officeart/2005/8/layout/hList1"/>
    <dgm:cxn modelId="{24B833A3-F1A5-4AF1-8328-525ABC870CC7}" type="presOf" srcId="{6C230327-1904-47CB-BB1D-FD9D9F4A90BF}" destId="{31A34E95-FDDE-4764-A7A2-F2CDEEADC6D2}" srcOrd="0" destOrd="0" presId="urn:microsoft.com/office/officeart/2005/8/layout/hList1"/>
    <dgm:cxn modelId="{8F41A8AC-1133-4B77-AB8F-1BA82485CE60}" type="presOf" srcId="{8F3B4B19-33F4-47AC-BE4E-B66181ED98B4}" destId="{5ACDDD2E-A6DA-4B3F-B366-D8D165C71718}" srcOrd="0" destOrd="0" presId="urn:microsoft.com/office/officeart/2005/8/layout/hList1"/>
    <dgm:cxn modelId="{5D5F46B2-925E-4A4E-A867-A220894EC4FD}" srcId="{80CB43E4-C30F-4DCA-A3E9-D12FA78CE0FB}" destId="{E7DB8C28-3728-493B-A3D7-1FE9EFE7E4C2}" srcOrd="0" destOrd="0" parTransId="{86C82348-62AC-47C0-A4F1-60BF58B70325}" sibTransId="{5399BFCE-FDB4-4666-81C7-DC36EB3DA553}"/>
    <dgm:cxn modelId="{486CA0B2-E968-444B-9663-32279A2E16E6}" type="presOf" srcId="{ABB97692-ACF7-4B0A-B51D-07AEED2426D1}" destId="{30479C4D-92A7-4148-A954-1F753DC42CF3}" srcOrd="0" destOrd="1" presId="urn:microsoft.com/office/officeart/2005/8/layout/hList1"/>
    <dgm:cxn modelId="{4A9D49BD-5882-4D09-BA82-914778BBE09C}" type="presOf" srcId="{B73DAA0D-D2DC-4533-A9E6-5BB3699C71FF}" destId="{70A49A4C-6D17-4FCB-9C29-21F025026F9E}" srcOrd="0" destOrd="1" presId="urn:microsoft.com/office/officeart/2005/8/layout/hList1"/>
    <dgm:cxn modelId="{7926B4C4-A502-49E6-B12D-81AAFC1A6C96}" type="presOf" srcId="{80CB43E4-C30F-4DCA-A3E9-D12FA78CE0FB}" destId="{C524BBDC-4A12-4957-832D-D660CECEAC53}" srcOrd="0" destOrd="0" presId="urn:microsoft.com/office/officeart/2005/8/layout/hList1"/>
    <dgm:cxn modelId="{5E008CC8-B8C6-4B46-94B0-C60406121E38}" srcId="{25E771E7-8CF7-4491-9507-55BFE693DC7B}" destId="{EB81D1D4-3A06-49A6-9CBB-2A11D66B1783}" srcOrd="0" destOrd="0" parTransId="{721F31C1-C769-40A8-9C34-A74470BAB532}" sibTransId="{0519A5BA-BBEC-4C39-9FFD-05D4C020199E}"/>
    <dgm:cxn modelId="{3A57B4D5-27C4-4372-954B-03F42D8D5B74}" srcId="{6C230327-1904-47CB-BB1D-FD9D9F4A90BF}" destId="{3AA5C518-6101-47DE-A504-F7F8D31BAC0F}" srcOrd="0" destOrd="0" parTransId="{C33DEA67-DC41-4FD7-BAF1-1EBBE63C3B81}" sibTransId="{84ADADB6-F501-44B3-B426-011C7C46A020}"/>
    <dgm:cxn modelId="{E3C761DA-B59A-4658-B3C8-B73D008958C7}" srcId="{013DD35D-9765-4E5F-95CE-DA45F3637BF5}" destId="{80CB43E4-C30F-4DCA-A3E9-D12FA78CE0FB}" srcOrd="3" destOrd="0" parTransId="{662CF9D0-9536-4AC8-90CC-1A9C062F4327}" sibTransId="{22BA2624-35EA-49E9-BC2A-8019555F56F6}"/>
    <dgm:cxn modelId="{9FCDFBDF-BFBE-4757-8106-FB2266DF34D7}" srcId="{25E771E7-8CF7-4491-9507-55BFE693DC7B}" destId="{ABB97692-ACF7-4B0A-B51D-07AEED2426D1}" srcOrd="1" destOrd="0" parTransId="{7C76BB78-0A54-4CD5-AB72-8BFC9860388D}" sibTransId="{223FCD87-3FA4-4AD0-99D6-9F524DC34B3B}"/>
    <dgm:cxn modelId="{1CADD0FF-5729-4229-8B56-BD1FE8199BD8}" type="presOf" srcId="{3F378E98-4217-47A9-8134-DE6C3ABFE041}" destId="{E073A826-7D3A-44DE-9A23-19A6213A5DC9}" srcOrd="0" destOrd="0" presId="urn:microsoft.com/office/officeart/2005/8/layout/hList1"/>
    <dgm:cxn modelId="{B9BD7136-F8E2-46D4-86A3-9F39AC0978AC}" type="presParOf" srcId="{C8FC339E-39F6-4A89-A23A-68C3243C6B19}" destId="{6D880849-3CF4-4B9A-AA3D-2012E655E86C}" srcOrd="0" destOrd="0" presId="urn:microsoft.com/office/officeart/2005/8/layout/hList1"/>
    <dgm:cxn modelId="{46B3147F-0F6E-4763-9B43-31D8426B8310}" type="presParOf" srcId="{6D880849-3CF4-4B9A-AA3D-2012E655E86C}" destId="{53A970A0-87A4-4055-8444-4B32FD55679F}" srcOrd="0" destOrd="0" presId="urn:microsoft.com/office/officeart/2005/8/layout/hList1"/>
    <dgm:cxn modelId="{E5FB3A68-8993-4B23-A453-CE3C306B6D1B}" type="presParOf" srcId="{6D880849-3CF4-4B9A-AA3D-2012E655E86C}" destId="{30479C4D-92A7-4148-A954-1F753DC42CF3}" srcOrd="1" destOrd="0" presId="urn:microsoft.com/office/officeart/2005/8/layout/hList1"/>
    <dgm:cxn modelId="{6B12D234-3FA8-48D6-8C4F-6FCCA1B66DB5}" type="presParOf" srcId="{C8FC339E-39F6-4A89-A23A-68C3243C6B19}" destId="{D69D8654-40D9-4F98-997A-46F1A786D984}" srcOrd="1" destOrd="0" presId="urn:microsoft.com/office/officeart/2005/8/layout/hList1"/>
    <dgm:cxn modelId="{875F7273-CD20-46BF-8AB7-789D52A4E0CB}" type="presParOf" srcId="{C8FC339E-39F6-4A89-A23A-68C3243C6B19}" destId="{37880899-2C43-4D97-BF52-758832B5C284}" srcOrd="2" destOrd="0" presId="urn:microsoft.com/office/officeart/2005/8/layout/hList1"/>
    <dgm:cxn modelId="{F3147B62-A2AE-4922-9FDB-162A1A757E07}" type="presParOf" srcId="{37880899-2C43-4D97-BF52-758832B5C284}" destId="{6DDDB16E-5E89-49FF-9D69-F27857F51C56}" srcOrd="0" destOrd="0" presId="urn:microsoft.com/office/officeart/2005/8/layout/hList1"/>
    <dgm:cxn modelId="{69F575BD-F97D-43D2-AB49-073551D9FE2A}" type="presParOf" srcId="{37880899-2C43-4D97-BF52-758832B5C284}" destId="{E073A826-7D3A-44DE-9A23-19A6213A5DC9}" srcOrd="1" destOrd="0" presId="urn:microsoft.com/office/officeart/2005/8/layout/hList1"/>
    <dgm:cxn modelId="{6F8F1119-2D5B-4301-A6CB-B58A5D7DD02E}" type="presParOf" srcId="{C8FC339E-39F6-4A89-A23A-68C3243C6B19}" destId="{7D6432E3-067A-4AC1-AB22-F0D44880ECB6}" srcOrd="3" destOrd="0" presId="urn:microsoft.com/office/officeart/2005/8/layout/hList1"/>
    <dgm:cxn modelId="{A19C6767-22D5-47D7-A387-4EBF49DD50DF}" type="presParOf" srcId="{C8FC339E-39F6-4A89-A23A-68C3243C6B19}" destId="{EBFEB845-6A67-41B7-8C99-698054EAA819}" srcOrd="4" destOrd="0" presId="urn:microsoft.com/office/officeart/2005/8/layout/hList1"/>
    <dgm:cxn modelId="{F17E0319-B992-4707-AE32-C31D4D79CA95}" type="presParOf" srcId="{EBFEB845-6A67-41B7-8C99-698054EAA819}" destId="{5ACDDD2E-A6DA-4B3F-B366-D8D165C71718}" srcOrd="0" destOrd="0" presId="urn:microsoft.com/office/officeart/2005/8/layout/hList1"/>
    <dgm:cxn modelId="{B65C01C1-1E26-41CF-B840-55EEBC838000}" type="presParOf" srcId="{EBFEB845-6A67-41B7-8C99-698054EAA819}" destId="{3232D775-33ED-44BE-9665-D5F655F5DD13}" srcOrd="1" destOrd="0" presId="urn:microsoft.com/office/officeart/2005/8/layout/hList1"/>
    <dgm:cxn modelId="{E7382133-8AB5-4D9D-B179-25ABD530669C}" type="presParOf" srcId="{C8FC339E-39F6-4A89-A23A-68C3243C6B19}" destId="{8FAD4832-6588-48D1-A537-95C2839EA1B3}" srcOrd="5" destOrd="0" presId="urn:microsoft.com/office/officeart/2005/8/layout/hList1"/>
    <dgm:cxn modelId="{72B4F15A-A0DA-4C56-9CE0-916D94F681AA}" type="presParOf" srcId="{C8FC339E-39F6-4A89-A23A-68C3243C6B19}" destId="{673787B6-A61C-416D-8E62-B73B5E97C444}" srcOrd="6" destOrd="0" presId="urn:microsoft.com/office/officeart/2005/8/layout/hList1"/>
    <dgm:cxn modelId="{813EA12F-2B1B-4DF4-BA61-D498348DB32E}" type="presParOf" srcId="{673787B6-A61C-416D-8E62-B73B5E97C444}" destId="{C524BBDC-4A12-4957-832D-D660CECEAC53}" srcOrd="0" destOrd="0" presId="urn:microsoft.com/office/officeart/2005/8/layout/hList1"/>
    <dgm:cxn modelId="{591C69AD-94F5-401B-B648-1D0755177D77}" type="presParOf" srcId="{673787B6-A61C-416D-8E62-B73B5E97C444}" destId="{70A49A4C-6D17-4FCB-9C29-21F025026F9E}" srcOrd="1" destOrd="0" presId="urn:microsoft.com/office/officeart/2005/8/layout/hList1"/>
    <dgm:cxn modelId="{52299F82-BC98-48AF-A747-CD966906C9A8}" type="presParOf" srcId="{C8FC339E-39F6-4A89-A23A-68C3243C6B19}" destId="{383AD359-E24C-4F68-B934-2F2C992494D2}" srcOrd="7" destOrd="0" presId="urn:microsoft.com/office/officeart/2005/8/layout/hList1"/>
    <dgm:cxn modelId="{62DB8F84-1303-4659-9AF1-8DCD622BFC3A}" type="presParOf" srcId="{C8FC339E-39F6-4A89-A23A-68C3243C6B19}" destId="{61D1CB56-CE53-4431-BAD9-0789E09DFD6B}" srcOrd="8" destOrd="0" presId="urn:microsoft.com/office/officeart/2005/8/layout/hList1"/>
    <dgm:cxn modelId="{19635CC3-E362-40BE-831B-068DA468B058}" type="presParOf" srcId="{61D1CB56-CE53-4431-BAD9-0789E09DFD6B}" destId="{31A34E95-FDDE-4764-A7A2-F2CDEEADC6D2}" srcOrd="0" destOrd="0" presId="urn:microsoft.com/office/officeart/2005/8/layout/hList1"/>
    <dgm:cxn modelId="{97FEA316-B612-4138-B7FD-B54FACA131D0}" type="presParOf" srcId="{61D1CB56-CE53-4431-BAD9-0789E09DFD6B}" destId="{B16F636B-AE5E-4CCE-8FA9-24DFA1E646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970A0-87A4-4055-8444-4B32FD55679F}">
      <dsp:nvSpPr>
        <dsp:cNvPr id="0" name=""/>
        <dsp:cNvSpPr/>
      </dsp:nvSpPr>
      <dsp:spPr>
        <a:xfrm>
          <a:off x="5229" y="300243"/>
          <a:ext cx="2004764" cy="801905"/>
        </a:xfrm>
        <a:prstGeom prst="rect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tx1"/>
              </a:solidFill>
              <a:latin typeface="+mj-lt"/>
            </a:rPr>
            <a:t>Pertama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5229" y="300243"/>
        <a:ext cx="2004764" cy="801905"/>
      </dsp:txXfrm>
    </dsp:sp>
    <dsp:sp modelId="{30479C4D-92A7-4148-A954-1F753DC42CF3}">
      <dsp:nvSpPr>
        <dsp:cNvPr id="0" name=""/>
        <dsp:cNvSpPr/>
      </dsp:nvSpPr>
      <dsp:spPr>
        <a:xfrm>
          <a:off x="5229" y="1102149"/>
          <a:ext cx="2004764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 err="1"/>
            <a:t>Pertama</a:t>
          </a:r>
          <a:r>
            <a:rPr lang="en-US" sz="1600" kern="1200" baseline="0" dirty="0"/>
            <a:t> </a:t>
          </a:r>
          <a:r>
            <a:rPr lang="en-US" sz="1600" kern="1200" baseline="0" dirty="0" err="1"/>
            <a:t>masukkan</a:t>
          </a:r>
          <a:endParaRPr lang="en-US" sz="1600" kern="1200" dirty="0"/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/>
            <a:t>Nama </a:t>
          </a:r>
          <a:r>
            <a:rPr lang="en-US" sz="1600" kern="1200" dirty="0" err="1"/>
            <a:t>pelanggan</a:t>
          </a:r>
          <a:r>
            <a:rPr lang="en-US" sz="1600" kern="1200" dirty="0"/>
            <a:t> dan </a:t>
          </a:r>
          <a:r>
            <a:rPr lang="en-US" sz="1600" kern="1200" dirty="0" err="1"/>
            <a:t>nomor</a:t>
          </a:r>
          <a:r>
            <a:rPr lang="en-US" sz="1600" kern="1200" dirty="0"/>
            <a:t> hp.</a:t>
          </a:r>
        </a:p>
      </dsp:txBody>
      <dsp:txXfrm>
        <a:off x="5229" y="1102149"/>
        <a:ext cx="2004764" cy="2854800"/>
      </dsp:txXfrm>
    </dsp:sp>
    <dsp:sp modelId="{6DDDB16E-5E89-49FF-9D69-F27857F51C56}">
      <dsp:nvSpPr>
        <dsp:cNvPr id="0" name=""/>
        <dsp:cNvSpPr/>
      </dsp:nvSpPr>
      <dsp:spPr>
        <a:xfrm>
          <a:off x="2290661" y="300243"/>
          <a:ext cx="2004764" cy="801905"/>
        </a:xfrm>
        <a:prstGeom prst="rect">
          <a:avLst/>
        </a:prstGeom>
        <a:solidFill>
          <a:schemeClr val="accent1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tx1"/>
              </a:solidFill>
              <a:latin typeface="+mj-lt"/>
            </a:rPr>
            <a:t>Kedua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2290661" y="300243"/>
        <a:ext cx="2004764" cy="801905"/>
      </dsp:txXfrm>
    </dsp:sp>
    <dsp:sp modelId="{E073A826-7D3A-44DE-9A23-19A6213A5DC9}">
      <dsp:nvSpPr>
        <dsp:cNvPr id="0" name=""/>
        <dsp:cNvSpPr/>
      </dsp:nvSpPr>
      <dsp:spPr>
        <a:xfrm>
          <a:off x="2290661" y="1102149"/>
          <a:ext cx="2004764" cy="2854800"/>
        </a:xfrm>
        <a:prstGeom prst="rect">
          <a:avLst/>
        </a:prstGeom>
        <a:solidFill>
          <a:schemeClr val="accent5">
            <a:tint val="40000"/>
            <a:alpha val="90000"/>
            <a:hueOff val="-1268733"/>
            <a:satOff val="-15196"/>
            <a:lumOff val="-142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268733"/>
              <a:satOff val="-15196"/>
              <a:lumOff val="-14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 err="1">
              <a:solidFill>
                <a:schemeClr val="tx1"/>
              </a:solidFill>
            </a:rPr>
            <a:t>Selanjutnya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setelah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berhasil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akan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muncul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tampilan</a:t>
          </a:r>
          <a:r>
            <a:rPr lang="en-US" sz="1600" kern="1200" dirty="0">
              <a:solidFill>
                <a:schemeClr val="tx1"/>
              </a:solidFill>
            </a:rPr>
            <a:t> menu yang mana </a:t>
          </a:r>
          <a:r>
            <a:rPr lang="en-US" sz="1600" kern="1200" dirty="0" err="1">
              <a:solidFill>
                <a:schemeClr val="tx1"/>
              </a:solidFill>
            </a:rPr>
            <a:t>ada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beberapa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pilihan</a:t>
          </a:r>
          <a:r>
            <a:rPr lang="en-US" sz="1600" kern="1200" dirty="0">
              <a:solidFill>
                <a:schemeClr val="tx1"/>
              </a:solidFill>
            </a:rPr>
            <a:t> jersey.</a:t>
          </a:r>
        </a:p>
      </dsp:txBody>
      <dsp:txXfrm>
        <a:off x="2290661" y="1102149"/>
        <a:ext cx="2004764" cy="2854800"/>
      </dsp:txXfrm>
    </dsp:sp>
    <dsp:sp modelId="{5ACDDD2E-A6DA-4B3F-B366-D8D165C71718}">
      <dsp:nvSpPr>
        <dsp:cNvPr id="0" name=""/>
        <dsp:cNvSpPr/>
      </dsp:nvSpPr>
      <dsp:spPr>
        <a:xfrm>
          <a:off x="4576092" y="300243"/>
          <a:ext cx="2004764" cy="801905"/>
        </a:xfrm>
        <a:prstGeom prst="rect">
          <a:avLst/>
        </a:prstGeom>
        <a:solidFill>
          <a:schemeClr val="accent3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tx1"/>
              </a:solidFill>
              <a:latin typeface="+mj-lt"/>
            </a:rPr>
            <a:t>Ketiga</a:t>
          </a:r>
          <a:endParaRPr lang="en-US" sz="2000" b="1" kern="1200" dirty="0">
            <a:solidFill>
              <a:schemeClr val="tx1"/>
            </a:solidFill>
            <a:latin typeface="+mj-lt"/>
          </a:endParaRPr>
        </a:p>
      </dsp:txBody>
      <dsp:txXfrm>
        <a:off x="4576092" y="300243"/>
        <a:ext cx="2004764" cy="801905"/>
      </dsp:txXfrm>
    </dsp:sp>
    <dsp:sp modelId="{3232D775-33ED-44BE-9665-D5F655F5DD13}">
      <dsp:nvSpPr>
        <dsp:cNvPr id="0" name=""/>
        <dsp:cNvSpPr/>
      </dsp:nvSpPr>
      <dsp:spPr>
        <a:xfrm>
          <a:off x="4576092" y="1102149"/>
          <a:ext cx="2004764" cy="2854800"/>
        </a:xfrm>
        <a:prstGeom prst="rect">
          <a:avLst/>
        </a:prstGeom>
        <a:solidFill>
          <a:schemeClr val="accent5">
            <a:tint val="40000"/>
            <a:alpha val="90000"/>
            <a:hueOff val="-2537466"/>
            <a:satOff val="-30391"/>
            <a:lumOff val="-28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537466"/>
              <a:satOff val="-30391"/>
              <a:lumOff val="-28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/>
            <a:t>Jika </a:t>
          </a:r>
          <a:r>
            <a:rPr lang="en-US" sz="1600" kern="1200" dirty="0" err="1"/>
            <a:t>ingin</a:t>
          </a:r>
          <a:r>
            <a:rPr lang="en-US" sz="1600" kern="1200" dirty="0"/>
            <a:t> </a:t>
          </a:r>
          <a:r>
            <a:rPr lang="en-US" sz="1600" kern="1200" dirty="0" err="1"/>
            <a:t>membeli</a:t>
          </a:r>
          <a:r>
            <a:rPr lang="en-US" sz="1600" kern="1200" dirty="0"/>
            <a:t> jersey </a:t>
          </a:r>
          <a:r>
            <a:rPr lang="en-US" sz="1600" kern="1200" dirty="0" err="1"/>
            <a:t>pelanggan</a:t>
          </a:r>
          <a:r>
            <a:rPr lang="en-US" sz="1600" kern="1200" dirty="0"/>
            <a:t> di </a:t>
          </a:r>
          <a:r>
            <a:rPr lang="en-US" sz="1600" kern="1200" dirty="0" err="1"/>
            <a:t>persilahkan</a:t>
          </a:r>
          <a:r>
            <a:rPr lang="en-US" sz="1600" kern="1200" dirty="0"/>
            <a:t> </a:t>
          </a:r>
          <a:r>
            <a:rPr lang="en-US" sz="1600" kern="1200" dirty="0" err="1"/>
            <a:t>memilih</a:t>
          </a:r>
          <a:r>
            <a:rPr lang="en-US" sz="1600" kern="1200" dirty="0"/>
            <a:t> </a:t>
          </a:r>
          <a:r>
            <a:rPr lang="en-US" sz="1600" kern="1200" dirty="0" err="1"/>
            <a:t>kode</a:t>
          </a:r>
          <a:r>
            <a:rPr lang="en-US" sz="1600" kern="1200" dirty="0"/>
            <a:t> </a:t>
          </a:r>
          <a:r>
            <a:rPr lang="en-US" sz="1600" kern="1200" dirty="0" err="1"/>
            <a:t>nomor</a:t>
          </a:r>
          <a:r>
            <a:rPr lang="en-US" sz="1600" kern="1200" dirty="0"/>
            <a:t> yang </a:t>
          </a:r>
          <a:r>
            <a:rPr lang="en-US" sz="1600" kern="1200" dirty="0" err="1"/>
            <a:t>tersedia</a:t>
          </a:r>
          <a:r>
            <a:rPr lang="en-US" sz="1600" kern="1200" dirty="0"/>
            <a:t> .</a:t>
          </a:r>
        </a:p>
      </dsp:txBody>
      <dsp:txXfrm>
        <a:off x="4576092" y="1102149"/>
        <a:ext cx="2004764" cy="2854800"/>
      </dsp:txXfrm>
    </dsp:sp>
    <dsp:sp modelId="{C524BBDC-4A12-4957-832D-D660CECEAC53}">
      <dsp:nvSpPr>
        <dsp:cNvPr id="0" name=""/>
        <dsp:cNvSpPr/>
      </dsp:nvSpPr>
      <dsp:spPr>
        <a:xfrm>
          <a:off x="6861524" y="300243"/>
          <a:ext cx="2004764" cy="801905"/>
        </a:xfrm>
        <a:prstGeom prst="rect">
          <a:avLst/>
        </a:prstGeom>
        <a:solidFill>
          <a:schemeClr val="accent3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solidFill>
                <a:schemeClr val="tx1"/>
              </a:solidFill>
              <a:latin typeface="+mj-lt"/>
            </a:rPr>
            <a:t>Keempat</a:t>
          </a:r>
          <a:endParaRPr lang="en-US" sz="2800" b="1" kern="1200" dirty="0">
            <a:solidFill>
              <a:schemeClr val="tx1"/>
            </a:solidFill>
            <a:latin typeface="+mj-lt"/>
          </a:endParaRPr>
        </a:p>
      </dsp:txBody>
      <dsp:txXfrm>
        <a:off x="6861524" y="300243"/>
        <a:ext cx="2004764" cy="801905"/>
      </dsp:txXfrm>
    </dsp:sp>
    <dsp:sp modelId="{70A49A4C-6D17-4FCB-9C29-21F025026F9E}">
      <dsp:nvSpPr>
        <dsp:cNvPr id="0" name=""/>
        <dsp:cNvSpPr/>
      </dsp:nvSpPr>
      <dsp:spPr>
        <a:xfrm>
          <a:off x="6861524" y="1102149"/>
          <a:ext cx="2004764" cy="2854800"/>
        </a:xfrm>
        <a:prstGeom prst="rect">
          <a:avLst/>
        </a:prstGeom>
        <a:solidFill>
          <a:schemeClr val="accent5">
            <a:tint val="40000"/>
            <a:alpha val="90000"/>
            <a:hueOff val="-3806200"/>
            <a:satOff val="-45587"/>
            <a:lumOff val="-428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806200"/>
              <a:satOff val="-45587"/>
              <a:lumOff val="-4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 err="1">
              <a:solidFill>
                <a:schemeClr val="tx1"/>
              </a:solidFill>
            </a:rPr>
            <a:t>Setelah</a:t>
          </a:r>
          <a:r>
            <a:rPr lang="en-US" sz="1600" kern="1200" baseline="0" dirty="0">
              <a:solidFill>
                <a:schemeClr val="tx1"/>
              </a:solidFill>
            </a:rPr>
            <a:t> </a:t>
          </a:r>
          <a:r>
            <a:rPr lang="en-US" sz="1600" kern="1200" baseline="0" dirty="0" err="1">
              <a:solidFill>
                <a:schemeClr val="tx1"/>
              </a:solidFill>
            </a:rPr>
            <a:t>berhasil</a:t>
          </a:r>
          <a:r>
            <a:rPr lang="en-US" sz="1600" kern="1200" baseline="0" dirty="0">
              <a:solidFill>
                <a:schemeClr val="tx1"/>
              </a:solidFill>
            </a:rPr>
            <a:t> </a:t>
          </a:r>
          <a:r>
            <a:rPr lang="en-US" sz="1600" kern="1200" baseline="0" dirty="0" err="1">
              <a:solidFill>
                <a:schemeClr val="tx1"/>
              </a:solidFill>
            </a:rPr>
            <a:t>memilih</a:t>
          </a:r>
          <a:r>
            <a:rPr lang="en-US" sz="1600" kern="1200" baseline="0" dirty="0">
              <a:solidFill>
                <a:schemeClr val="tx1"/>
              </a:solidFill>
            </a:rPr>
            <a:t> </a:t>
          </a:r>
          <a:r>
            <a:rPr lang="en-US" sz="1600" kern="1200" baseline="0" dirty="0" err="1">
              <a:solidFill>
                <a:schemeClr val="tx1"/>
              </a:solidFill>
            </a:rPr>
            <a:t>kode</a:t>
          </a:r>
          <a:r>
            <a:rPr lang="en-US" sz="1600" kern="1200" baseline="0" dirty="0">
              <a:solidFill>
                <a:schemeClr val="tx1"/>
              </a:solidFill>
            </a:rPr>
            <a:t> yang </a:t>
          </a:r>
          <a:r>
            <a:rPr lang="en-US" sz="1600" kern="1200" baseline="0" dirty="0" err="1">
              <a:solidFill>
                <a:schemeClr val="tx1"/>
              </a:solidFill>
            </a:rPr>
            <a:t>sesuai,maka</a:t>
          </a:r>
          <a:r>
            <a:rPr lang="en-US" sz="1600" kern="1200" baseline="0" dirty="0">
              <a:solidFill>
                <a:schemeClr val="tx1"/>
              </a:solidFill>
            </a:rPr>
            <a:t> </a:t>
          </a:r>
          <a:r>
            <a:rPr lang="en-US" sz="1600" kern="1200" baseline="0" dirty="0" err="1">
              <a:solidFill>
                <a:schemeClr val="tx1"/>
              </a:solidFill>
            </a:rPr>
            <a:t>akan</a:t>
          </a:r>
          <a:r>
            <a:rPr lang="en-US" sz="1600" kern="1200" baseline="0" dirty="0">
              <a:solidFill>
                <a:schemeClr val="tx1"/>
              </a:solidFill>
            </a:rPr>
            <a:t> </a:t>
          </a:r>
          <a:r>
            <a:rPr lang="en-US" sz="1600" kern="1200" baseline="0" dirty="0" err="1">
              <a:solidFill>
                <a:schemeClr val="tx1"/>
              </a:solidFill>
            </a:rPr>
            <a:t>muncul</a:t>
          </a:r>
          <a:r>
            <a:rPr lang="en-US" sz="1600" kern="1200" baseline="0" dirty="0">
              <a:solidFill>
                <a:schemeClr val="tx1"/>
              </a:solidFill>
            </a:rPr>
            <a:t> </a:t>
          </a:r>
          <a:r>
            <a:rPr lang="en-US" sz="1600" kern="1200" baseline="0" dirty="0" err="1">
              <a:solidFill>
                <a:schemeClr val="tx1"/>
              </a:solidFill>
            </a:rPr>
            <a:t>tampilan</a:t>
          </a:r>
          <a:r>
            <a:rPr lang="en-US" sz="1600" kern="1200" baseline="0" dirty="0">
              <a:solidFill>
                <a:schemeClr val="tx1"/>
              </a:solidFill>
            </a:rPr>
            <a:t>,</a:t>
          </a:r>
          <a:endParaRPr lang="en-US" sz="1600" kern="1200" dirty="0">
            <a:solidFill>
              <a:schemeClr val="tx1"/>
            </a:solidFill>
          </a:endParaRPr>
        </a:p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chemeClr val="tx1"/>
              </a:solidFill>
            </a:rPr>
            <a:t>“</a:t>
          </a:r>
          <a:r>
            <a:rPr lang="en-US" sz="1600" kern="1200" dirty="0" err="1">
              <a:solidFill>
                <a:schemeClr val="tx1"/>
              </a:solidFill>
            </a:rPr>
            <a:t>anda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membili</a:t>
          </a:r>
          <a:r>
            <a:rPr lang="en-US" sz="1600" kern="1200" dirty="0">
              <a:solidFill>
                <a:schemeClr val="tx1"/>
              </a:solidFill>
            </a:rPr>
            <a:t> jersey…”.</a:t>
          </a:r>
        </a:p>
      </dsp:txBody>
      <dsp:txXfrm>
        <a:off x="6861524" y="1102149"/>
        <a:ext cx="2004764" cy="2854800"/>
      </dsp:txXfrm>
    </dsp:sp>
    <dsp:sp modelId="{31A34E95-FDDE-4764-A7A2-F2CDEEADC6D2}">
      <dsp:nvSpPr>
        <dsp:cNvPr id="0" name=""/>
        <dsp:cNvSpPr/>
      </dsp:nvSpPr>
      <dsp:spPr>
        <a:xfrm>
          <a:off x="9146955" y="300243"/>
          <a:ext cx="2004764" cy="801905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solidFill>
                <a:schemeClr val="tx1"/>
              </a:solidFill>
              <a:latin typeface="+mj-lt"/>
            </a:rPr>
            <a:t>Kelima</a:t>
          </a:r>
          <a:endParaRPr lang="en-US" sz="2800" b="1" kern="1200" dirty="0">
            <a:solidFill>
              <a:schemeClr val="tx1"/>
            </a:solidFill>
            <a:latin typeface="+mj-lt"/>
          </a:endParaRPr>
        </a:p>
      </dsp:txBody>
      <dsp:txXfrm>
        <a:off x="9146955" y="300243"/>
        <a:ext cx="2004764" cy="801905"/>
      </dsp:txXfrm>
    </dsp:sp>
    <dsp:sp modelId="{B16F636B-AE5E-4CCE-8FA9-24DFA1E64615}">
      <dsp:nvSpPr>
        <dsp:cNvPr id="0" name=""/>
        <dsp:cNvSpPr/>
      </dsp:nvSpPr>
      <dsp:spPr>
        <a:xfrm>
          <a:off x="9146955" y="1102149"/>
          <a:ext cx="2004764" cy="2854800"/>
        </a:xfrm>
        <a:prstGeom prst="rect">
          <a:avLst/>
        </a:prstGeom>
        <a:solidFill>
          <a:schemeClr val="accent5">
            <a:tint val="40000"/>
            <a:alpha val="90000"/>
            <a:hueOff val="-5074933"/>
            <a:satOff val="-60782"/>
            <a:lumOff val="-57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74933"/>
              <a:satOff val="-60782"/>
              <a:lumOff val="-5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chemeClr val="tx1"/>
              </a:solidFill>
            </a:rPr>
            <a:t>Jika </a:t>
          </a:r>
          <a:r>
            <a:rPr lang="en-US" sz="1600" kern="1200" dirty="0" err="1">
              <a:solidFill>
                <a:schemeClr val="tx1"/>
              </a:solidFill>
            </a:rPr>
            <a:t>memilih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kode</a:t>
          </a:r>
          <a:r>
            <a:rPr lang="en-US" sz="1600" kern="1200" dirty="0">
              <a:solidFill>
                <a:schemeClr val="tx1"/>
              </a:solidFill>
            </a:rPr>
            <a:t> yang salah </a:t>
          </a:r>
          <a:r>
            <a:rPr lang="en-US" sz="1600" kern="1200" dirty="0" err="1">
              <a:solidFill>
                <a:schemeClr val="tx1"/>
              </a:solidFill>
            </a:rPr>
            <a:t>maka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akan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keluar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tampilan</a:t>
          </a:r>
          <a:r>
            <a:rPr lang="en-US" sz="1600" kern="1200" dirty="0">
              <a:solidFill>
                <a:schemeClr val="tx1"/>
              </a:solidFill>
            </a:rPr>
            <a:t> “</a:t>
          </a:r>
          <a:r>
            <a:rPr lang="en-US" sz="1600" kern="1200" dirty="0" err="1">
              <a:solidFill>
                <a:schemeClr val="tx1"/>
              </a:solidFill>
            </a:rPr>
            <a:t>kode</a:t>
          </a:r>
          <a:r>
            <a:rPr lang="en-US" sz="1600" kern="1200" dirty="0">
              <a:solidFill>
                <a:schemeClr val="tx1"/>
              </a:solidFill>
            </a:rPr>
            <a:t> yang </a:t>
          </a:r>
          <a:r>
            <a:rPr lang="en-US" sz="1600" kern="1200" dirty="0" err="1">
              <a:solidFill>
                <a:schemeClr val="tx1"/>
              </a:solidFill>
            </a:rPr>
            <a:t>anda</a:t>
          </a:r>
          <a:r>
            <a:rPr lang="en-US" sz="1600" kern="1200" dirty="0">
              <a:solidFill>
                <a:schemeClr val="tx1"/>
              </a:solidFill>
            </a:rPr>
            <a:t> </a:t>
          </a:r>
          <a:r>
            <a:rPr lang="en-US" sz="1600" kern="1200" dirty="0" err="1">
              <a:solidFill>
                <a:schemeClr val="tx1"/>
              </a:solidFill>
            </a:rPr>
            <a:t>masukkan</a:t>
          </a:r>
          <a:r>
            <a:rPr lang="en-US" sz="1600" kern="1200" dirty="0">
              <a:solidFill>
                <a:schemeClr val="tx1"/>
              </a:solidFill>
            </a:rPr>
            <a:t> salah”.</a:t>
          </a:r>
          <a:r>
            <a:rPr lang="en-US" sz="1600" kern="1200" baseline="0" dirty="0">
              <a:solidFill>
                <a:schemeClr val="tx1"/>
              </a:solidFill>
            </a:rPr>
            <a:t>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9146955" y="1102149"/>
        <a:ext cx="2004764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9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0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07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3" name="Text Placeholder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6" name="Text Placeholder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7" name="Date Placeholder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88" name="Footer Placeholder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9" name="Slide Number Placeholder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1" name="Text Placeholder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23" name="Text Placeholder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2" name="Text Placeholder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3" name="Text Placeholder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4" name="Text Placeholder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5" name="Text Placeholder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25" name="Date Placeholder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126" name="Footer Placeholder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B76C12-E75A-4DC1-9960-728FF6247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A038F-EA18-4BE8-9515-18A5468BA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1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FD9F40A1-CB92-4D33-8C7F-3D64C4CDA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0B8C043-6614-4EDF-B7D6-FFD668CA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028339" cy="19338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pPr algn="l"/>
            <a:r>
              <a:rPr lang="en-US" sz="5400">
                <a:solidFill>
                  <a:srgbClr val="FFFFFF"/>
                </a:solidFill>
              </a:rPr>
              <a:t>Click to edit Master title style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65B41117-5C7C-418F-ACC1-2C995E399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2887800"/>
            <a:ext cx="6028339" cy="29429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Date Placeholder 3">
            <a:extLst>
              <a:ext uri="{FF2B5EF4-FFF2-40B4-BE49-F238E27FC236}">
                <a16:creationId xmlns:a16="http://schemas.microsoft.com/office/drawing/2014/main" id="{E8CEA822-47EC-4255-B51C-916CD39C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Picture Placeholder 51">
            <a:extLst>
              <a:ext uri="{FF2B5EF4-FFF2-40B4-BE49-F238E27FC236}">
                <a16:creationId xmlns:a16="http://schemas.microsoft.com/office/drawing/2014/main" id="{79C95DFA-DC4E-4658-87DF-37B40F51F4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4414" y="0"/>
            <a:ext cx="4997586" cy="2282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4" name="Picture Placeholder 51">
            <a:extLst>
              <a:ext uri="{FF2B5EF4-FFF2-40B4-BE49-F238E27FC236}">
                <a16:creationId xmlns:a16="http://schemas.microsoft.com/office/drawing/2014/main" id="{5EF5B274-E5A0-43C9-8A69-83629B0959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1774" y="2286000"/>
            <a:ext cx="5000226" cy="2282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Picture Placeholder 51">
            <a:extLst>
              <a:ext uri="{FF2B5EF4-FFF2-40B4-BE49-F238E27FC236}">
                <a16:creationId xmlns:a16="http://schemas.microsoft.com/office/drawing/2014/main" id="{4F741404-84C5-4B6D-A9DF-04368D8CE7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90232" y="4572000"/>
            <a:ext cx="5001768" cy="2286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2F5DF9-7A8B-4537-A6A0-2E18DDAEB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7B4CDB4-E22F-44F9-88B7-1F387514E49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E9F74E-6897-4904-82FB-61A6D96C96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81A9C5-9E3B-4C65-AB4D-F2303D1D448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CEAD54-0ADC-4090-99E7-D1691F787A5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6BE792-DC81-4EA8-ABFD-F41E49E9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8594AF-C50A-416B-9238-1BFEA44A71A0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B7432C-3B26-434E-96F1-3CA88C2C1428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F2307A-A723-481D-A679-099426CBF66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13702D-25EA-454E-80F1-45BB74D4CC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450B88E-997E-4F65-82F8-9D47ECBC796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75EAEE1-D5B7-4F67-A50A-D616B864B825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1ABFCA-E35A-4D14-8F29-A5ADABFB908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809049-7B8F-4F96-BA1C-46C0BAA4A475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330093-E758-4906-A2FC-F18D60D8AF3E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EC1A30-03E9-4C4D-8340-9B9E6E8CEA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4CE662E-0BD8-48D5-AFAE-CDCF90AD56A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2192D8-661B-4B8B-A3CD-FA227DD796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76DFA6-E8E2-4E7C-88C0-2305E398A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E1A15B-0E79-4E7D-AEB2-4CC45B533F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B1CB8C-2288-41EE-8AAB-B66AFF7085E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AA269E-0C97-43AC-B914-ACE0CEBFDE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4D09D19-B613-4AF2-ABF3-0FFEC7F7E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C0ED42-E6BC-4162-9554-D604DD6D6B0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20673F-4A5C-4719-9B9C-171763FDA8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53314C-8CCD-4CF3-9C37-B580A4AED2C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7A90F7-C2FA-4AA1-B434-510EAA4E12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B0EC38-EAFB-43C1-87E3-FE67E72292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854AE5-9E53-4202-A081-4736689EBC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5673B7-A170-46D3-B5E1-D79F3374A71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9C730C22-6E95-40BE-A708-FA2A25DD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BFC463F0-AD39-4A7E-A5BF-1D743690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1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Content Placeholder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Content Placeholder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Content Placeholder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4" r:id="rId12"/>
    <p:sldLayoutId id="214748380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2869"/>
            <a:ext cx="12191998" cy="3200134"/>
          </a:xfrm>
        </p:spPr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Akhir DSK</a:t>
            </a:r>
          </a:p>
        </p:txBody>
      </p:sp>
      <p:pic>
        <p:nvPicPr>
          <p:cNvPr id="6" name="Picture Placeholder 5" descr="Blackboard Maths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4277" b="24277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4800" y="4246790"/>
            <a:ext cx="3581400" cy="2081213"/>
          </a:xfrm>
        </p:spPr>
        <p:txBody>
          <a:bodyPr/>
          <a:lstStyle/>
          <a:p>
            <a:r>
              <a:rPr lang="en-US" dirty="0"/>
              <a:t>Muhammad </a:t>
            </a:r>
            <a:r>
              <a:rPr lang="en-US" dirty="0" err="1"/>
              <a:t>Fharabi</a:t>
            </a:r>
            <a:r>
              <a:rPr lang="en-US" dirty="0"/>
              <a:t> </a:t>
            </a:r>
            <a:r>
              <a:rPr lang="en-US" dirty="0" err="1"/>
              <a:t>Facri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E049-DCA4-5D47-C929-BA959115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Screenshot coding di IDE/Editor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C9AF2-E9FC-B300-EF37-65DCD91A95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 err="1"/>
              <a:t>Keenam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478BB-ACA1-F861-4403-8114F2E1A1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3EAEC-9A4B-383C-4D83-208F0A5634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 err="1"/>
              <a:t>Ketujuh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35D551-D96A-DB50-D3A4-1D5C0CFBDE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9209D-60F0-BA8D-DE54-2B7D69D1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46E08-DF4B-BA18-AA72-07DD3A15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A356F-6725-EA94-620D-88AE3CFC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01F1E070-BC63-7B90-057E-7CE5D20C2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3" y="2545219"/>
            <a:ext cx="5001243" cy="2812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DF4D6C-4FC3-4D82-4A0A-07ECA270DB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79" y="2528049"/>
            <a:ext cx="5053263" cy="284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2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759141C-1B55-4299-A850-4D8621A5E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028339" cy="1933899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Screenshot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tampilan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luaran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program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8F7DCF9-2134-48C6-884C-E431D040E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2887800"/>
            <a:ext cx="6028339" cy="29429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0B1D64A-4BCA-40E9-8D9F-56E3FA5A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2/2/20XX</a:t>
            </a:r>
          </a:p>
        </p:txBody>
      </p:sp>
      <p:pic>
        <p:nvPicPr>
          <p:cNvPr id="19" name="Picture Placeholder 18" descr="100% drawing a blackboard">
            <a:extLst>
              <a:ext uri="{FF2B5EF4-FFF2-40B4-BE49-F238E27FC236}">
                <a16:creationId xmlns:a16="http://schemas.microsoft.com/office/drawing/2014/main" id="{2F8DE87B-3DAA-4376-9698-D6A49CEC19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4414" y="0"/>
            <a:ext cx="4997586" cy="2282888"/>
          </a:xfrm>
        </p:spPr>
      </p:pic>
      <p:pic>
        <p:nvPicPr>
          <p:cNvPr id="29" name="Picture Placeholder 28" descr="Test paper and pencil">
            <a:extLst>
              <a:ext uri="{FF2B5EF4-FFF2-40B4-BE49-F238E27FC236}">
                <a16:creationId xmlns:a16="http://schemas.microsoft.com/office/drawing/2014/main" id="{69FBC014-8006-4626-AC29-BDEECCFD69B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0232" y="4572000"/>
            <a:ext cx="5001768" cy="2286000"/>
          </a:xfr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2433C4E-0FA1-443F-9A12-FB582996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721C696-EE3B-4915-93E1-66DF2BFA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6E21A95-6CA5-C3AC-8AEE-C633AFAAD2F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t="9240" b="9240"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7BAEF-E2DF-939F-2140-9384BE883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04" y="2590030"/>
            <a:ext cx="7041474" cy="396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3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C24E-B7A2-83EA-35D4-052B07B6C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sz="4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Screenshot tampilan unggahan halaman projek di Github</a:t>
            </a:r>
            <a:br>
              <a:rPr lang="fi-FI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186CD-A788-3022-AE41-28EEC69C1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E2EE9-1243-4948-BB00-D91A7CB5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BC05C6B-8EEF-3C5D-BBB8-E38F512F2E6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396" b="9396"/>
          <a:stretch>
            <a:fillRect/>
          </a:stretch>
        </p:blipFill>
        <p:spPr>
          <a:xfrm>
            <a:off x="7291290" y="2287556"/>
            <a:ext cx="4997586" cy="2282888"/>
          </a:xfrm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CE5D64A6-6BA1-2635-64CD-34AC7C8190B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27175" b="27175"/>
          <a:stretch>
            <a:fillRect/>
          </a:stretch>
        </p:blipFill>
        <p:spPr>
          <a:xfrm>
            <a:off x="7340473" y="211367"/>
            <a:ext cx="4547084" cy="1933899"/>
          </a:xfrm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18332CF6-531A-1F3E-2FC8-8F4435A9FFC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27150" b="27150"/>
          <a:stretch>
            <a:fillRect/>
          </a:stretch>
        </p:blipFill>
        <p:spPr>
          <a:xfrm>
            <a:off x="7291290" y="4751287"/>
            <a:ext cx="4799652" cy="1858963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65B7C-8E87-3119-647D-5B37BE75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5D03D-72AC-1F0D-C6B9-F7774D57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A0AA58D-62FA-D820-E461-3005C4636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5" y="2808150"/>
            <a:ext cx="7145071" cy="4019103"/>
          </a:xfrm>
        </p:spPr>
      </p:pic>
    </p:spTree>
    <p:extLst>
      <p:ext uri="{BB962C8B-B14F-4D97-AF65-F5344CB8AC3E}">
        <p14:creationId xmlns:p14="http://schemas.microsoft.com/office/powerpoint/2010/main" val="222661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04" y="689389"/>
            <a:ext cx="5465225" cy="263745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/>
          <a:lstStyle/>
          <a:p>
            <a:r>
              <a:rPr lang="en-US" dirty="0"/>
              <a:t> Name 	:Muhammad </a:t>
            </a:r>
            <a:r>
              <a:rPr lang="en-US" dirty="0" err="1"/>
              <a:t>Fharahbi</a:t>
            </a:r>
            <a:r>
              <a:rPr lang="en-US" dirty="0"/>
              <a:t> </a:t>
            </a:r>
            <a:r>
              <a:rPr lang="en-US" dirty="0" err="1"/>
              <a:t>Fachri</a:t>
            </a:r>
            <a:endParaRPr lang="en-US" dirty="0"/>
          </a:p>
          <a:p>
            <a:r>
              <a:rPr lang="en-US" dirty="0" err="1"/>
              <a:t>Nim</a:t>
            </a:r>
            <a:r>
              <a:rPr lang="en-US" dirty="0"/>
              <a:t>      	:2200018132</a:t>
            </a:r>
          </a:p>
          <a:p>
            <a:r>
              <a:rPr lang="en-US" dirty="0" err="1"/>
              <a:t>Kelas</a:t>
            </a:r>
            <a:r>
              <a:rPr lang="en-US" dirty="0"/>
              <a:t>	:C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4122A-7E05-408B-9546-A9E085CE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2/2/20XX</a:t>
            </a:r>
          </a:p>
        </p:txBody>
      </p:sp>
      <p:pic>
        <p:nvPicPr>
          <p:cNvPr id="23" name="Picture Placeholder 22" descr="Person Writing at a desk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6630" y="443884"/>
            <a:ext cx="5909831" cy="587938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88CDF-2A2A-4F8C-9ACC-3EDFAB45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</p:spPr>
        <p:txBody>
          <a:bodyPr/>
          <a:lstStyle/>
          <a:p>
            <a:r>
              <a:rPr lang="en-US" dirty="0"/>
              <a:t>Dasar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Tugas</a:t>
            </a:r>
            <a:r>
              <a:rPr lang="en-US" dirty="0"/>
              <a:t> Akhir</a:t>
            </a:r>
          </a:p>
        </p:txBody>
      </p:sp>
      <p:pic>
        <p:nvPicPr>
          <p:cNvPr id="16" name="Picture Placeholder 15" descr="Desk, pencils and books on a wooden table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00" y="195263"/>
            <a:ext cx="5837238" cy="2960687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2388" y="401066"/>
            <a:ext cx="5816600" cy="628389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	:</a:t>
            </a:r>
          </a:p>
          <a:p>
            <a:r>
              <a:rPr lang="en-US" b="1" dirty="0" err="1"/>
              <a:t>Penjualan</a:t>
            </a:r>
            <a:r>
              <a:rPr lang="en-US" b="1" dirty="0"/>
              <a:t> Jersey</a:t>
            </a:r>
          </a:p>
          <a:p>
            <a:r>
              <a:rPr lang="en-US" dirty="0"/>
              <a:t>Link project </a:t>
            </a:r>
            <a:r>
              <a:rPr lang="en-US" dirty="0" err="1"/>
              <a:t>github</a:t>
            </a:r>
            <a:r>
              <a:rPr lang="en-US" dirty="0"/>
              <a:t>	: </a:t>
            </a:r>
            <a:r>
              <a:rPr lang="en-US" b="1" dirty="0"/>
              <a:t>https://github.com/elingsuryo/Program-penjualan-jersey-fharabi-/commit/9201948720391e3976a7d36fd742fa0c4531b9da</a:t>
            </a:r>
          </a:p>
          <a:p>
            <a:r>
              <a:rPr lang="en-US" dirty="0" err="1"/>
              <a:t>Kelas</a:t>
            </a:r>
            <a:r>
              <a:rPr lang="en-US" dirty="0"/>
              <a:t>			:</a:t>
            </a:r>
          </a:p>
          <a:p>
            <a:r>
              <a:rPr lang="en-US" b="1" dirty="0"/>
              <a:t>C</a:t>
            </a:r>
          </a:p>
          <a:p>
            <a:r>
              <a:rPr lang="en-US" dirty="0"/>
              <a:t>NIM			:</a:t>
            </a:r>
          </a:p>
          <a:p>
            <a:r>
              <a:rPr lang="en-US" b="1" dirty="0"/>
              <a:t>2200018132</a:t>
            </a:r>
          </a:p>
          <a:p>
            <a:r>
              <a:rPr lang="en-US" dirty="0"/>
              <a:t>Nama			:</a:t>
            </a:r>
          </a:p>
          <a:p>
            <a:r>
              <a:rPr lang="en-US" b="1" dirty="0"/>
              <a:t>Muhammad </a:t>
            </a:r>
            <a:r>
              <a:rPr lang="en-US" b="1" dirty="0" err="1"/>
              <a:t>Fharahbi</a:t>
            </a:r>
            <a:r>
              <a:rPr lang="en-US" b="1" dirty="0"/>
              <a:t> </a:t>
            </a:r>
            <a:r>
              <a:rPr lang="en-US" b="1" dirty="0" err="1"/>
              <a:t>Fachri</a:t>
            </a:r>
            <a:endParaRPr lang="en-US" b="1" dirty="0"/>
          </a:p>
          <a:p>
            <a:endParaRPr lang="en-US" dirty="0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47D76C8-F234-4DEE-A20C-A545F39C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2/2/20XX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C12A37B-898B-4E94-B678-E56B40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>
            <a:normAutofit/>
          </a:bodyPr>
          <a:lstStyle/>
          <a:p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jersey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program yang di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pembelian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jersey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sepak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bola,yang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mana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didalamnya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terbagi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pengelompokan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edisi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special jersey world cup 2022,jersey Indonesia dan Jersey club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Chelsea.Program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akir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ID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DSK.</a:t>
            </a:r>
            <a:endParaRPr lang="en-US" sz="2000" dirty="0"/>
          </a:p>
        </p:txBody>
      </p:sp>
      <p:pic>
        <p:nvPicPr>
          <p:cNvPr id="17" name="Picture Placeholder 16" descr="Calculator, paper clip, craft knife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F3231F7-2BDC-4AD4-8081-5E8C6FA0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2/2/20XX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1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61C91-1897-4EA4-9D14-970E38F4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</p:spPr>
        <p:txBody>
          <a:bodyPr/>
          <a:lstStyle/>
          <a:p>
            <a:r>
              <a:rPr lang="en-US" dirty="0"/>
              <a:t>Never Walk Alone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623AD-7607-4642-BB4F-E516F092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2/2/20XX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57E1-A3B2-4952-A385-4AAD8D0C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9AF2-86BD-4674-8439-B6BB3843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0" name="Content Placeholder 3" descr="Column Placeholder ">
            <a:extLst>
              <a:ext uri="{FF2B5EF4-FFF2-40B4-BE49-F238E27FC236}">
                <a16:creationId xmlns:a16="http://schemas.microsoft.com/office/drawing/2014/main" id="{DAD2CA0F-DE53-443F-B5FE-0BD64D77B1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71043"/>
              </p:ext>
            </p:extLst>
          </p:nvPr>
        </p:nvGraphicFramePr>
        <p:xfrm>
          <a:off x="515938" y="242887"/>
          <a:ext cx="11156950" cy="4257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50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4038-BC09-C3B2-C76A-F358FA35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Fitur-Fitur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C414E-B753-5D4C-8785-B71FD2EB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A4C20-C86E-97FA-A00E-947CF1AD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BEC12-3C38-A3EE-2625-17FAA84E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4727CAA-8D1E-1598-7DA2-CE4AEE16FF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735" y="0"/>
            <a:ext cx="5096718" cy="3188799"/>
          </a:xfr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6DC5CE3-B855-FE7B-813D-32205EF64C00}"/>
              </a:ext>
            </a:extLst>
          </p:cNvPr>
          <p:cNvCxnSpPr/>
          <p:nvPr/>
        </p:nvCxnSpPr>
        <p:spPr>
          <a:xfrm>
            <a:off x="4993241" y="185357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8C464A4-DDD9-1151-4A24-2752F715A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641" y="610921"/>
            <a:ext cx="5465851" cy="352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1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D704-E70B-4A0C-3D0A-A384736B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Fitur-Fitur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485C6-F6D3-36FD-4914-A7586413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680D8-C84D-BF5C-AACC-77E04819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71647-3CDE-E8BA-036A-252B8F99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5367E3-E094-2604-0708-507BAAE5E73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955551" cy="2577956"/>
          </a:xfr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C948BF5-F7C5-8DDB-5C2F-8EC9A3E90B51}"/>
              </a:ext>
            </a:extLst>
          </p:cNvPr>
          <p:cNvCxnSpPr/>
          <p:nvPr/>
        </p:nvCxnSpPr>
        <p:spPr>
          <a:xfrm>
            <a:off x="3996647" y="365125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0118204-FA72-AD49-3736-743475F8E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047" y="0"/>
            <a:ext cx="3955551" cy="259380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6FC521-4CE0-425F-09DB-C204F0DCD255}"/>
              </a:ext>
            </a:extLst>
          </p:cNvPr>
          <p:cNvCxnSpPr>
            <a:cxnSpLocks/>
          </p:cNvCxnSpPr>
          <p:nvPr/>
        </p:nvCxnSpPr>
        <p:spPr>
          <a:xfrm>
            <a:off x="8527551" y="2702103"/>
            <a:ext cx="616449" cy="55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A4D4191-E4DC-D81E-961D-4DF6AC847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265" y="3625304"/>
            <a:ext cx="4379918" cy="28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1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CA8F36-A092-44B7-A1AF-02764842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/</a:t>
            </a:r>
            <a:r>
              <a:rPr lang="en-US" dirty="0" err="1"/>
              <a:t>Sketsa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Muka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5F68-ACB3-4D31-A4B6-57704B09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2/2/20XX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DAD6-C945-42B7-A75D-3E6B628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88FF3316-7B75-E152-1B38-EB80C8CAFE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61" y="2003460"/>
            <a:ext cx="5887092" cy="37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7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D6FD4CE8-5432-466F-8916-85FE2D5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4" y="456532"/>
            <a:ext cx="10656372" cy="1126426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Screenshot coding di IDE/Editor</a:t>
            </a:r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75F81B0-5430-4ACD-BDF2-BD38CBCAA7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390" y="1816398"/>
            <a:ext cx="5164137" cy="772972"/>
          </a:xfrm>
        </p:spPr>
        <p:txBody>
          <a:bodyPr/>
          <a:lstStyle/>
          <a:p>
            <a:pPr algn="ctr"/>
            <a:r>
              <a:rPr lang="en-US" dirty="0" err="1"/>
              <a:t>Pertama</a:t>
            </a:r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081D526-4177-4B8A-BFEE-9EDD07F3FF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156" y="1816398"/>
            <a:ext cx="5164137" cy="772972"/>
          </a:xfrm>
        </p:spPr>
        <p:txBody>
          <a:bodyPr/>
          <a:lstStyle/>
          <a:p>
            <a:pPr algn="ctr"/>
            <a:r>
              <a:rPr lang="en-US" dirty="0" err="1"/>
              <a:t>Kedua</a:t>
            </a:r>
            <a:r>
              <a:rPr lang="en-US" dirty="0"/>
              <a:t> </a:t>
            </a:r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020D611C-42CB-4689-8C2A-25FE1121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2/2/20XX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DADC3C21-4248-4DF1-8589-8B0D399A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2796BD3D-4CF7-49A0-945B-3A0853C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D12B5-1E00-08B0-15A7-9358810B59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ECCAA-2752-F6EA-81CE-6C5573C537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24F5BB7-2625-F5BF-EF5E-A365397BB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51" y="2597976"/>
            <a:ext cx="5364196" cy="3119436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EE71727-724D-3974-E80A-D5977C816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50" y="2597975"/>
            <a:ext cx="5151743" cy="31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0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>
            <a:extLst>
              <a:ext uri="{FF2B5EF4-FFF2-40B4-BE49-F238E27FC236}">
                <a16:creationId xmlns:a16="http://schemas.microsoft.com/office/drawing/2014/main" id="{55596801-CC0E-43E4-8CA7-9D135179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268" y="441042"/>
            <a:ext cx="9323464" cy="116225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Screenshot coding di IDE/Editor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9A8E3F-93D9-4537-8EDE-FDC549A23D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757" y="1816398"/>
            <a:ext cx="3661357" cy="772972"/>
          </a:xfrm>
        </p:spPr>
        <p:txBody>
          <a:bodyPr/>
          <a:lstStyle/>
          <a:p>
            <a:pPr algn="ctr"/>
            <a:r>
              <a:rPr lang="en-US" dirty="0" err="1"/>
              <a:t>Ketiga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5D0413-8CFE-4718-93F3-67A88B3265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51938" y="1822941"/>
            <a:ext cx="3661357" cy="772972"/>
          </a:xfrm>
        </p:spPr>
        <p:txBody>
          <a:bodyPr/>
          <a:lstStyle/>
          <a:p>
            <a:pPr algn="ctr"/>
            <a:r>
              <a:rPr lang="en-US" dirty="0" err="1"/>
              <a:t>Keempat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F6764E-3DD5-4D12-BA53-FB91854AED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51461" y="2602456"/>
            <a:ext cx="3661357" cy="31194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148212B-3F38-4450-B9E5-E053B8E897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3642" y="1822661"/>
            <a:ext cx="3661357" cy="772972"/>
          </a:xfrm>
        </p:spPr>
        <p:txBody>
          <a:bodyPr/>
          <a:lstStyle/>
          <a:p>
            <a:pPr algn="ctr"/>
            <a:r>
              <a:rPr lang="en-US" dirty="0" err="1"/>
              <a:t>Kelima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933DB9E-3E01-4933-946A-0088A2E6FF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83165" y="2602176"/>
            <a:ext cx="3661357" cy="31194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DDA2E27-CAF8-439E-86AA-E8A801A0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2/2/20XX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7E9BD92-2F31-46B3-921D-C94FFF43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533EEB3-A562-4A55-A6CD-C406E09B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4AE63-C0B5-2CC1-898E-4BA70FE88D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A9B8F-2E6D-CD0A-5379-3F0D773ACF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8463"/>
            <a:ext cx="3980637" cy="2275501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FC2F2E7-4CF4-79C2-3D22-27173E6D3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861" y="2589370"/>
            <a:ext cx="3711957" cy="2087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6028BE-58B8-C9A3-DFA3-302657386E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565" y="2589370"/>
            <a:ext cx="3982781" cy="224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4620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8316A4-DB9D-4B40-83D1-0433996D54B0}">
  <ds:schemaRefs>
    <ds:schemaRef ds:uri="71af3243-3dd4-4a8d-8c0d-dd76da1f02a5"/>
    <ds:schemaRef ds:uri="16c05727-aa75-4e4a-9b5f-8a80a1165891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Sine design</Template>
  <TotalTime>66</TotalTime>
  <Words>296</Words>
  <Application>Microsoft Office PowerPoint</Application>
  <PresentationFormat>Widescreen</PresentationFormat>
  <Paragraphs>87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Posterama</vt:lpstr>
      <vt:lpstr>Roboto</vt:lpstr>
      <vt:lpstr>SineVTI</vt:lpstr>
      <vt:lpstr>Tugas Akhir DSK</vt:lpstr>
      <vt:lpstr>Dasar Sistem Komputer  Tugas Akhir</vt:lpstr>
      <vt:lpstr>Deskripsi Aplikasi</vt:lpstr>
      <vt:lpstr>Never Walk Alone</vt:lpstr>
      <vt:lpstr>Fitur-Fitur</vt:lpstr>
      <vt:lpstr>Fitur-Fitur</vt:lpstr>
      <vt:lpstr>Rancangan/Sketsa Antar Muka</vt:lpstr>
      <vt:lpstr>Screenshot coding di IDE/Editor</vt:lpstr>
      <vt:lpstr>Screenshot coding di IDE/Editor</vt:lpstr>
      <vt:lpstr>Screenshot coding di IDE/Editor</vt:lpstr>
      <vt:lpstr>Screenshot tampilan luaran program </vt:lpstr>
      <vt:lpstr>Screenshot tampilan unggahan halaman projek di Github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 DSK</dc:title>
  <dc:creator>ASUS</dc:creator>
  <cp:lastModifiedBy>acer</cp:lastModifiedBy>
  <cp:revision>4</cp:revision>
  <dcterms:created xsi:type="dcterms:W3CDTF">2023-01-06T14:08:28Z</dcterms:created>
  <dcterms:modified xsi:type="dcterms:W3CDTF">2023-01-07T14:06:35Z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