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0" r:id="rId5"/>
    <p:sldId id="269" r:id="rId6"/>
    <p:sldId id="262" r:id="rId7"/>
    <p:sldId id="263" r:id="rId8"/>
    <p:sldId id="264" r:id="rId9"/>
    <p:sldId id="265" r:id="rId10"/>
    <p:sldId id="275"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6224" autoAdjust="0"/>
  </p:normalViewPr>
  <p:slideViewPr>
    <p:cSldViewPr snapToGrid="0">
      <p:cViewPr varScale="1">
        <p:scale>
          <a:sx n="42" d="100"/>
          <a:sy n="42"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with placeholder">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8F3BC096-78E3-470F-8BC3-4201D28B2287}"/>
              </a:ext>
            </a:extLst>
          </p:cNvPr>
          <p:cNvSpPr>
            <a:spLocks noGrp="1"/>
          </p:cNvSpPr>
          <p:nvPr>
            <p:ph type="pic" sz="quarter" idx="10" hasCustomPrompt="1"/>
          </p:nvPr>
        </p:nvSpPr>
        <p:spPr>
          <a:xfrm>
            <a:off x="3729038" y="3778250"/>
            <a:ext cx="7196137" cy="6808788"/>
          </a:xfrm>
        </p:spPr>
        <p:txBody>
          <a:bodyPr/>
          <a:lstStyle/>
          <a:p>
            <a:r>
              <a:rPr lang="en-US" dirty="0"/>
              <a:t>picture</a:t>
            </a:r>
            <a:endParaRPr lang="ru-RU" dirty="0"/>
          </a:p>
        </p:txBody>
      </p:sp>
    </p:spTree>
    <p:extLst>
      <p:ext uri="{BB962C8B-B14F-4D97-AF65-F5344CB8AC3E}">
        <p14:creationId xmlns:p14="http://schemas.microsoft.com/office/powerpoint/2010/main" val="39512949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with placeholder_2">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29E6CE4D-FB20-42C4-B557-FD7905F5F875}"/>
              </a:ext>
            </a:extLst>
          </p:cNvPr>
          <p:cNvSpPr/>
          <p:nvPr userDrawn="1"/>
        </p:nvSpPr>
        <p:spPr>
          <a:xfrm>
            <a:off x="4032811" y="-1191"/>
            <a:ext cx="20399419" cy="13718382"/>
          </a:xfrm>
          <a:custGeom>
            <a:avLst/>
            <a:gdLst/>
            <a:ahLst/>
            <a:cxnLst>
              <a:cxn ang="0">
                <a:pos x="wd2" y="hd2"/>
              </a:cxn>
              <a:cxn ang="5400000">
                <a:pos x="wd2" y="hd2"/>
              </a:cxn>
              <a:cxn ang="10800000">
                <a:pos x="wd2" y="hd2"/>
              </a:cxn>
              <a:cxn ang="16200000">
                <a:pos x="wd2" y="hd2"/>
              </a:cxn>
            </a:cxnLst>
            <a:rect l="0" t="0" r="r" b="b"/>
            <a:pathLst>
              <a:path w="21600" h="21600" extrusionOk="0">
                <a:moveTo>
                  <a:pt x="21537" y="0"/>
                </a:moveTo>
                <a:lnTo>
                  <a:pt x="13361" y="0"/>
                </a:lnTo>
                <a:cubicBezTo>
                  <a:pt x="13249" y="741"/>
                  <a:pt x="13115" y="1475"/>
                  <a:pt x="12959" y="2199"/>
                </a:cubicBezTo>
                <a:cubicBezTo>
                  <a:pt x="12646" y="3651"/>
                  <a:pt x="12231" y="5092"/>
                  <a:pt x="11455" y="6090"/>
                </a:cubicBezTo>
                <a:cubicBezTo>
                  <a:pt x="10168" y="7744"/>
                  <a:pt x="8326" y="7686"/>
                  <a:pt x="6759" y="8604"/>
                </a:cubicBezTo>
                <a:cubicBezTo>
                  <a:pt x="5366" y="9420"/>
                  <a:pt x="4205" y="11062"/>
                  <a:pt x="4037" y="13248"/>
                </a:cubicBezTo>
                <a:cubicBezTo>
                  <a:pt x="3924" y="14720"/>
                  <a:pt x="4328" y="16189"/>
                  <a:pt x="4170" y="17654"/>
                </a:cubicBezTo>
                <a:cubicBezTo>
                  <a:pt x="4057" y="18689"/>
                  <a:pt x="3667" y="19630"/>
                  <a:pt x="3035" y="20082"/>
                </a:cubicBezTo>
                <a:cubicBezTo>
                  <a:pt x="2331" y="20586"/>
                  <a:pt x="1492" y="20335"/>
                  <a:pt x="768" y="20765"/>
                </a:cubicBezTo>
                <a:cubicBezTo>
                  <a:pt x="469" y="20943"/>
                  <a:pt x="205" y="21230"/>
                  <a:pt x="0" y="21600"/>
                </a:cubicBezTo>
                <a:lnTo>
                  <a:pt x="21600" y="21600"/>
                </a:lnTo>
                <a:lnTo>
                  <a:pt x="21537" y="0"/>
                </a:lnTo>
                <a:close/>
              </a:path>
            </a:pathLst>
          </a:custGeom>
          <a:solidFill>
            <a:srgbClr val="C7CDD4"/>
          </a:solidFill>
          <a:ln w="25400">
            <a:miter lim="400000"/>
          </a:ln>
        </p:spPr>
        <p:txBody>
          <a:bodyPr tIns="91439" bIns="91439"/>
          <a:lstStyle/>
          <a:p>
            <a:endParaRPr/>
          </a:p>
        </p:txBody>
      </p:sp>
      <p:sp>
        <p:nvSpPr>
          <p:cNvPr id="5" name="Рисунок 4">
            <a:extLst>
              <a:ext uri="{FF2B5EF4-FFF2-40B4-BE49-F238E27FC236}">
                <a16:creationId xmlns:a16="http://schemas.microsoft.com/office/drawing/2014/main" id="{D226AB86-06FF-44BF-9D34-3D49631116A1}"/>
              </a:ext>
            </a:extLst>
          </p:cNvPr>
          <p:cNvSpPr>
            <a:spLocks noGrp="1"/>
          </p:cNvSpPr>
          <p:nvPr>
            <p:ph type="pic" sz="quarter" idx="10" hasCustomPrompt="1"/>
          </p:nvPr>
        </p:nvSpPr>
        <p:spPr>
          <a:xfrm>
            <a:off x="4052601" y="-73173"/>
            <a:ext cx="20380397" cy="1391341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26"/>
              <a:gd name="connsiteY0" fmla="*/ 0 h 22331"/>
              <a:gd name="connsiteX1" fmla="*/ 21600 w 21626"/>
              <a:gd name="connsiteY1" fmla="*/ 0 h 22331"/>
              <a:gd name="connsiteX2" fmla="*/ 21626 w 21626"/>
              <a:gd name="connsiteY2" fmla="*/ 21650 h 22331"/>
              <a:gd name="connsiteX3" fmla="*/ 0 w 21626"/>
              <a:gd name="connsiteY3" fmla="*/ 20172 h 22331"/>
              <a:gd name="connsiteX4" fmla="*/ 0 w 21626"/>
              <a:gd name="connsiteY4" fmla="*/ 0 h 22331"/>
              <a:gd name="connsiteX0" fmla="*/ 0 w 21626"/>
              <a:gd name="connsiteY0" fmla="*/ 0 h 22269"/>
              <a:gd name="connsiteX1" fmla="*/ 21600 w 21626"/>
              <a:gd name="connsiteY1" fmla="*/ 0 h 22269"/>
              <a:gd name="connsiteX2" fmla="*/ 21626 w 21626"/>
              <a:gd name="connsiteY2" fmla="*/ 21650 h 22269"/>
              <a:gd name="connsiteX3" fmla="*/ 0 w 21626"/>
              <a:gd name="connsiteY3" fmla="*/ 20172 h 22269"/>
              <a:gd name="connsiteX4" fmla="*/ 0 w 21626"/>
              <a:gd name="connsiteY4" fmla="*/ 0 h 22269"/>
              <a:gd name="connsiteX0" fmla="*/ 0 w 21626"/>
              <a:gd name="connsiteY0" fmla="*/ 0 h 23305"/>
              <a:gd name="connsiteX1" fmla="*/ 21600 w 21626"/>
              <a:gd name="connsiteY1" fmla="*/ 0 h 23305"/>
              <a:gd name="connsiteX2" fmla="*/ 21626 w 21626"/>
              <a:gd name="connsiteY2" fmla="*/ 21650 h 23305"/>
              <a:gd name="connsiteX3" fmla="*/ 26 w 21626"/>
              <a:gd name="connsiteY3" fmla="*/ 21690 h 23305"/>
              <a:gd name="connsiteX4" fmla="*/ 0 w 21626"/>
              <a:gd name="connsiteY4" fmla="*/ 0 h 23305"/>
              <a:gd name="connsiteX0" fmla="*/ 0 w 21626"/>
              <a:gd name="connsiteY0" fmla="*/ 0 h 21690"/>
              <a:gd name="connsiteX1" fmla="*/ 21600 w 21626"/>
              <a:gd name="connsiteY1" fmla="*/ 0 h 21690"/>
              <a:gd name="connsiteX2" fmla="*/ 21626 w 21626"/>
              <a:gd name="connsiteY2" fmla="*/ 21650 h 21690"/>
              <a:gd name="connsiteX3" fmla="*/ 26 w 21626"/>
              <a:gd name="connsiteY3" fmla="*/ 21690 h 21690"/>
              <a:gd name="connsiteX4" fmla="*/ 0 w 21626"/>
              <a:gd name="connsiteY4" fmla="*/ 0 h 21690"/>
              <a:gd name="connsiteX0" fmla="*/ 0 w 21626"/>
              <a:gd name="connsiteY0" fmla="*/ 0 h 21711"/>
              <a:gd name="connsiteX1" fmla="*/ 21600 w 21626"/>
              <a:gd name="connsiteY1" fmla="*/ 0 h 21711"/>
              <a:gd name="connsiteX2" fmla="*/ 21626 w 21626"/>
              <a:gd name="connsiteY2" fmla="*/ 21650 h 21711"/>
              <a:gd name="connsiteX3" fmla="*/ 26 w 21626"/>
              <a:gd name="connsiteY3" fmla="*/ 21690 h 21711"/>
              <a:gd name="connsiteX4" fmla="*/ 0 w 21626"/>
              <a:gd name="connsiteY4" fmla="*/ 0 h 21711"/>
              <a:gd name="connsiteX0" fmla="*/ 0 w 21626"/>
              <a:gd name="connsiteY0" fmla="*/ 0 h 21754"/>
              <a:gd name="connsiteX1" fmla="*/ 21600 w 21626"/>
              <a:gd name="connsiteY1" fmla="*/ 0 h 21754"/>
              <a:gd name="connsiteX2" fmla="*/ 21626 w 21626"/>
              <a:gd name="connsiteY2" fmla="*/ 21650 h 21754"/>
              <a:gd name="connsiteX3" fmla="*/ 26 w 21626"/>
              <a:gd name="connsiteY3" fmla="*/ 21690 h 21754"/>
              <a:gd name="connsiteX4" fmla="*/ 0 w 21626"/>
              <a:gd name="connsiteY4" fmla="*/ 0 h 21754"/>
              <a:gd name="connsiteX0" fmla="*/ 0 w 21626"/>
              <a:gd name="connsiteY0" fmla="*/ 0 h 21728"/>
              <a:gd name="connsiteX1" fmla="*/ 21600 w 21626"/>
              <a:gd name="connsiteY1" fmla="*/ 0 h 21728"/>
              <a:gd name="connsiteX2" fmla="*/ 21626 w 21626"/>
              <a:gd name="connsiteY2" fmla="*/ 21650 h 21728"/>
              <a:gd name="connsiteX3" fmla="*/ 26 w 21626"/>
              <a:gd name="connsiteY3" fmla="*/ 21690 h 21728"/>
              <a:gd name="connsiteX4" fmla="*/ 0 w 21626"/>
              <a:gd name="connsiteY4" fmla="*/ 0 h 21728"/>
              <a:gd name="connsiteX0" fmla="*/ 0 w 21626"/>
              <a:gd name="connsiteY0" fmla="*/ 0 h 21735"/>
              <a:gd name="connsiteX1" fmla="*/ 21600 w 21626"/>
              <a:gd name="connsiteY1" fmla="*/ 0 h 21735"/>
              <a:gd name="connsiteX2" fmla="*/ 21626 w 21626"/>
              <a:gd name="connsiteY2" fmla="*/ 21650 h 21735"/>
              <a:gd name="connsiteX3" fmla="*/ 26 w 21626"/>
              <a:gd name="connsiteY3" fmla="*/ 21690 h 21735"/>
              <a:gd name="connsiteX4" fmla="*/ 0 w 21626"/>
              <a:gd name="connsiteY4" fmla="*/ 0 h 21735"/>
              <a:gd name="connsiteX0" fmla="*/ 2784 w 21601"/>
              <a:gd name="connsiteY0" fmla="*/ 10781 h 21735"/>
              <a:gd name="connsiteX1" fmla="*/ 21575 w 21601"/>
              <a:gd name="connsiteY1" fmla="*/ 0 h 21735"/>
              <a:gd name="connsiteX2" fmla="*/ 21601 w 21601"/>
              <a:gd name="connsiteY2" fmla="*/ 21650 h 21735"/>
              <a:gd name="connsiteX3" fmla="*/ 1 w 21601"/>
              <a:gd name="connsiteY3" fmla="*/ 21690 h 21735"/>
              <a:gd name="connsiteX4" fmla="*/ 2784 w 21601"/>
              <a:gd name="connsiteY4" fmla="*/ 10781 h 21735"/>
              <a:gd name="connsiteX0" fmla="*/ 2784 w 21601"/>
              <a:gd name="connsiteY0" fmla="*/ 10781 h 21735"/>
              <a:gd name="connsiteX1" fmla="*/ 11504 w 21601"/>
              <a:gd name="connsiteY1" fmla="*/ 5087 h 21735"/>
              <a:gd name="connsiteX2" fmla="*/ 21575 w 21601"/>
              <a:gd name="connsiteY2" fmla="*/ 0 h 21735"/>
              <a:gd name="connsiteX3" fmla="*/ 21601 w 21601"/>
              <a:gd name="connsiteY3" fmla="*/ 21650 h 21735"/>
              <a:gd name="connsiteX4" fmla="*/ 1 w 21601"/>
              <a:gd name="connsiteY4" fmla="*/ 21690 h 21735"/>
              <a:gd name="connsiteX5" fmla="*/ 2784 w 21601"/>
              <a:gd name="connsiteY5" fmla="*/ 10781 h 21735"/>
              <a:gd name="connsiteX0" fmla="*/ 4367 w 21601"/>
              <a:gd name="connsiteY0" fmla="*/ 10933 h 21735"/>
              <a:gd name="connsiteX1" fmla="*/ 11504 w 21601"/>
              <a:gd name="connsiteY1" fmla="*/ 5087 h 21735"/>
              <a:gd name="connsiteX2" fmla="*/ 21575 w 21601"/>
              <a:gd name="connsiteY2" fmla="*/ 0 h 21735"/>
              <a:gd name="connsiteX3" fmla="*/ 21601 w 21601"/>
              <a:gd name="connsiteY3" fmla="*/ 21650 h 21735"/>
              <a:gd name="connsiteX4" fmla="*/ 1 w 21601"/>
              <a:gd name="connsiteY4" fmla="*/ 21690 h 21735"/>
              <a:gd name="connsiteX5" fmla="*/ 4367 w 21601"/>
              <a:gd name="connsiteY5" fmla="*/ 10933 h 21735"/>
              <a:gd name="connsiteX0" fmla="*/ 5524 w 22758"/>
              <a:gd name="connsiteY0" fmla="*/ 10933 h 21735"/>
              <a:gd name="connsiteX1" fmla="*/ 12661 w 22758"/>
              <a:gd name="connsiteY1" fmla="*/ 5087 h 21735"/>
              <a:gd name="connsiteX2" fmla="*/ 22732 w 22758"/>
              <a:gd name="connsiteY2" fmla="*/ 0 h 21735"/>
              <a:gd name="connsiteX3" fmla="*/ 22758 w 22758"/>
              <a:gd name="connsiteY3" fmla="*/ 21650 h 21735"/>
              <a:gd name="connsiteX4" fmla="*/ 1158 w 22758"/>
              <a:gd name="connsiteY4" fmla="*/ 21690 h 21735"/>
              <a:gd name="connsiteX5" fmla="*/ 3620 w 22758"/>
              <a:gd name="connsiteY5" fmla="*/ 17272 h 21735"/>
              <a:gd name="connsiteX6" fmla="*/ 5524 w 22758"/>
              <a:gd name="connsiteY6" fmla="*/ 10933 h 21735"/>
              <a:gd name="connsiteX0" fmla="*/ 5508 w 22742"/>
              <a:gd name="connsiteY0" fmla="*/ 10933 h 21735"/>
              <a:gd name="connsiteX1" fmla="*/ 12645 w 22742"/>
              <a:gd name="connsiteY1" fmla="*/ 5087 h 21735"/>
              <a:gd name="connsiteX2" fmla="*/ 22716 w 22742"/>
              <a:gd name="connsiteY2" fmla="*/ 0 h 21735"/>
              <a:gd name="connsiteX3" fmla="*/ 22742 w 22742"/>
              <a:gd name="connsiteY3" fmla="*/ 21650 h 21735"/>
              <a:gd name="connsiteX4" fmla="*/ 1142 w 22742"/>
              <a:gd name="connsiteY4" fmla="*/ 21690 h 21735"/>
              <a:gd name="connsiteX5" fmla="*/ 3604 w 22742"/>
              <a:gd name="connsiteY5" fmla="*/ 17272 h 21735"/>
              <a:gd name="connsiteX6" fmla="*/ 5508 w 22742"/>
              <a:gd name="connsiteY6" fmla="*/ 10933 h 21735"/>
              <a:gd name="connsiteX0" fmla="*/ 5361 w 22595"/>
              <a:gd name="connsiteY0" fmla="*/ 10933 h 21735"/>
              <a:gd name="connsiteX1" fmla="*/ 12498 w 22595"/>
              <a:gd name="connsiteY1" fmla="*/ 5087 h 21735"/>
              <a:gd name="connsiteX2" fmla="*/ 22569 w 22595"/>
              <a:gd name="connsiteY2" fmla="*/ 0 h 21735"/>
              <a:gd name="connsiteX3" fmla="*/ 22595 w 22595"/>
              <a:gd name="connsiteY3" fmla="*/ 21650 h 21735"/>
              <a:gd name="connsiteX4" fmla="*/ 995 w 22595"/>
              <a:gd name="connsiteY4" fmla="*/ 21690 h 21735"/>
              <a:gd name="connsiteX5" fmla="*/ 4606 w 22595"/>
              <a:gd name="connsiteY5" fmla="*/ 17614 h 21735"/>
              <a:gd name="connsiteX6" fmla="*/ 5361 w 22595"/>
              <a:gd name="connsiteY6" fmla="*/ 10933 h 21735"/>
              <a:gd name="connsiteX0" fmla="*/ 5346 w 22580"/>
              <a:gd name="connsiteY0" fmla="*/ 10933 h 21735"/>
              <a:gd name="connsiteX1" fmla="*/ 12483 w 22580"/>
              <a:gd name="connsiteY1" fmla="*/ 5087 h 21735"/>
              <a:gd name="connsiteX2" fmla="*/ 22554 w 22580"/>
              <a:gd name="connsiteY2" fmla="*/ 0 h 21735"/>
              <a:gd name="connsiteX3" fmla="*/ 22580 w 22580"/>
              <a:gd name="connsiteY3" fmla="*/ 21650 h 21735"/>
              <a:gd name="connsiteX4" fmla="*/ 980 w 22580"/>
              <a:gd name="connsiteY4" fmla="*/ 21690 h 21735"/>
              <a:gd name="connsiteX5" fmla="*/ 4591 w 22580"/>
              <a:gd name="connsiteY5" fmla="*/ 17614 h 21735"/>
              <a:gd name="connsiteX6" fmla="*/ 5346 w 22580"/>
              <a:gd name="connsiteY6" fmla="*/ 10933 h 21735"/>
              <a:gd name="connsiteX0" fmla="*/ 5314 w 22548"/>
              <a:gd name="connsiteY0" fmla="*/ 10933 h 21735"/>
              <a:gd name="connsiteX1" fmla="*/ 12451 w 22548"/>
              <a:gd name="connsiteY1" fmla="*/ 5087 h 21735"/>
              <a:gd name="connsiteX2" fmla="*/ 22522 w 22548"/>
              <a:gd name="connsiteY2" fmla="*/ 0 h 21735"/>
              <a:gd name="connsiteX3" fmla="*/ 22548 w 22548"/>
              <a:gd name="connsiteY3" fmla="*/ 21650 h 21735"/>
              <a:gd name="connsiteX4" fmla="*/ 948 w 22548"/>
              <a:gd name="connsiteY4" fmla="*/ 21690 h 21735"/>
              <a:gd name="connsiteX5" fmla="*/ 4865 w 22548"/>
              <a:gd name="connsiteY5" fmla="*/ 18677 h 21735"/>
              <a:gd name="connsiteX6" fmla="*/ 5314 w 22548"/>
              <a:gd name="connsiteY6" fmla="*/ 10933 h 21735"/>
              <a:gd name="connsiteX0" fmla="*/ 5314 w 22548"/>
              <a:gd name="connsiteY0" fmla="*/ 10933 h 21735"/>
              <a:gd name="connsiteX1" fmla="*/ 12451 w 22548"/>
              <a:gd name="connsiteY1" fmla="*/ 5087 h 21735"/>
              <a:gd name="connsiteX2" fmla="*/ 22522 w 22548"/>
              <a:gd name="connsiteY2" fmla="*/ 0 h 21735"/>
              <a:gd name="connsiteX3" fmla="*/ 22548 w 22548"/>
              <a:gd name="connsiteY3" fmla="*/ 21650 h 21735"/>
              <a:gd name="connsiteX4" fmla="*/ 948 w 22548"/>
              <a:gd name="connsiteY4" fmla="*/ 21690 h 21735"/>
              <a:gd name="connsiteX5" fmla="*/ 4865 w 22548"/>
              <a:gd name="connsiteY5" fmla="*/ 18677 h 21735"/>
              <a:gd name="connsiteX6" fmla="*/ 5314 w 22548"/>
              <a:gd name="connsiteY6" fmla="*/ 10933 h 21735"/>
              <a:gd name="connsiteX0" fmla="*/ 5876 w 22548"/>
              <a:gd name="connsiteY0" fmla="*/ 10402 h 21735"/>
              <a:gd name="connsiteX1" fmla="*/ 12451 w 22548"/>
              <a:gd name="connsiteY1" fmla="*/ 5087 h 21735"/>
              <a:gd name="connsiteX2" fmla="*/ 22522 w 22548"/>
              <a:gd name="connsiteY2" fmla="*/ 0 h 21735"/>
              <a:gd name="connsiteX3" fmla="*/ 22548 w 22548"/>
              <a:gd name="connsiteY3" fmla="*/ 21650 h 21735"/>
              <a:gd name="connsiteX4" fmla="*/ 948 w 22548"/>
              <a:gd name="connsiteY4" fmla="*/ 21690 h 21735"/>
              <a:gd name="connsiteX5" fmla="*/ 4865 w 22548"/>
              <a:gd name="connsiteY5" fmla="*/ 18677 h 21735"/>
              <a:gd name="connsiteX6" fmla="*/ 5876 w 22548"/>
              <a:gd name="connsiteY6" fmla="*/ 10402 h 21735"/>
              <a:gd name="connsiteX0" fmla="*/ 5868 w 22540"/>
              <a:gd name="connsiteY0" fmla="*/ 10402 h 21735"/>
              <a:gd name="connsiteX1" fmla="*/ 12443 w 22540"/>
              <a:gd name="connsiteY1" fmla="*/ 5087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087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315 w 22540"/>
              <a:gd name="connsiteY1" fmla="*/ 5694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315 w 22540"/>
              <a:gd name="connsiteY1" fmla="*/ 5694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808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808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0402 h 21735"/>
              <a:gd name="connsiteX1" fmla="*/ 12443 w 22540"/>
              <a:gd name="connsiteY1" fmla="*/ 5808 h 21735"/>
              <a:gd name="connsiteX2" fmla="*/ 22514 w 22540"/>
              <a:gd name="connsiteY2" fmla="*/ 0 h 21735"/>
              <a:gd name="connsiteX3" fmla="*/ 22540 w 22540"/>
              <a:gd name="connsiteY3" fmla="*/ 21650 h 21735"/>
              <a:gd name="connsiteX4" fmla="*/ 940 w 22540"/>
              <a:gd name="connsiteY4" fmla="*/ 21690 h 21735"/>
              <a:gd name="connsiteX5" fmla="*/ 4934 w 22540"/>
              <a:gd name="connsiteY5" fmla="*/ 18639 h 21735"/>
              <a:gd name="connsiteX6" fmla="*/ 5868 w 22540"/>
              <a:gd name="connsiteY6" fmla="*/ 10402 h 21735"/>
              <a:gd name="connsiteX0" fmla="*/ 5868 w 22540"/>
              <a:gd name="connsiteY0" fmla="*/ 12013 h 23346"/>
              <a:gd name="connsiteX1" fmla="*/ 12443 w 22540"/>
              <a:gd name="connsiteY1" fmla="*/ 7419 h 23346"/>
              <a:gd name="connsiteX2" fmla="*/ 14333 w 22540"/>
              <a:gd name="connsiteY2" fmla="*/ 1611 h 23346"/>
              <a:gd name="connsiteX3" fmla="*/ 22514 w 22540"/>
              <a:gd name="connsiteY3" fmla="*/ 1611 h 23346"/>
              <a:gd name="connsiteX4" fmla="*/ 22540 w 22540"/>
              <a:gd name="connsiteY4" fmla="*/ 23261 h 23346"/>
              <a:gd name="connsiteX5" fmla="*/ 940 w 22540"/>
              <a:gd name="connsiteY5" fmla="*/ 23301 h 23346"/>
              <a:gd name="connsiteX6" fmla="*/ 4934 w 22540"/>
              <a:gd name="connsiteY6" fmla="*/ 20250 h 23346"/>
              <a:gd name="connsiteX7" fmla="*/ 5868 w 22540"/>
              <a:gd name="connsiteY7" fmla="*/ 12013 h 23346"/>
              <a:gd name="connsiteX0" fmla="*/ 5868 w 22540"/>
              <a:gd name="connsiteY0" fmla="*/ 11744 h 23077"/>
              <a:gd name="connsiteX1" fmla="*/ 12443 w 22540"/>
              <a:gd name="connsiteY1" fmla="*/ 7150 h 23077"/>
              <a:gd name="connsiteX2" fmla="*/ 14333 w 22540"/>
              <a:gd name="connsiteY2" fmla="*/ 1342 h 23077"/>
              <a:gd name="connsiteX3" fmla="*/ 22514 w 22540"/>
              <a:gd name="connsiteY3" fmla="*/ 1342 h 23077"/>
              <a:gd name="connsiteX4" fmla="*/ 22540 w 22540"/>
              <a:gd name="connsiteY4" fmla="*/ 22992 h 23077"/>
              <a:gd name="connsiteX5" fmla="*/ 940 w 22540"/>
              <a:gd name="connsiteY5" fmla="*/ 23032 h 23077"/>
              <a:gd name="connsiteX6" fmla="*/ 4934 w 22540"/>
              <a:gd name="connsiteY6" fmla="*/ 19981 h 23077"/>
              <a:gd name="connsiteX7" fmla="*/ 5868 w 22540"/>
              <a:gd name="connsiteY7" fmla="*/ 11744 h 23077"/>
              <a:gd name="connsiteX0" fmla="*/ 5868 w 22540"/>
              <a:gd name="connsiteY0" fmla="*/ 11744 h 23077"/>
              <a:gd name="connsiteX1" fmla="*/ 12443 w 22540"/>
              <a:gd name="connsiteY1" fmla="*/ 7150 h 23077"/>
              <a:gd name="connsiteX2" fmla="*/ 14333 w 22540"/>
              <a:gd name="connsiteY2" fmla="*/ 1342 h 23077"/>
              <a:gd name="connsiteX3" fmla="*/ 22514 w 22540"/>
              <a:gd name="connsiteY3" fmla="*/ 1342 h 23077"/>
              <a:gd name="connsiteX4" fmla="*/ 22540 w 22540"/>
              <a:gd name="connsiteY4" fmla="*/ 22992 h 23077"/>
              <a:gd name="connsiteX5" fmla="*/ 940 w 22540"/>
              <a:gd name="connsiteY5" fmla="*/ 23032 h 23077"/>
              <a:gd name="connsiteX6" fmla="*/ 4934 w 22540"/>
              <a:gd name="connsiteY6" fmla="*/ 19981 h 23077"/>
              <a:gd name="connsiteX7" fmla="*/ 5868 w 22540"/>
              <a:gd name="connsiteY7" fmla="*/ 11744 h 23077"/>
              <a:gd name="connsiteX0" fmla="*/ 5868 w 22540"/>
              <a:gd name="connsiteY0" fmla="*/ 11744 h 23077"/>
              <a:gd name="connsiteX1" fmla="*/ 12443 w 22540"/>
              <a:gd name="connsiteY1" fmla="*/ 7150 h 23077"/>
              <a:gd name="connsiteX2" fmla="*/ 14333 w 22540"/>
              <a:gd name="connsiteY2" fmla="*/ 1342 h 23077"/>
              <a:gd name="connsiteX3" fmla="*/ 22514 w 22540"/>
              <a:gd name="connsiteY3" fmla="*/ 1342 h 23077"/>
              <a:gd name="connsiteX4" fmla="*/ 22540 w 22540"/>
              <a:gd name="connsiteY4" fmla="*/ 22992 h 23077"/>
              <a:gd name="connsiteX5" fmla="*/ 940 w 22540"/>
              <a:gd name="connsiteY5" fmla="*/ 23032 h 23077"/>
              <a:gd name="connsiteX6" fmla="*/ 4934 w 22540"/>
              <a:gd name="connsiteY6" fmla="*/ 19981 h 23077"/>
              <a:gd name="connsiteX7" fmla="*/ 5868 w 22540"/>
              <a:gd name="connsiteY7" fmla="*/ 11744 h 23077"/>
              <a:gd name="connsiteX0" fmla="*/ 5868 w 22540"/>
              <a:gd name="connsiteY0" fmla="*/ 10467 h 21800"/>
              <a:gd name="connsiteX1" fmla="*/ 12443 w 22540"/>
              <a:gd name="connsiteY1" fmla="*/ 5873 h 21800"/>
              <a:gd name="connsiteX2" fmla="*/ 14333 w 22540"/>
              <a:gd name="connsiteY2" fmla="*/ 65 h 21800"/>
              <a:gd name="connsiteX3" fmla="*/ 22514 w 22540"/>
              <a:gd name="connsiteY3" fmla="*/ 65 h 21800"/>
              <a:gd name="connsiteX4" fmla="*/ 22540 w 22540"/>
              <a:gd name="connsiteY4" fmla="*/ 21715 h 21800"/>
              <a:gd name="connsiteX5" fmla="*/ 940 w 22540"/>
              <a:gd name="connsiteY5" fmla="*/ 21755 h 21800"/>
              <a:gd name="connsiteX6" fmla="*/ 4934 w 22540"/>
              <a:gd name="connsiteY6" fmla="*/ 18704 h 21800"/>
              <a:gd name="connsiteX7" fmla="*/ 5868 w 22540"/>
              <a:gd name="connsiteY7" fmla="*/ 10467 h 21800"/>
              <a:gd name="connsiteX0" fmla="*/ 5868 w 22540"/>
              <a:gd name="connsiteY0" fmla="*/ 10480 h 21813"/>
              <a:gd name="connsiteX1" fmla="*/ 12443 w 22540"/>
              <a:gd name="connsiteY1" fmla="*/ 5886 h 21813"/>
              <a:gd name="connsiteX2" fmla="*/ 14384 w 22540"/>
              <a:gd name="connsiteY2" fmla="*/ 2 h 21813"/>
              <a:gd name="connsiteX3" fmla="*/ 22514 w 22540"/>
              <a:gd name="connsiteY3" fmla="*/ 78 h 21813"/>
              <a:gd name="connsiteX4" fmla="*/ 22540 w 22540"/>
              <a:gd name="connsiteY4" fmla="*/ 21728 h 21813"/>
              <a:gd name="connsiteX5" fmla="*/ 940 w 22540"/>
              <a:gd name="connsiteY5" fmla="*/ 21768 h 21813"/>
              <a:gd name="connsiteX6" fmla="*/ 4934 w 22540"/>
              <a:gd name="connsiteY6" fmla="*/ 18717 h 21813"/>
              <a:gd name="connsiteX7" fmla="*/ 5868 w 22540"/>
              <a:gd name="connsiteY7" fmla="*/ 10480 h 21813"/>
              <a:gd name="connsiteX0" fmla="*/ 5868 w 22540"/>
              <a:gd name="connsiteY0" fmla="*/ 10509 h 21842"/>
              <a:gd name="connsiteX1" fmla="*/ 12443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443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5868 w 22540"/>
              <a:gd name="connsiteY0" fmla="*/ 10509 h 21842"/>
              <a:gd name="connsiteX1" fmla="*/ 12520 w 22540"/>
              <a:gd name="connsiteY1" fmla="*/ 5915 h 21842"/>
              <a:gd name="connsiteX2" fmla="*/ 14384 w 22540"/>
              <a:gd name="connsiteY2" fmla="*/ 31 h 21842"/>
              <a:gd name="connsiteX3" fmla="*/ 22514 w 22540"/>
              <a:gd name="connsiteY3" fmla="*/ 107 h 21842"/>
              <a:gd name="connsiteX4" fmla="*/ 22540 w 22540"/>
              <a:gd name="connsiteY4" fmla="*/ 21757 h 21842"/>
              <a:gd name="connsiteX5" fmla="*/ 940 w 22540"/>
              <a:gd name="connsiteY5" fmla="*/ 21797 h 21842"/>
              <a:gd name="connsiteX6" fmla="*/ 4934 w 22540"/>
              <a:gd name="connsiteY6" fmla="*/ 18746 h 21842"/>
              <a:gd name="connsiteX7" fmla="*/ 5868 w 22540"/>
              <a:gd name="connsiteY7" fmla="*/ 10509 h 21842"/>
              <a:gd name="connsiteX0" fmla="*/ 6552 w 23224"/>
              <a:gd name="connsiteY0" fmla="*/ 10509 h 21842"/>
              <a:gd name="connsiteX1" fmla="*/ 13204 w 23224"/>
              <a:gd name="connsiteY1" fmla="*/ 5915 h 21842"/>
              <a:gd name="connsiteX2" fmla="*/ 15068 w 23224"/>
              <a:gd name="connsiteY2" fmla="*/ 31 h 21842"/>
              <a:gd name="connsiteX3" fmla="*/ 23198 w 23224"/>
              <a:gd name="connsiteY3" fmla="*/ 107 h 21842"/>
              <a:gd name="connsiteX4" fmla="*/ 23224 w 23224"/>
              <a:gd name="connsiteY4" fmla="*/ 21757 h 21842"/>
              <a:gd name="connsiteX5" fmla="*/ 1624 w 23224"/>
              <a:gd name="connsiteY5" fmla="*/ 21797 h 21842"/>
              <a:gd name="connsiteX6" fmla="*/ 2324 w 23224"/>
              <a:gd name="connsiteY6" fmla="*/ 18898 h 21842"/>
              <a:gd name="connsiteX7" fmla="*/ 5618 w 23224"/>
              <a:gd name="connsiteY7" fmla="*/ 18746 h 21842"/>
              <a:gd name="connsiteX8" fmla="*/ 6552 w 23224"/>
              <a:gd name="connsiteY8" fmla="*/ 10509 h 21842"/>
              <a:gd name="connsiteX0" fmla="*/ 6571 w 23243"/>
              <a:gd name="connsiteY0" fmla="*/ 10509 h 21842"/>
              <a:gd name="connsiteX1" fmla="*/ 13223 w 23243"/>
              <a:gd name="connsiteY1" fmla="*/ 5915 h 21842"/>
              <a:gd name="connsiteX2" fmla="*/ 15087 w 23243"/>
              <a:gd name="connsiteY2" fmla="*/ 31 h 21842"/>
              <a:gd name="connsiteX3" fmla="*/ 23217 w 23243"/>
              <a:gd name="connsiteY3" fmla="*/ 107 h 21842"/>
              <a:gd name="connsiteX4" fmla="*/ 23243 w 23243"/>
              <a:gd name="connsiteY4" fmla="*/ 21757 h 21842"/>
              <a:gd name="connsiteX5" fmla="*/ 1643 w 23243"/>
              <a:gd name="connsiteY5" fmla="*/ 21797 h 21842"/>
              <a:gd name="connsiteX6" fmla="*/ 2266 w 23243"/>
              <a:gd name="connsiteY6" fmla="*/ 20910 h 21842"/>
              <a:gd name="connsiteX7" fmla="*/ 5637 w 23243"/>
              <a:gd name="connsiteY7" fmla="*/ 18746 h 21842"/>
              <a:gd name="connsiteX8" fmla="*/ 6571 w 23243"/>
              <a:gd name="connsiteY8" fmla="*/ 10509 h 21842"/>
              <a:gd name="connsiteX0" fmla="*/ 6510 w 23182"/>
              <a:gd name="connsiteY0" fmla="*/ 10509 h 21842"/>
              <a:gd name="connsiteX1" fmla="*/ 13162 w 23182"/>
              <a:gd name="connsiteY1" fmla="*/ 5915 h 21842"/>
              <a:gd name="connsiteX2" fmla="*/ 15026 w 23182"/>
              <a:gd name="connsiteY2" fmla="*/ 31 h 21842"/>
              <a:gd name="connsiteX3" fmla="*/ 23156 w 23182"/>
              <a:gd name="connsiteY3" fmla="*/ 107 h 21842"/>
              <a:gd name="connsiteX4" fmla="*/ 23182 w 23182"/>
              <a:gd name="connsiteY4" fmla="*/ 21757 h 21842"/>
              <a:gd name="connsiteX5" fmla="*/ 1582 w 23182"/>
              <a:gd name="connsiteY5" fmla="*/ 21797 h 21842"/>
              <a:gd name="connsiteX6" fmla="*/ 2460 w 23182"/>
              <a:gd name="connsiteY6" fmla="*/ 20834 h 21842"/>
              <a:gd name="connsiteX7" fmla="*/ 5576 w 23182"/>
              <a:gd name="connsiteY7" fmla="*/ 18746 h 21842"/>
              <a:gd name="connsiteX8" fmla="*/ 6510 w 23182"/>
              <a:gd name="connsiteY8" fmla="*/ 10509 h 21842"/>
              <a:gd name="connsiteX0" fmla="*/ 6510 w 23182"/>
              <a:gd name="connsiteY0" fmla="*/ 10509 h 21842"/>
              <a:gd name="connsiteX1" fmla="*/ 13162 w 23182"/>
              <a:gd name="connsiteY1" fmla="*/ 5915 h 21842"/>
              <a:gd name="connsiteX2" fmla="*/ 15026 w 23182"/>
              <a:gd name="connsiteY2" fmla="*/ 31 h 21842"/>
              <a:gd name="connsiteX3" fmla="*/ 23156 w 23182"/>
              <a:gd name="connsiteY3" fmla="*/ 107 h 21842"/>
              <a:gd name="connsiteX4" fmla="*/ 23182 w 23182"/>
              <a:gd name="connsiteY4" fmla="*/ 21757 h 21842"/>
              <a:gd name="connsiteX5" fmla="*/ 1582 w 23182"/>
              <a:gd name="connsiteY5" fmla="*/ 21797 h 21842"/>
              <a:gd name="connsiteX6" fmla="*/ 2460 w 23182"/>
              <a:gd name="connsiteY6" fmla="*/ 20834 h 21842"/>
              <a:gd name="connsiteX7" fmla="*/ 5576 w 23182"/>
              <a:gd name="connsiteY7" fmla="*/ 18746 h 21842"/>
              <a:gd name="connsiteX8" fmla="*/ 6510 w 23182"/>
              <a:gd name="connsiteY8" fmla="*/ 10509 h 21842"/>
              <a:gd name="connsiteX0" fmla="*/ 6510 w 23182"/>
              <a:gd name="connsiteY0" fmla="*/ 10509 h 21842"/>
              <a:gd name="connsiteX1" fmla="*/ 13162 w 23182"/>
              <a:gd name="connsiteY1" fmla="*/ 5915 h 21842"/>
              <a:gd name="connsiteX2" fmla="*/ 15026 w 23182"/>
              <a:gd name="connsiteY2" fmla="*/ 31 h 21842"/>
              <a:gd name="connsiteX3" fmla="*/ 23156 w 23182"/>
              <a:gd name="connsiteY3" fmla="*/ 107 h 21842"/>
              <a:gd name="connsiteX4" fmla="*/ 23182 w 23182"/>
              <a:gd name="connsiteY4" fmla="*/ 21757 h 21842"/>
              <a:gd name="connsiteX5" fmla="*/ 1582 w 23182"/>
              <a:gd name="connsiteY5" fmla="*/ 21797 h 21842"/>
              <a:gd name="connsiteX6" fmla="*/ 2460 w 23182"/>
              <a:gd name="connsiteY6" fmla="*/ 20834 h 21842"/>
              <a:gd name="connsiteX7" fmla="*/ 5576 w 23182"/>
              <a:gd name="connsiteY7" fmla="*/ 18746 h 21842"/>
              <a:gd name="connsiteX8" fmla="*/ 6510 w 23182"/>
              <a:gd name="connsiteY8" fmla="*/ 10509 h 21842"/>
              <a:gd name="connsiteX0" fmla="*/ 4911 w 21583"/>
              <a:gd name="connsiteY0" fmla="*/ 10509 h 22155"/>
              <a:gd name="connsiteX1" fmla="*/ 11563 w 21583"/>
              <a:gd name="connsiteY1" fmla="*/ 5915 h 22155"/>
              <a:gd name="connsiteX2" fmla="*/ 13427 w 21583"/>
              <a:gd name="connsiteY2" fmla="*/ 31 h 22155"/>
              <a:gd name="connsiteX3" fmla="*/ 21557 w 21583"/>
              <a:gd name="connsiteY3" fmla="*/ 107 h 22155"/>
              <a:gd name="connsiteX4" fmla="*/ 21583 w 21583"/>
              <a:gd name="connsiteY4" fmla="*/ 21757 h 22155"/>
              <a:gd name="connsiteX5" fmla="*/ 2435 w 21583"/>
              <a:gd name="connsiteY5" fmla="*/ 22139 h 22155"/>
              <a:gd name="connsiteX6" fmla="*/ 861 w 21583"/>
              <a:gd name="connsiteY6" fmla="*/ 20834 h 22155"/>
              <a:gd name="connsiteX7" fmla="*/ 3977 w 21583"/>
              <a:gd name="connsiteY7" fmla="*/ 18746 h 22155"/>
              <a:gd name="connsiteX8" fmla="*/ 4911 w 21583"/>
              <a:gd name="connsiteY8" fmla="*/ 10509 h 22155"/>
              <a:gd name="connsiteX0" fmla="*/ 4948 w 21620"/>
              <a:gd name="connsiteY0" fmla="*/ 10509 h 21974"/>
              <a:gd name="connsiteX1" fmla="*/ 11600 w 21620"/>
              <a:gd name="connsiteY1" fmla="*/ 5915 h 21974"/>
              <a:gd name="connsiteX2" fmla="*/ 13464 w 21620"/>
              <a:gd name="connsiteY2" fmla="*/ 31 h 21974"/>
              <a:gd name="connsiteX3" fmla="*/ 21594 w 21620"/>
              <a:gd name="connsiteY3" fmla="*/ 107 h 21974"/>
              <a:gd name="connsiteX4" fmla="*/ 21620 w 21620"/>
              <a:gd name="connsiteY4" fmla="*/ 21757 h 21974"/>
              <a:gd name="connsiteX5" fmla="*/ 2395 w 21620"/>
              <a:gd name="connsiteY5" fmla="*/ 21949 h 21974"/>
              <a:gd name="connsiteX6" fmla="*/ 898 w 21620"/>
              <a:gd name="connsiteY6" fmla="*/ 20834 h 21974"/>
              <a:gd name="connsiteX7" fmla="*/ 4014 w 21620"/>
              <a:gd name="connsiteY7" fmla="*/ 18746 h 21974"/>
              <a:gd name="connsiteX8" fmla="*/ 4948 w 21620"/>
              <a:gd name="connsiteY8" fmla="*/ 10509 h 21974"/>
              <a:gd name="connsiteX0" fmla="*/ 4861 w 21533"/>
              <a:gd name="connsiteY0" fmla="*/ 10509 h 21872"/>
              <a:gd name="connsiteX1" fmla="*/ 11513 w 21533"/>
              <a:gd name="connsiteY1" fmla="*/ 5915 h 21872"/>
              <a:gd name="connsiteX2" fmla="*/ 13377 w 21533"/>
              <a:gd name="connsiteY2" fmla="*/ 31 h 21872"/>
              <a:gd name="connsiteX3" fmla="*/ 21507 w 21533"/>
              <a:gd name="connsiteY3" fmla="*/ 107 h 21872"/>
              <a:gd name="connsiteX4" fmla="*/ 21533 w 21533"/>
              <a:gd name="connsiteY4" fmla="*/ 21757 h 21872"/>
              <a:gd name="connsiteX5" fmla="*/ 2487 w 21533"/>
              <a:gd name="connsiteY5" fmla="*/ 21835 h 21872"/>
              <a:gd name="connsiteX6" fmla="*/ 811 w 21533"/>
              <a:gd name="connsiteY6" fmla="*/ 20834 h 21872"/>
              <a:gd name="connsiteX7" fmla="*/ 3927 w 21533"/>
              <a:gd name="connsiteY7" fmla="*/ 18746 h 21872"/>
              <a:gd name="connsiteX8" fmla="*/ 4861 w 21533"/>
              <a:gd name="connsiteY8" fmla="*/ 10509 h 21872"/>
              <a:gd name="connsiteX0" fmla="*/ 4923 w 21595"/>
              <a:gd name="connsiteY0" fmla="*/ 10509 h 22118"/>
              <a:gd name="connsiteX1" fmla="*/ 11575 w 21595"/>
              <a:gd name="connsiteY1" fmla="*/ 5915 h 22118"/>
              <a:gd name="connsiteX2" fmla="*/ 13439 w 21595"/>
              <a:gd name="connsiteY2" fmla="*/ 31 h 22118"/>
              <a:gd name="connsiteX3" fmla="*/ 21569 w 21595"/>
              <a:gd name="connsiteY3" fmla="*/ 107 h 22118"/>
              <a:gd name="connsiteX4" fmla="*/ 21595 w 21595"/>
              <a:gd name="connsiteY4" fmla="*/ 21757 h 22118"/>
              <a:gd name="connsiteX5" fmla="*/ 2421 w 21595"/>
              <a:gd name="connsiteY5" fmla="*/ 22101 h 22118"/>
              <a:gd name="connsiteX6" fmla="*/ 873 w 21595"/>
              <a:gd name="connsiteY6" fmla="*/ 20834 h 22118"/>
              <a:gd name="connsiteX7" fmla="*/ 3989 w 21595"/>
              <a:gd name="connsiteY7" fmla="*/ 18746 h 22118"/>
              <a:gd name="connsiteX8" fmla="*/ 4923 w 21595"/>
              <a:gd name="connsiteY8" fmla="*/ 10509 h 22118"/>
              <a:gd name="connsiteX0" fmla="*/ 4886 w 21558"/>
              <a:gd name="connsiteY0" fmla="*/ 10509 h 22118"/>
              <a:gd name="connsiteX1" fmla="*/ 11538 w 21558"/>
              <a:gd name="connsiteY1" fmla="*/ 5915 h 22118"/>
              <a:gd name="connsiteX2" fmla="*/ 13402 w 21558"/>
              <a:gd name="connsiteY2" fmla="*/ 31 h 22118"/>
              <a:gd name="connsiteX3" fmla="*/ 21532 w 21558"/>
              <a:gd name="connsiteY3" fmla="*/ 107 h 22118"/>
              <a:gd name="connsiteX4" fmla="*/ 21558 w 21558"/>
              <a:gd name="connsiteY4" fmla="*/ 21757 h 22118"/>
              <a:gd name="connsiteX5" fmla="*/ 2384 w 21558"/>
              <a:gd name="connsiteY5" fmla="*/ 22101 h 22118"/>
              <a:gd name="connsiteX6" fmla="*/ 836 w 21558"/>
              <a:gd name="connsiteY6" fmla="*/ 20834 h 22118"/>
              <a:gd name="connsiteX7" fmla="*/ 3952 w 21558"/>
              <a:gd name="connsiteY7" fmla="*/ 18746 h 22118"/>
              <a:gd name="connsiteX8" fmla="*/ 4886 w 21558"/>
              <a:gd name="connsiteY8" fmla="*/ 10509 h 22118"/>
              <a:gd name="connsiteX0" fmla="*/ 4886 w 21558"/>
              <a:gd name="connsiteY0" fmla="*/ 10509 h 22118"/>
              <a:gd name="connsiteX1" fmla="*/ 11538 w 21558"/>
              <a:gd name="connsiteY1" fmla="*/ 5915 h 22118"/>
              <a:gd name="connsiteX2" fmla="*/ 13402 w 21558"/>
              <a:gd name="connsiteY2" fmla="*/ 31 h 22118"/>
              <a:gd name="connsiteX3" fmla="*/ 21532 w 21558"/>
              <a:gd name="connsiteY3" fmla="*/ 107 h 22118"/>
              <a:gd name="connsiteX4" fmla="*/ 21558 w 21558"/>
              <a:gd name="connsiteY4" fmla="*/ 21757 h 22118"/>
              <a:gd name="connsiteX5" fmla="*/ 2384 w 21558"/>
              <a:gd name="connsiteY5" fmla="*/ 22101 h 22118"/>
              <a:gd name="connsiteX6" fmla="*/ 836 w 21558"/>
              <a:gd name="connsiteY6" fmla="*/ 20834 h 22118"/>
              <a:gd name="connsiteX7" fmla="*/ 3952 w 21558"/>
              <a:gd name="connsiteY7" fmla="*/ 18746 h 22118"/>
              <a:gd name="connsiteX8" fmla="*/ 4886 w 21558"/>
              <a:gd name="connsiteY8" fmla="*/ 10509 h 22118"/>
              <a:gd name="connsiteX0" fmla="*/ 4886 w 21558"/>
              <a:gd name="connsiteY0" fmla="*/ 10509 h 21842"/>
              <a:gd name="connsiteX1" fmla="*/ 11538 w 21558"/>
              <a:gd name="connsiteY1" fmla="*/ 5915 h 21842"/>
              <a:gd name="connsiteX2" fmla="*/ 13402 w 21558"/>
              <a:gd name="connsiteY2" fmla="*/ 31 h 21842"/>
              <a:gd name="connsiteX3" fmla="*/ 21532 w 21558"/>
              <a:gd name="connsiteY3" fmla="*/ 107 h 21842"/>
              <a:gd name="connsiteX4" fmla="*/ 21558 w 21558"/>
              <a:gd name="connsiteY4" fmla="*/ 21757 h 21842"/>
              <a:gd name="connsiteX5" fmla="*/ 2384 w 21558"/>
              <a:gd name="connsiteY5" fmla="*/ 21797 h 21842"/>
              <a:gd name="connsiteX6" fmla="*/ 836 w 21558"/>
              <a:gd name="connsiteY6" fmla="*/ 20834 h 21842"/>
              <a:gd name="connsiteX7" fmla="*/ 3952 w 21558"/>
              <a:gd name="connsiteY7" fmla="*/ 18746 h 21842"/>
              <a:gd name="connsiteX8" fmla="*/ 4886 w 21558"/>
              <a:gd name="connsiteY8" fmla="*/ 10509 h 21842"/>
              <a:gd name="connsiteX0" fmla="*/ 4932 w 21604"/>
              <a:gd name="connsiteY0" fmla="*/ 10509 h 21855"/>
              <a:gd name="connsiteX1" fmla="*/ 11584 w 21604"/>
              <a:gd name="connsiteY1" fmla="*/ 5915 h 21855"/>
              <a:gd name="connsiteX2" fmla="*/ 13448 w 21604"/>
              <a:gd name="connsiteY2" fmla="*/ 31 h 21855"/>
              <a:gd name="connsiteX3" fmla="*/ 21578 w 21604"/>
              <a:gd name="connsiteY3" fmla="*/ 107 h 21855"/>
              <a:gd name="connsiteX4" fmla="*/ 21604 w 21604"/>
              <a:gd name="connsiteY4" fmla="*/ 21757 h 21855"/>
              <a:gd name="connsiteX5" fmla="*/ 2430 w 21604"/>
              <a:gd name="connsiteY5" fmla="*/ 21797 h 21855"/>
              <a:gd name="connsiteX6" fmla="*/ 882 w 21604"/>
              <a:gd name="connsiteY6" fmla="*/ 20834 h 21855"/>
              <a:gd name="connsiteX7" fmla="*/ 3998 w 21604"/>
              <a:gd name="connsiteY7" fmla="*/ 18746 h 21855"/>
              <a:gd name="connsiteX8" fmla="*/ 4932 w 21604"/>
              <a:gd name="connsiteY8" fmla="*/ 10509 h 21855"/>
              <a:gd name="connsiteX0" fmla="*/ 4932 w 21604"/>
              <a:gd name="connsiteY0" fmla="*/ 10509 h 21891"/>
              <a:gd name="connsiteX1" fmla="*/ 11584 w 21604"/>
              <a:gd name="connsiteY1" fmla="*/ 5915 h 21891"/>
              <a:gd name="connsiteX2" fmla="*/ 13448 w 21604"/>
              <a:gd name="connsiteY2" fmla="*/ 31 h 21891"/>
              <a:gd name="connsiteX3" fmla="*/ 21578 w 21604"/>
              <a:gd name="connsiteY3" fmla="*/ 107 h 21891"/>
              <a:gd name="connsiteX4" fmla="*/ 21604 w 21604"/>
              <a:gd name="connsiteY4" fmla="*/ 21757 h 21891"/>
              <a:gd name="connsiteX5" fmla="*/ 2430 w 21604"/>
              <a:gd name="connsiteY5" fmla="*/ 21835 h 21891"/>
              <a:gd name="connsiteX6" fmla="*/ 882 w 21604"/>
              <a:gd name="connsiteY6" fmla="*/ 20834 h 21891"/>
              <a:gd name="connsiteX7" fmla="*/ 3998 w 21604"/>
              <a:gd name="connsiteY7" fmla="*/ 18746 h 21891"/>
              <a:gd name="connsiteX8" fmla="*/ 4932 w 21604"/>
              <a:gd name="connsiteY8" fmla="*/ 10509 h 21891"/>
              <a:gd name="connsiteX0" fmla="*/ 4942 w 21614"/>
              <a:gd name="connsiteY0" fmla="*/ 10509 h 21872"/>
              <a:gd name="connsiteX1" fmla="*/ 11594 w 21614"/>
              <a:gd name="connsiteY1" fmla="*/ 5915 h 21872"/>
              <a:gd name="connsiteX2" fmla="*/ 13458 w 21614"/>
              <a:gd name="connsiteY2" fmla="*/ 31 h 21872"/>
              <a:gd name="connsiteX3" fmla="*/ 21588 w 21614"/>
              <a:gd name="connsiteY3" fmla="*/ 107 h 21872"/>
              <a:gd name="connsiteX4" fmla="*/ 21614 w 21614"/>
              <a:gd name="connsiteY4" fmla="*/ 21757 h 21872"/>
              <a:gd name="connsiteX5" fmla="*/ 2440 w 21614"/>
              <a:gd name="connsiteY5" fmla="*/ 21835 h 21872"/>
              <a:gd name="connsiteX6" fmla="*/ 892 w 21614"/>
              <a:gd name="connsiteY6" fmla="*/ 20834 h 21872"/>
              <a:gd name="connsiteX7" fmla="*/ 4008 w 21614"/>
              <a:gd name="connsiteY7" fmla="*/ 18746 h 21872"/>
              <a:gd name="connsiteX8" fmla="*/ 4942 w 21614"/>
              <a:gd name="connsiteY8" fmla="*/ 10509 h 21872"/>
              <a:gd name="connsiteX0" fmla="*/ 4933 w 21605"/>
              <a:gd name="connsiteY0" fmla="*/ 10509 h 21903"/>
              <a:gd name="connsiteX1" fmla="*/ 11585 w 21605"/>
              <a:gd name="connsiteY1" fmla="*/ 5915 h 21903"/>
              <a:gd name="connsiteX2" fmla="*/ 13449 w 21605"/>
              <a:gd name="connsiteY2" fmla="*/ 31 h 21903"/>
              <a:gd name="connsiteX3" fmla="*/ 21579 w 21605"/>
              <a:gd name="connsiteY3" fmla="*/ 107 h 21903"/>
              <a:gd name="connsiteX4" fmla="*/ 21605 w 21605"/>
              <a:gd name="connsiteY4" fmla="*/ 21757 h 21903"/>
              <a:gd name="connsiteX5" fmla="*/ 2431 w 21605"/>
              <a:gd name="connsiteY5" fmla="*/ 21835 h 21903"/>
              <a:gd name="connsiteX6" fmla="*/ 883 w 21605"/>
              <a:gd name="connsiteY6" fmla="*/ 20834 h 21903"/>
              <a:gd name="connsiteX7" fmla="*/ 3999 w 21605"/>
              <a:gd name="connsiteY7" fmla="*/ 18746 h 21903"/>
              <a:gd name="connsiteX8" fmla="*/ 4933 w 21605"/>
              <a:gd name="connsiteY8" fmla="*/ 10509 h 21903"/>
              <a:gd name="connsiteX0" fmla="*/ 4933 w 21605"/>
              <a:gd name="connsiteY0" fmla="*/ 10509 h 21903"/>
              <a:gd name="connsiteX1" fmla="*/ 11585 w 21605"/>
              <a:gd name="connsiteY1" fmla="*/ 5915 h 21903"/>
              <a:gd name="connsiteX2" fmla="*/ 13449 w 21605"/>
              <a:gd name="connsiteY2" fmla="*/ 31 h 21903"/>
              <a:gd name="connsiteX3" fmla="*/ 21579 w 21605"/>
              <a:gd name="connsiteY3" fmla="*/ 107 h 21903"/>
              <a:gd name="connsiteX4" fmla="*/ 21605 w 21605"/>
              <a:gd name="connsiteY4" fmla="*/ 21757 h 21903"/>
              <a:gd name="connsiteX5" fmla="*/ 2431 w 21605"/>
              <a:gd name="connsiteY5" fmla="*/ 21835 h 21903"/>
              <a:gd name="connsiteX6" fmla="*/ 883 w 21605"/>
              <a:gd name="connsiteY6" fmla="*/ 20834 h 21903"/>
              <a:gd name="connsiteX7" fmla="*/ 3999 w 21605"/>
              <a:gd name="connsiteY7" fmla="*/ 18746 h 21903"/>
              <a:gd name="connsiteX8" fmla="*/ 4933 w 21605"/>
              <a:gd name="connsiteY8" fmla="*/ 10509 h 21903"/>
              <a:gd name="connsiteX0" fmla="*/ 4933 w 21631"/>
              <a:gd name="connsiteY0" fmla="*/ 10509 h 21947"/>
              <a:gd name="connsiteX1" fmla="*/ 11585 w 21631"/>
              <a:gd name="connsiteY1" fmla="*/ 5915 h 21947"/>
              <a:gd name="connsiteX2" fmla="*/ 13449 w 21631"/>
              <a:gd name="connsiteY2" fmla="*/ 31 h 21947"/>
              <a:gd name="connsiteX3" fmla="*/ 21579 w 21631"/>
              <a:gd name="connsiteY3" fmla="*/ 107 h 21947"/>
              <a:gd name="connsiteX4" fmla="*/ 21631 w 21631"/>
              <a:gd name="connsiteY4" fmla="*/ 21947 h 21947"/>
              <a:gd name="connsiteX5" fmla="*/ 2431 w 21631"/>
              <a:gd name="connsiteY5" fmla="*/ 21835 h 21947"/>
              <a:gd name="connsiteX6" fmla="*/ 883 w 21631"/>
              <a:gd name="connsiteY6" fmla="*/ 20834 h 21947"/>
              <a:gd name="connsiteX7" fmla="*/ 3999 w 21631"/>
              <a:gd name="connsiteY7" fmla="*/ 18746 h 21947"/>
              <a:gd name="connsiteX8" fmla="*/ 4933 w 21631"/>
              <a:gd name="connsiteY8" fmla="*/ 10509 h 21947"/>
              <a:gd name="connsiteX0" fmla="*/ 4933 w 21631"/>
              <a:gd name="connsiteY0" fmla="*/ 10509 h 21903"/>
              <a:gd name="connsiteX1" fmla="*/ 11585 w 21631"/>
              <a:gd name="connsiteY1" fmla="*/ 5915 h 21903"/>
              <a:gd name="connsiteX2" fmla="*/ 13449 w 21631"/>
              <a:gd name="connsiteY2" fmla="*/ 31 h 21903"/>
              <a:gd name="connsiteX3" fmla="*/ 21579 w 21631"/>
              <a:gd name="connsiteY3" fmla="*/ 107 h 21903"/>
              <a:gd name="connsiteX4" fmla="*/ 21631 w 21631"/>
              <a:gd name="connsiteY4" fmla="*/ 21871 h 21903"/>
              <a:gd name="connsiteX5" fmla="*/ 2431 w 21631"/>
              <a:gd name="connsiteY5" fmla="*/ 21835 h 21903"/>
              <a:gd name="connsiteX6" fmla="*/ 883 w 21631"/>
              <a:gd name="connsiteY6" fmla="*/ 20834 h 21903"/>
              <a:gd name="connsiteX7" fmla="*/ 3999 w 21631"/>
              <a:gd name="connsiteY7" fmla="*/ 18746 h 21903"/>
              <a:gd name="connsiteX8" fmla="*/ 4933 w 21631"/>
              <a:gd name="connsiteY8" fmla="*/ 10509 h 21903"/>
              <a:gd name="connsiteX0" fmla="*/ 4933 w 21631"/>
              <a:gd name="connsiteY0" fmla="*/ 10509 h 21903"/>
              <a:gd name="connsiteX1" fmla="*/ 11585 w 21631"/>
              <a:gd name="connsiteY1" fmla="*/ 5915 h 21903"/>
              <a:gd name="connsiteX2" fmla="*/ 13449 w 21631"/>
              <a:gd name="connsiteY2" fmla="*/ 31 h 21903"/>
              <a:gd name="connsiteX3" fmla="*/ 21579 w 21631"/>
              <a:gd name="connsiteY3" fmla="*/ 107 h 21903"/>
              <a:gd name="connsiteX4" fmla="*/ 21631 w 21631"/>
              <a:gd name="connsiteY4" fmla="*/ 21871 h 21903"/>
              <a:gd name="connsiteX5" fmla="*/ 2431 w 21631"/>
              <a:gd name="connsiteY5" fmla="*/ 21835 h 21903"/>
              <a:gd name="connsiteX6" fmla="*/ 883 w 21631"/>
              <a:gd name="connsiteY6" fmla="*/ 20834 h 21903"/>
              <a:gd name="connsiteX7" fmla="*/ 3999 w 21631"/>
              <a:gd name="connsiteY7" fmla="*/ 18746 h 21903"/>
              <a:gd name="connsiteX8" fmla="*/ 4933 w 21631"/>
              <a:gd name="connsiteY8" fmla="*/ 10509 h 21903"/>
              <a:gd name="connsiteX0" fmla="*/ 4933 w 21631"/>
              <a:gd name="connsiteY0" fmla="*/ 10623 h 22017"/>
              <a:gd name="connsiteX1" fmla="*/ 11585 w 21631"/>
              <a:gd name="connsiteY1" fmla="*/ 6029 h 22017"/>
              <a:gd name="connsiteX2" fmla="*/ 13449 w 21631"/>
              <a:gd name="connsiteY2" fmla="*/ 145 h 22017"/>
              <a:gd name="connsiteX3" fmla="*/ 21605 w 21631"/>
              <a:gd name="connsiteY3" fmla="*/ 69 h 22017"/>
              <a:gd name="connsiteX4" fmla="*/ 21631 w 21631"/>
              <a:gd name="connsiteY4" fmla="*/ 21985 h 22017"/>
              <a:gd name="connsiteX5" fmla="*/ 2431 w 21631"/>
              <a:gd name="connsiteY5" fmla="*/ 21949 h 22017"/>
              <a:gd name="connsiteX6" fmla="*/ 883 w 21631"/>
              <a:gd name="connsiteY6" fmla="*/ 20948 h 22017"/>
              <a:gd name="connsiteX7" fmla="*/ 3999 w 21631"/>
              <a:gd name="connsiteY7" fmla="*/ 18860 h 22017"/>
              <a:gd name="connsiteX8" fmla="*/ 4933 w 21631"/>
              <a:gd name="connsiteY8" fmla="*/ 10623 h 22017"/>
              <a:gd name="connsiteX0" fmla="*/ 4933 w 21631"/>
              <a:gd name="connsiteY0" fmla="*/ 10555 h 21949"/>
              <a:gd name="connsiteX1" fmla="*/ 11585 w 21631"/>
              <a:gd name="connsiteY1" fmla="*/ 5961 h 21949"/>
              <a:gd name="connsiteX2" fmla="*/ 13449 w 21631"/>
              <a:gd name="connsiteY2" fmla="*/ 77 h 21949"/>
              <a:gd name="connsiteX3" fmla="*/ 21605 w 21631"/>
              <a:gd name="connsiteY3" fmla="*/ 1 h 21949"/>
              <a:gd name="connsiteX4" fmla="*/ 21631 w 21631"/>
              <a:gd name="connsiteY4" fmla="*/ 21917 h 21949"/>
              <a:gd name="connsiteX5" fmla="*/ 2431 w 21631"/>
              <a:gd name="connsiteY5" fmla="*/ 21881 h 21949"/>
              <a:gd name="connsiteX6" fmla="*/ 883 w 21631"/>
              <a:gd name="connsiteY6" fmla="*/ 20880 h 21949"/>
              <a:gd name="connsiteX7" fmla="*/ 3999 w 21631"/>
              <a:gd name="connsiteY7" fmla="*/ 18792 h 21949"/>
              <a:gd name="connsiteX8" fmla="*/ 4933 w 21631"/>
              <a:gd name="connsiteY8" fmla="*/ 10555 h 2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31" h="21949">
                <a:moveTo>
                  <a:pt x="4933" y="10555"/>
                </a:moveTo>
                <a:cubicBezTo>
                  <a:pt x="7039" y="7126"/>
                  <a:pt x="10065" y="8517"/>
                  <a:pt x="11585" y="5961"/>
                </a:cubicBezTo>
                <a:cubicBezTo>
                  <a:pt x="13005" y="3462"/>
                  <a:pt x="12869" y="1918"/>
                  <a:pt x="13449" y="77"/>
                </a:cubicBezTo>
                <a:cubicBezTo>
                  <a:pt x="16584" y="96"/>
                  <a:pt x="16389" y="-7"/>
                  <a:pt x="21605" y="1"/>
                </a:cubicBezTo>
                <a:cubicBezTo>
                  <a:pt x="21605" y="5775"/>
                  <a:pt x="21631" y="16143"/>
                  <a:pt x="21631" y="21917"/>
                </a:cubicBezTo>
                <a:lnTo>
                  <a:pt x="2431" y="21881"/>
                </a:lnTo>
                <a:cubicBezTo>
                  <a:pt x="-1321" y="22189"/>
                  <a:pt x="217" y="21388"/>
                  <a:pt x="883" y="20880"/>
                </a:cubicBezTo>
                <a:cubicBezTo>
                  <a:pt x="1958" y="20486"/>
                  <a:pt x="3307" y="20747"/>
                  <a:pt x="3999" y="18792"/>
                </a:cubicBezTo>
                <a:cubicBezTo>
                  <a:pt x="4574" y="16695"/>
                  <a:pt x="3227" y="12706"/>
                  <a:pt x="4933" y="10555"/>
                </a:cubicBezTo>
                <a:close/>
              </a:path>
            </a:pathLst>
          </a:cu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picture</a:t>
            </a:r>
            <a:endParaRPr lang="ru-RU" dirty="0"/>
          </a:p>
        </p:txBody>
      </p:sp>
    </p:spTree>
    <p:extLst>
      <p:ext uri="{BB962C8B-B14F-4D97-AF65-F5344CB8AC3E}">
        <p14:creationId xmlns:p14="http://schemas.microsoft.com/office/powerpoint/2010/main" val="22683029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833D"/>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000" y="2244725"/>
            <a:ext cx="18288000" cy="477520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normAutofit/>
          </a:bodyPr>
          <a:lstStyle/>
          <a:p>
            <a:r>
              <a:t>Title Text</a:t>
            </a:r>
          </a:p>
        </p:txBody>
      </p:sp>
      <p:sp>
        <p:nvSpPr>
          <p:cNvPr id="3" name="Body Level One…"/>
          <p:cNvSpPr txBox="1">
            <a:spLocks noGrp="1"/>
          </p:cNvSpPr>
          <p:nvPr>
            <p:ph type="body" idx="1"/>
          </p:nvPr>
        </p:nvSpPr>
        <p:spPr>
          <a:xfrm>
            <a:off x="3048000" y="7204075"/>
            <a:ext cx="18288000" cy="331152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1pPr>
      <a:lvl2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2pPr>
      <a:lvl3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3pPr>
      <a:lvl4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4pPr>
      <a:lvl5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5pPr>
      <a:lvl6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6pPr>
      <a:lvl7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7pPr>
      <a:lvl8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8pPr>
      <a:lvl9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1pPr>
      <a:lvl2pPr marL="0" marR="0" indent="457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2pPr>
      <a:lvl3pPr marL="0" marR="0" indent="914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3pPr>
      <a:lvl4pPr marL="0" marR="0" indent="1371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4pPr>
      <a:lvl5pPr marL="0" marR="0" indent="18288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5pPr>
      <a:lvl6pPr marL="0" marR="0" indent="22860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6pPr>
      <a:lvl7pPr marL="0" marR="0" indent="2743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7pPr>
      <a:lvl8pPr marL="0" marR="0" indent="3200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8pPr>
      <a:lvl9pPr marL="0" marR="0" indent="3657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lingsuryo/program-tiket-berenang-farras-fernanda.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usernam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p:cNvSpPr/>
          <p:nvPr/>
        </p:nvSpPr>
        <p:spPr>
          <a:xfrm>
            <a:off x="0" y="18288"/>
            <a:ext cx="24384000" cy="13739515"/>
          </a:xfrm>
          <a:prstGeom prst="rect">
            <a:avLst/>
          </a:prstGeom>
          <a:solidFill>
            <a:schemeClr val="accent1"/>
          </a:solidFill>
          <a:ln w="25400">
            <a:miter lim="400000"/>
          </a:ln>
        </p:spPr>
        <p:txBody>
          <a:bodyPr tIns="91439" bIns="91439" anchor="ctr"/>
          <a:lstStyle/>
          <a:p>
            <a:endParaRPr/>
          </a:p>
        </p:txBody>
      </p:sp>
      <p:sp>
        <p:nvSpPr>
          <p:cNvPr id="23" name="Shape"/>
          <p:cNvSpPr/>
          <p:nvPr/>
        </p:nvSpPr>
        <p:spPr>
          <a:xfrm>
            <a:off x="959137" y="1377387"/>
            <a:ext cx="21310634" cy="10496890"/>
          </a:xfrm>
          <a:custGeom>
            <a:avLst/>
            <a:gdLst/>
            <a:ahLst/>
            <a:cxnLst>
              <a:cxn ang="0">
                <a:pos x="wd2" y="hd2"/>
              </a:cxn>
              <a:cxn ang="5400000">
                <a:pos x="wd2" y="hd2"/>
              </a:cxn>
              <a:cxn ang="10800000">
                <a:pos x="wd2" y="hd2"/>
              </a:cxn>
              <a:cxn ang="16200000">
                <a:pos x="wd2" y="hd2"/>
              </a:cxn>
            </a:cxnLst>
            <a:rect l="0" t="0" r="r" b="b"/>
            <a:pathLst>
              <a:path w="21382" h="21266" extrusionOk="0">
                <a:moveTo>
                  <a:pt x="604" y="1621"/>
                </a:moveTo>
                <a:cubicBezTo>
                  <a:pt x="295" y="3159"/>
                  <a:pt x="1090" y="4502"/>
                  <a:pt x="1186" y="6066"/>
                </a:cubicBezTo>
                <a:cubicBezTo>
                  <a:pt x="1273" y="7476"/>
                  <a:pt x="807" y="8685"/>
                  <a:pt x="485" y="9938"/>
                </a:cubicBezTo>
                <a:cubicBezTo>
                  <a:pt x="263" y="10802"/>
                  <a:pt x="107" y="11733"/>
                  <a:pt x="57" y="12701"/>
                </a:cubicBezTo>
                <a:cubicBezTo>
                  <a:pt x="-6" y="13907"/>
                  <a:pt x="100" y="15120"/>
                  <a:pt x="69" y="16330"/>
                </a:cubicBezTo>
                <a:cubicBezTo>
                  <a:pt x="32" y="17802"/>
                  <a:pt x="-163" y="19415"/>
                  <a:pt x="334" y="20499"/>
                </a:cubicBezTo>
                <a:cubicBezTo>
                  <a:pt x="548" y="20967"/>
                  <a:pt x="854" y="21202"/>
                  <a:pt x="1169" y="21254"/>
                </a:cubicBezTo>
                <a:cubicBezTo>
                  <a:pt x="1812" y="21360"/>
                  <a:pt x="2421" y="20745"/>
                  <a:pt x="2851" y="19767"/>
                </a:cubicBezTo>
                <a:cubicBezTo>
                  <a:pt x="3248" y="18862"/>
                  <a:pt x="3496" y="17654"/>
                  <a:pt x="4032" y="17095"/>
                </a:cubicBezTo>
                <a:cubicBezTo>
                  <a:pt x="4496" y="16611"/>
                  <a:pt x="5039" y="16750"/>
                  <a:pt x="5544" y="17030"/>
                </a:cubicBezTo>
                <a:cubicBezTo>
                  <a:pt x="5974" y="17270"/>
                  <a:pt x="6389" y="17604"/>
                  <a:pt x="6800" y="17957"/>
                </a:cubicBezTo>
                <a:cubicBezTo>
                  <a:pt x="7572" y="18621"/>
                  <a:pt x="8329" y="19350"/>
                  <a:pt x="9099" y="20019"/>
                </a:cubicBezTo>
                <a:cubicBezTo>
                  <a:pt x="9453" y="20327"/>
                  <a:pt x="9812" y="20623"/>
                  <a:pt x="10192" y="20752"/>
                </a:cubicBezTo>
                <a:cubicBezTo>
                  <a:pt x="10610" y="20894"/>
                  <a:pt x="11038" y="20828"/>
                  <a:pt x="11451" y="20639"/>
                </a:cubicBezTo>
                <a:cubicBezTo>
                  <a:pt x="12135" y="20326"/>
                  <a:pt x="12766" y="19685"/>
                  <a:pt x="13429" y="19226"/>
                </a:cubicBezTo>
                <a:cubicBezTo>
                  <a:pt x="14383" y="18565"/>
                  <a:pt x="15404" y="18285"/>
                  <a:pt x="16388" y="18742"/>
                </a:cubicBezTo>
                <a:cubicBezTo>
                  <a:pt x="17852" y="19422"/>
                  <a:pt x="19358" y="21538"/>
                  <a:pt x="20602" y="19750"/>
                </a:cubicBezTo>
                <a:cubicBezTo>
                  <a:pt x="21020" y="19150"/>
                  <a:pt x="21267" y="18198"/>
                  <a:pt x="21351" y="17176"/>
                </a:cubicBezTo>
                <a:cubicBezTo>
                  <a:pt x="21437" y="16117"/>
                  <a:pt x="21347" y="15028"/>
                  <a:pt x="21084" y="14095"/>
                </a:cubicBezTo>
                <a:cubicBezTo>
                  <a:pt x="20574" y="12285"/>
                  <a:pt x="19531" y="11415"/>
                  <a:pt x="18931" y="9732"/>
                </a:cubicBezTo>
                <a:cubicBezTo>
                  <a:pt x="18568" y="8714"/>
                  <a:pt x="18393" y="7476"/>
                  <a:pt x="18413" y="6222"/>
                </a:cubicBezTo>
                <a:cubicBezTo>
                  <a:pt x="18430" y="5129"/>
                  <a:pt x="18583" y="3971"/>
                  <a:pt x="18294" y="3036"/>
                </a:cubicBezTo>
                <a:cubicBezTo>
                  <a:pt x="18070" y="2313"/>
                  <a:pt x="17656" y="1992"/>
                  <a:pt x="17265" y="1671"/>
                </a:cubicBezTo>
                <a:cubicBezTo>
                  <a:pt x="16907" y="1376"/>
                  <a:pt x="16554" y="1053"/>
                  <a:pt x="16183" y="830"/>
                </a:cubicBezTo>
                <a:cubicBezTo>
                  <a:pt x="14974" y="102"/>
                  <a:pt x="13695" y="466"/>
                  <a:pt x="12474" y="1095"/>
                </a:cubicBezTo>
                <a:cubicBezTo>
                  <a:pt x="11189" y="1757"/>
                  <a:pt x="9875" y="2699"/>
                  <a:pt x="8599" y="1936"/>
                </a:cubicBezTo>
                <a:cubicBezTo>
                  <a:pt x="8260" y="1733"/>
                  <a:pt x="7942" y="1412"/>
                  <a:pt x="7629" y="1076"/>
                </a:cubicBezTo>
                <a:cubicBezTo>
                  <a:pt x="7183" y="596"/>
                  <a:pt x="6732" y="76"/>
                  <a:pt x="6225" y="7"/>
                </a:cubicBezTo>
                <a:cubicBezTo>
                  <a:pt x="5713" y="-62"/>
                  <a:pt x="5226" y="341"/>
                  <a:pt x="4750" y="718"/>
                </a:cubicBezTo>
                <a:cubicBezTo>
                  <a:pt x="4392" y="1001"/>
                  <a:pt x="4032" y="1271"/>
                  <a:pt x="3664" y="1493"/>
                </a:cubicBezTo>
                <a:cubicBezTo>
                  <a:pt x="3299" y="1713"/>
                  <a:pt x="2914" y="1884"/>
                  <a:pt x="2548" y="1671"/>
                </a:cubicBezTo>
                <a:cubicBezTo>
                  <a:pt x="2078" y="1398"/>
                  <a:pt x="1696" y="516"/>
                  <a:pt x="1201" y="654"/>
                </a:cubicBezTo>
                <a:cubicBezTo>
                  <a:pt x="931" y="730"/>
                  <a:pt x="708" y="1109"/>
                  <a:pt x="604" y="1621"/>
                </a:cubicBezTo>
                <a:close/>
              </a:path>
            </a:pathLst>
          </a:custGeom>
          <a:solidFill>
            <a:schemeClr val="accent2">
              <a:alpha val="69911"/>
            </a:schemeClr>
          </a:solidFill>
          <a:ln w="25400">
            <a:miter lim="400000"/>
          </a:ln>
        </p:spPr>
        <p:txBody>
          <a:bodyPr tIns="91439" bIns="91439"/>
          <a:lstStyle/>
          <a:p>
            <a:endParaRPr/>
          </a:p>
        </p:txBody>
      </p:sp>
      <p:sp>
        <p:nvSpPr>
          <p:cNvPr id="24" name="Shape"/>
          <p:cNvSpPr/>
          <p:nvPr/>
        </p:nvSpPr>
        <p:spPr>
          <a:xfrm>
            <a:off x="1636692" y="2595291"/>
            <a:ext cx="19244921" cy="7961473"/>
          </a:xfrm>
          <a:custGeom>
            <a:avLst/>
            <a:gdLst/>
            <a:ahLst/>
            <a:cxnLst>
              <a:cxn ang="0">
                <a:pos x="wd2" y="hd2"/>
              </a:cxn>
              <a:cxn ang="5400000">
                <a:pos x="wd2" y="hd2"/>
              </a:cxn>
              <a:cxn ang="10800000">
                <a:pos x="wd2" y="hd2"/>
              </a:cxn>
              <a:cxn ang="16200000">
                <a:pos x="wd2" y="hd2"/>
              </a:cxn>
            </a:cxnLst>
            <a:rect l="0" t="0" r="r" b="b"/>
            <a:pathLst>
              <a:path w="21124" h="19668" extrusionOk="0">
                <a:moveTo>
                  <a:pt x="1277" y="1822"/>
                </a:moveTo>
                <a:cubicBezTo>
                  <a:pt x="2045" y="-1136"/>
                  <a:pt x="3893" y="-21"/>
                  <a:pt x="5426" y="1839"/>
                </a:cubicBezTo>
                <a:cubicBezTo>
                  <a:pt x="6163" y="2733"/>
                  <a:pt x="6934" y="3578"/>
                  <a:pt x="7772" y="3620"/>
                </a:cubicBezTo>
                <a:cubicBezTo>
                  <a:pt x="8283" y="3645"/>
                  <a:pt x="8783" y="3364"/>
                  <a:pt x="9277" y="3080"/>
                </a:cubicBezTo>
                <a:cubicBezTo>
                  <a:pt x="10924" y="2136"/>
                  <a:pt x="12572" y="1158"/>
                  <a:pt x="14262" y="761"/>
                </a:cubicBezTo>
                <a:cubicBezTo>
                  <a:pt x="15871" y="383"/>
                  <a:pt x="17590" y="1329"/>
                  <a:pt x="17817" y="4541"/>
                </a:cubicBezTo>
                <a:cubicBezTo>
                  <a:pt x="17937" y="6247"/>
                  <a:pt x="17447" y="8044"/>
                  <a:pt x="17801" y="9624"/>
                </a:cubicBezTo>
                <a:cubicBezTo>
                  <a:pt x="18345" y="12055"/>
                  <a:pt x="19971" y="11107"/>
                  <a:pt x="20733" y="13017"/>
                </a:cubicBezTo>
                <a:cubicBezTo>
                  <a:pt x="21550" y="15065"/>
                  <a:pt x="21021" y="18382"/>
                  <a:pt x="19748" y="19376"/>
                </a:cubicBezTo>
                <a:cubicBezTo>
                  <a:pt x="18354" y="20464"/>
                  <a:pt x="17001" y="18197"/>
                  <a:pt x="15572" y="17690"/>
                </a:cubicBezTo>
                <a:cubicBezTo>
                  <a:pt x="13583" y="16983"/>
                  <a:pt x="11701" y="19731"/>
                  <a:pt x="9701" y="19592"/>
                </a:cubicBezTo>
                <a:cubicBezTo>
                  <a:pt x="8184" y="19486"/>
                  <a:pt x="6816" y="17745"/>
                  <a:pt x="5355" y="16868"/>
                </a:cubicBezTo>
                <a:cubicBezTo>
                  <a:pt x="4295" y="16231"/>
                  <a:pt x="3137" y="16095"/>
                  <a:pt x="2245" y="17505"/>
                </a:cubicBezTo>
                <a:cubicBezTo>
                  <a:pt x="1880" y="18082"/>
                  <a:pt x="1550" y="18918"/>
                  <a:pt x="1102" y="18866"/>
                </a:cubicBezTo>
                <a:cubicBezTo>
                  <a:pt x="430" y="18788"/>
                  <a:pt x="145" y="17085"/>
                  <a:pt x="62" y="15443"/>
                </a:cubicBezTo>
                <a:cubicBezTo>
                  <a:pt x="-13" y="13958"/>
                  <a:pt x="-50" y="12443"/>
                  <a:pt x="129" y="11001"/>
                </a:cubicBezTo>
                <a:cubicBezTo>
                  <a:pt x="336" y="9327"/>
                  <a:pt x="822" y="7875"/>
                  <a:pt x="961" y="6162"/>
                </a:cubicBezTo>
                <a:cubicBezTo>
                  <a:pt x="1080" y="4702"/>
                  <a:pt x="941" y="3115"/>
                  <a:pt x="1277" y="1822"/>
                </a:cubicBezTo>
                <a:close/>
              </a:path>
            </a:pathLst>
          </a:custGeom>
          <a:solidFill>
            <a:schemeClr val="accent3">
              <a:alpha val="43518"/>
            </a:schemeClr>
          </a:solidFill>
          <a:ln w="25400">
            <a:miter lim="400000"/>
          </a:ln>
        </p:spPr>
        <p:txBody>
          <a:bodyPr tIns="91439" bIns="91439"/>
          <a:lstStyle/>
          <a:p>
            <a:endParaRPr/>
          </a:p>
        </p:txBody>
      </p:sp>
      <p:sp>
        <p:nvSpPr>
          <p:cNvPr id="25" name="Graphic 5"/>
          <p:cNvSpPr/>
          <p:nvPr/>
        </p:nvSpPr>
        <p:spPr>
          <a:xfrm>
            <a:off x="15035466" y="721448"/>
            <a:ext cx="3512468" cy="3505087"/>
          </a:xfrm>
          <a:custGeom>
            <a:avLst/>
            <a:gdLst/>
            <a:ahLst/>
            <a:cxnLst>
              <a:cxn ang="0">
                <a:pos x="wd2" y="hd2"/>
              </a:cxn>
              <a:cxn ang="5400000">
                <a:pos x="wd2" y="hd2"/>
              </a:cxn>
              <a:cxn ang="10800000">
                <a:pos x="wd2" y="hd2"/>
              </a:cxn>
              <a:cxn ang="16200000">
                <a:pos x="wd2" y="hd2"/>
              </a:cxn>
            </a:cxnLst>
            <a:rect l="0" t="0" r="r" b="b"/>
            <a:pathLst>
              <a:path w="21393" h="21600" extrusionOk="0">
                <a:moveTo>
                  <a:pt x="10652" y="21600"/>
                </a:moveTo>
                <a:cubicBezTo>
                  <a:pt x="8207" y="21600"/>
                  <a:pt x="5855" y="20756"/>
                  <a:pt x="3934" y="19169"/>
                </a:cubicBezTo>
                <a:cubicBezTo>
                  <a:pt x="1724" y="17345"/>
                  <a:pt x="347" y="14757"/>
                  <a:pt x="57" y="11883"/>
                </a:cubicBezTo>
                <a:cubicBezTo>
                  <a:pt x="-207" y="9269"/>
                  <a:pt x="446" y="6630"/>
                  <a:pt x="1976" y="4513"/>
                </a:cubicBezTo>
                <a:cubicBezTo>
                  <a:pt x="4694" y="755"/>
                  <a:pt x="9729" y="0"/>
                  <a:pt x="9729" y="0"/>
                </a:cubicBezTo>
                <a:lnTo>
                  <a:pt x="8791" y="1253"/>
                </a:lnTo>
                <a:cubicBezTo>
                  <a:pt x="7785" y="2724"/>
                  <a:pt x="7331" y="4515"/>
                  <a:pt x="7511" y="6297"/>
                </a:cubicBezTo>
                <a:cubicBezTo>
                  <a:pt x="7901" y="10163"/>
                  <a:pt x="11130" y="13051"/>
                  <a:pt x="14883" y="13051"/>
                </a:cubicBezTo>
                <a:cubicBezTo>
                  <a:pt x="15135" y="13051"/>
                  <a:pt x="15388" y="13038"/>
                  <a:pt x="15644" y="13012"/>
                </a:cubicBezTo>
                <a:cubicBezTo>
                  <a:pt x="17402" y="12829"/>
                  <a:pt x="19040" y="12015"/>
                  <a:pt x="20257" y="10719"/>
                </a:cubicBezTo>
                <a:lnTo>
                  <a:pt x="21393" y="9510"/>
                </a:lnTo>
                <a:lnTo>
                  <a:pt x="21335" y="11179"/>
                </a:lnTo>
                <a:cubicBezTo>
                  <a:pt x="21244" y="13765"/>
                  <a:pt x="20233" y="16239"/>
                  <a:pt x="18488" y="18144"/>
                </a:cubicBezTo>
                <a:cubicBezTo>
                  <a:pt x="16726" y="20068"/>
                  <a:pt x="14336" y="21275"/>
                  <a:pt x="11757" y="21543"/>
                </a:cubicBezTo>
                <a:cubicBezTo>
                  <a:pt x="11387" y="21581"/>
                  <a:pt x="11018" y="21600"/>
                  <a:pt x="10652" y="21600"/>
                </a:cubicBezTo>
                <a:close/>
              </a:path>
            </a:pathLst>
          </a:custGeom>
          <a:solidFill>
            <a:schemeClr val="accent4"/>
          </a:solidFill>
          <a:ln w="12700">
            <a:miter lim="400000"/>
          </a:ln>
        </p:spPr>
        <p:txBody>
          <a:bodyPr lIns="45719" rIns="45719" anchor="ctr"/>
          <a:lstStyle/>
          <a:p>
            <a:pPr defTabSz="914400">
              <a:defRPr sz="1800"/>
            </a:pPr>
            <a:endParaRPr/>
          </a:p>
        </p:txBody>
      </p:sp>
      <p:sp>
        <p:nvSpPr>
          <p:cNvPr id="26" name="Freeform 246"/>
          <p:cNvSpPr/>
          <p:nvPr/>
        </p:nvSpPr>
        <p:spPr>
          <a:xfrm>
            <a:off x="-3661569" y="5060"/>
            <a:ext cx="9274890" cy="14133300"/>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6"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7"/>
                  <a:pt x="9261" y="20077"/>
                  <a:pt x="9337" y="20077"/>
                </a:cubicBezTo>
                <a:cubicBezTo>
                  <a:pt x="9386" y="20067"/>
                  <a:pt x="9435" y="20064"/>
                  <a:pt x="9484"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27" name="Freeform 246"/>
          <p:cNvSpPr/>
          <p:nvPr/>
        </p:nvSpPr>
        <p:spPr>
          <a:xfrm>
            <a:off x="17778288" y="-4465340"/>
            <a:ext cx="12883322" cy="19631914"/>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28" name="Freeform 246"/>
          <p:cNvSpPr/>
          <p:nvPr/>
        </p:nvSpPr>
        <p:spPr>
          <a:xfrm>
            <a:off x="18946688" y="9747284"/>
            <a:ext cx="3189667" cy="4860490"/>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29" name="Shape"/>
          <p:cNvSpPr/>
          <p:nvPr/>
        </p:nvSpPr>
        <p:spPr>
          <a:xfrm>
            <a:off x="-108744" y="12146581"/>
            <a:ext cx="24638001" cy="1669928"/>
          </a:xfrm>
          <a:custGeom>
            <a:avLst/>
            <a:gdLst/>
            <a:ahLst/>
            <a:cxnLst>
              <a:cxn ang="0">
                <a:pos x="wd2" y="hd2"/>
              </a:cxn>
              <a:cxn ang="5400000">
                <a:pos x="wd2" y="hd2"/>
              </a:cxn>
              <a:cxn ang="10800000">
                <a:pos x="wd2" y="hd2"/>
              </a:cxn>
              <a:cxn ang="16200000">
                <a:pos x="wd2" y="hd2"/>
              </a:cxn>
            </a:cxnLst>
            <a:rect l="0" t="0" r="r" b="b"/>
            <a:pathLst>
              <a:path w="21600" h="19172" extrusionOk="0">
                <a:moveTo>
                  <a:pt x="0" y="19172"/>
                </a:moveTo>
                <a:lnTo>
                  <a:pt x="0" y="13991"/>
                </a:lnTo>
                <a:cubicBezTo>
                  <a:pt x="1185" y="10389"/>
                  <a:pt x="2393" y="8178"/>
                  <a:pt x="3608" y="7384"/>
                </a:cubicBezTo>
                <a:cubicBezTo>
                  <a:pt x="5835" y="5929"/>
                  <a:pt x="8076" y="9231"/>
                  <a:pt x="10285" y="5118"/>
                </a:cubicBezTo>
                <a:cubicBezTo>
                  <a:pt x="11608" y="2653"/>
                  <a:pt x="12938" y="-2428"/>
                  <a:pt x="14249" y="1356"/>
                </a:cubicBezTo>
                <a:cubicBezTo>
                  <a:pt x="14958" y="3403"/>
                  <a:pt x="15606" y="7975"/>
                  <a:pt x="16302" y="10675"/>
                </a:cubicBezTo>
                <a:cubicBezTo>
                  <a:pt x="17225" y="14263"/>
                  <a:pt x="18197" y="14458"/>
                  <a:pt x="19160" y="14505"/>
                </a:cubicBezTo>
                <a:cubicBezTo>
                  <a:pt x="19973" y="14544"/>
                  <a:pt x="20787" y="14492"/>
                  <a:pt x="21600" y="14347"/>
                </a:cubicBezTo>
                <a:lnTo>
                  <a:pt x="21554" y="18778"/>
                </a:lnTo>
                <a:lnTo>
                  <a:pt x="0" y="19172"/>
                </a:lnTo>
                <a:close/>
              </a:path>
            </a:pathLst>
          </a:custGeom>
          <a:solidFill>
            <a:schemeClr val="accent4"/>
          </a:solidFill>
          <a:ln w="12700">
            <a:miter lim="400000"/>
          </a:ln>
        </p:spPr>
        <p:txBody>
          <a:bodyPr tIns="91439" bIns="91439"/>
          <a:lstStyle/>
          <a:p>
            <a:endParaRPr/>
          </a:p>
        </p:txBody>
      </p:sp>
      <p:sp>
        <p:nvSpPr>
          <p:cNvPr id="30" name="Freeform 159"/>
          <p:cNvSpPr/>
          <p:nvPr/>
        </p:nvSpPr>
        <p:spPr>
          <a:xfrm rot="20398277">
            <a:off x="15253493" y="8746267"/>
            <a:ext cx="5446317" cy="1247172"/>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31" name="Freeform 68"/>
          <p:cNvSpPr/>
          <p:nvPr/>
        </p:nvSpPr>
        <p:spPr>
          <a:xfrm rot="2363038">
            <a:off x="2745267" y="1384770"/>
            <a:ext cx="2980763"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32" name="Freeform 159"/>
          <p:cNvSpPr/>
          <p:nvPr/>
        </p:nvSpPr>
        <p:spPr>
          <a:xfrm rot="3054397">
            <a:off x="6535341" y="9332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33" name="Freeform 68"/>
          <p:cNvSpPr/>
          <p:nvPr/>
        </p:nvSpPr>
        <p:spPr>
          <a:xfrm rot="17300493">
            <a:off x="17309293" y="11381568"/>
            <a:ext cx="1234773" cy="574070"/>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3"/>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3"/>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34" name="Freeform 68"/>
          <p:cNvSpPr/>
          <p:nvPr/>
        </p:nvSpPr>
        <p:spPr>
          <a:xfrm rot="20559811">
            <a:off x="20408093" y="4777568"/>
            <a:ext cx="1234773" cy="574070"/>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3"/>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3"/>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35" name="Freeform 337"/>
          <p:cNvSpPr/>
          <p:nvPr/>
        </p:nvSpPr>
        <p:spPr>
          <a:xfrm>
            <a:off x="19764982" y="-1198047"/>
            <a:ext cx="5076674" cy="5866295"/>
          </a:xfrm>
          <a:custGeom>
            <a:avLst/>
            <a:gdLst/>
            <a:ahLst/>
            <a:cxnLst>
              <a:cxn ang="0">
                <a:pos x="wd2" y="hd2"/>
              </a:cxn>
              <a:cxn ang="5400000">
                <a:pos x="wd2" y="hd2"/>
              </a:cxn>
              <a:cxn ang="10800000">
                <a:pos x="wd2" y="hd2"/>
              </a:cxn>
              <a:cxn ang="16200000">
                <a:pos x="wd2" y="hd2"/>
              </a:cxn>
            </a:cxnLst>
            <a:rect l="0" t="0" r="r" b="b"/>
            <a:pathLst>
              <a:path w="21596" h="21600" extrusionOk="0">
                <a:moveTo>
                  <a:pt x="21484" y="9399"/>
                </a:moveTo>
                <a:lnTo>
                  <a:pt x="18022" y="8956"/>
                </a:lnTo>
                <a:lnTo>
                  <a:pt x="17719" y="5846"/>
                </a:lnTo>
                <a:lnTo>
                  <a:pt x="20470" y="4943"/>
                </a:lnTo>
                <a:cubicBezTo>
                  <a:pt x="20534" y="4915"/>
                  <a:pt x="20550" y="4860"/>
                  <a:pt x="20518" y="4805"/>
                </a:cubicBezTo>
                <a:cubicBezTo>
                  <a:pt x="20486" y="4749"/>
                  <a:pt x="20423" y="4736"/>
                  <a:pt x="20359" y="4763"/>
                </a:cubicBezTo>
                <a:lnTo>
                  <a:pt x="17639" y="5653"/>
                </a:lnTo>
                <a:lnTo>
                  <a:pt x="15613" y="2847"/>
                </a:lnTo>
                <a:lnTo>
                  <a:pt x="17081" y="691"/>
                </a:lnTo>
                <a:cubicBezTo>
                  <a:pt x="17113" y="636"/>
                  <a:pt x="17097" y="580"/>
                  <a:pt x="17033" y="553"/>
                </a:cubicBezTo>
                <a:cubicBezTo>
                  <a:pt x="16969" y="525"/>
                  <a:pt x="16906" y="539"/>
                  <a:pt x="16874" y="594"/>
                </a:cubicBezTo>
                <a:lnTo>
                  <a:pt x="15406" y="2750"/>
                </a:lnTo>
                <a:cubicBezTo>
                  <a:pt x="14696" y="2709"/>
                  <a:pt x="13998" y="2564"/>
                  <a:pt x="13318" y="2317"/>
                </a:cubicBezTo>
                <a:cubicBezTo>
                  <a:pt x="12638" y="2070"/>
                  <a:pt x="11976" y="1721"/>
                  <a:pt x="11338" y="1272"/>
                </a:cubicBezTo>
                <a:lnTo>
                  <a:pt x="11242" y="97"/>
                </a:lnTo>
                <a:cubicBezTo>
                  <a:pt x="11242" y="41"/>
                  <a:pt x="11178" y="0"/>
                  <a:pt x="11114" y="0"/>
                </a:cubicBezTo>
                <a:cubicBezTo>
                  <a:pt x="11050" y="0"/>
                  <a:pt x="11003" y="55"/>
                  <a:pt x="11003" y="111"/>
                </a:cubicBezTo>
                <a:lnTo>
                  <a:pt x="11098" y="1272"/>
                </a:lnTo>
                <a:cubicBezTo>
                  <a:pt x="10436" y="1659"/>
                  <a:pt x="9730" y="1963"/>
                  <a:pt x="8986" y="2182"/>
                </a:cubicBezTo>
                <a:cubicBezTo>
                  <a:pt x="8242" y="2401"/>
                  <a:pt x="7461" y="2536"/>
                  <a:pt x="6647" y="2585"/>
                </a:cubicBezTo>
                <a:lnTo>
                  <a:pt x="4589" y="373"/>
                </a:lnTo>
                <a:cubicBezTo>
                  <a:pt x="4565" y="352"/>
                  <a:pt x="4537" y="339"/>
                  <a:pt x="4507" y="335"/>
                </a:cubicBezTo>
                <a:cubicBezTo>
                  <a:pt x="4477" y="332"/>
                  <a:pt x="4445" y="339"/>
                  <a:pt x="4413" y="359"/>
                </a:cubicBezTo>
                <a:cubicBezTo>
                  <a:pt x="4390" y="380"/>
                  <a:pt x="4374" y="404"/>
                  <a:pt x="4370" y="430"/>
                </a:cubicBezTo>
                <a:cubicBezTo>
                  <a:pt x="4366" y="456"/>
                  <a:pt x="4374" y="484"/>
                  <a:pt x="4398" y="511"/>
                </a:cubicBezTo>
                <a:lnTo>
                  <a:pt x="6472" y="2737"/>
                </a:lnTo>
                <a:cubicBezTo>
                  <a:pt x="6328" y="3345"/>
                  <a:pt x="6152" y="4012"/>
                  <a:pt x="5917" y="4606"/>
                </a:cubicBezTo>
                <a:cubicBezTo>
                  <a:pt x="5682" y="5200"/>
                  <a:pt x="5387" y="5722"/>
                  <a:pt x="5004" y="6040"/>
                </a:cubicBezTo>
                <a:lnTo>
                  <a:pt x="164" y="4249"/>
                </a:lnTo>
                <a:cubicBezTo>
                  <a:pt x="132" y="4242"/>
                  <a:pt x="100" y="4246"/>
                  <a:pt x="72" y="4256"/>
                </a:cubicBezTo>
                <a:cubicBezTo>
                  <a:pt x="44" y="4266"/>
                  <a:pt x="20" y="4284"/>
                  <a:pt x="4" y="4304"/>
                </a:cubicBezTo>
                <a:cubicBezTo>
                  <a:pt x="-4" y="4332"/>
                  <a:pt x="0" y="4360"/>
                  <a:pt x="12" y="4384"/>
                </a:cubicBezTo>
                <a:cubicBezTo>
                  <a:pt x="23" y="4408"/>
                  <a:pt x="44" y="4429"/>
                  <a:pt x="68" y="4443"/>
                </a:cubicBezTo>
                <a:lnTo>
                  <a:pt x="4908" y="6206"/>
                </a:lnTo>
                <a:cubicBezTo>
                  <a:pt x="5139" y="6766"/>
                  <a:pt x="5259" y="7274"/>
                  <a:pt x="5267" y="7737"/>
                </a:cubicBezTo>
                <a:cubicBezTo>
                  <a:pt x="5275" y="8200"/>
                  <a:pt x="5171" y="8618"/>
                  <a:pt x="4956" y="8998"/>
                </a:cubicBezTo>
                <a:lnTo>
                  <a:pt x="4398" y="9067"/>
                </a:lnTo>
                <a:cubicBezTo>
                  <a:pt x="4334" y="9081"/>
                  <a:pt x="4286" y="9122"/>
                  <a:pt x="4302" y="9177"/>
                </a:cubicBezTo>
                <a:cubicBezTo>
                  <a:pt x="4318" y="9233"/>
                  <a:pt x="4366" y="9260"/>
                  <a:pt x="4413" y="9260"/>
                </a:cubicBezTo>
                <a:lnTo>
                  <a:pt x="4429" y="9260"/>
                </a:lnTo>
                <a:lnTo>
                  <a:pt x="4988" y="9191"/>
                </a:lnTo>
                <a:cubicBezTo>
                  <a:pt x="5442" y="9516"/>
                  <a:pt x="5861" y="9924"/>
                  <a:pt x="6262" y="10435"/>
                </a:cubicBezTo>
                <a:cubicBezTo>
                  <a:pt x="6663" y="10947"/>
                  <a:pt x="7046" y="11562"/>
                  <a:pt x="7429" y="12301"/>
                </a:cubicBezTo>
                <a:lnTo>
                  <a:pt x="5291" y="14360"/>
                </a:lnTo>
                <a:cubicBezTo>
                  <a:pt x="5243" y="14402"/>
                  <a:pt x="5259" y="14471"/>
                  <a:pt x="5307" y="14512"/>
                </a:cubicBezTo>
                <a:cubicBezTo>
                  <a:pt x="5323" y="14526"/>
                  <a:pt x="5355" y="14540"/>
                  <a:pt x="5387" y="14540"/>
                </a:cubicBezTo>
                <a:cubicBezTo>
                  <a:pt x="5419" y="14540"/>
                  <a:pt x="5450" y="14526"/>
                  <a:pt x="5482" y="14499"/>
                </a:cubicBezTo>
                <a:lnTo>
                  <a:pt x="7636" y="12412"/>
                </a:lnTo>
                <a:cubicBezTo>
                  <a:pt x="8274" y="12398"/>
                  <a:pt x="8928" y="12432"/>
                  <a:pt x="9612" y="12515"/>
                </a:cubicBezTo>
                <a:cubicBezTo>
                  <a:pt x="10297" y="12598"/>
                  <a:pt x="11010" y="12729"/>
                  <a:pt x="11768" y="12909"/>
                </a:cubicBezTo>
                <a:lnTo>
                  <a:pt x="11837" y="21503"/>
                </a:lnTo>
                <a:cubicBezTo>
                  <a:pt x="11837" y="21531"/>
                  <a:pt x="11849" y="21555"/>
                  <a:pt x="11871" y="21572"/>
                </a:cubicBezTo>
                <a:cubicBezTo>
                  <a:pt x="11893" y="21590"/>
                  <a:pt x="11925" y="21600"/>
                  <a:pt x="11965" y="21600"/>
                </a:cubicBezTo>
                <a:lnTo>
                  <a:pt x="11965" y="21600"/>
                </a:lnTo>
                <a:cubicBezTo>
                  <a:pt x="11997" y="21600"/>
                  <a:pt x="12025" y="21590"/>
                  <a:pt x="12045" y="21571"/>
                </a:cubicBezTo>
                <a:cubicBezTo>
                  <a:pt x="12065" y="21552"/>
                  <a:pt x="12077" y="21524"/>
                  <a:pt x="12077" y="21489"/>
                </a:cubicBezTo>
                <a:lnTo>
                  <a:pt x="12008" y="12868"/>
                </a:lnTo>
                <a:cubicBezTo>
                  <a:pt x="12646" y="12515"/>
                  <a:pt x="13260" y="12242"/>
                  <a:pt x="13858" y="12045"/>
                </a:cubicBezTo>
                <a:cubicBezTo>
                  <a:pt x="14457" y="11848"/>
                  <a:pt x="15039" y="11727"/>
                  <a:pt x="15613" y="11679"/>
                </a:cubicBezTo>
                <a:cubicBezTo>
                  <a:pt x="15621" y="11679"/>
                  <a:pt x="15625" y="11679"/>
                  <a:pt x="15629" y="11679"/>
                </a:cubicBezTo>
                <a:cubicBezTo>
                  <a:pt x="15633" y="11679"/>
                  <a:pt x="15637" y="11679"/>
                  <a:pt x="15645" y="11679"/>
                </a:cubicBezTo>
                <a:lnTo>
                  <a:pt x="20083" y="17696"/>
                </a:lnTo>
                <a:cubicBezTo>
                  <a:pt x="20099" y="17710"/>
                  <a:pt x="20131" y="17724"/>
                  <a:pt x="20163" y="17724"/>
                </a:cubicBezTo>
                <a:cubicBezTo>
                  <a:pt x="20195" y="17724"/>
                  <a:pt x="20227" y="17710"/>
                  <a:pt x="20243" y="17696"/>
                </a:cubicBezTo>
                <a:cubicBezTo>
                  <a:pt x="20291" y="17655"/>
                  <a:pt x="20291" y="17586"/>
                  <a:pt x="20243" y="17544"/>
                </a:cubicBezTo>
                <a:lnTo>
                  <a:pt x="15773" y="11486"/>
                </a:lnTo>
                <a:cubicBezTo>
                  <a:pt x="16012" y="10995"/>
                  <a:pt x="16315" y="10549"/>
                  <a:pt x="16680" y="10152"/>
                </a:cubicBezTo>
                <a:cubicBezTo>
                  <a:pt x="17045" y="9754"/>
                  <a:pt x="17472" y="9405"/>
                  <a:pt x="17958" y="9108"/>
                </a:cubicBezTo>
                <a:lnTo>
                  <a:pt x="21468" y="9564"/>
                </a:lnTo>
                <a:lnTo>
                  <a:pt x="21484" y="9564"/>
                </a:lnTo>
                <a:cubicBezTo>
                  <a:pt x="21548" y="9564"/>
                  <a:pt x="21596" y="9523"/>
                  <a:pt x="21596" y="9481"/>
                </a:cubicBezTo>
                <a:cubicBezTo>
                  <a:pt x="21596" y="9454"/>
                  <a:pt x="21548" y="9412"/>
                  <a:pt x="21484" y="9399"/>
                </a:cubicBezTo>
                <a:close/>
                <a:moveTo>
                  <a:pt x="17767" y="8915"/>
                </a:moveTo>
                <a:lnTo>
                  <a:pt x="16842" y="8790"/>
                </a:lnTo>
                <a:cubicBezTo>
                  <a:pt x="16459" y="8549"/>
                  <a:pt x="16172" y="8255"/>
                  <a:pt x="15980" y="7904"/>
                </a:cubicBezTo>
                <a:cubicBezTo>
                  <a:pt x="15789" y="7553"/>
                  <a:pt x="15693" y="7146"/>
                  <a:pt x="15693" y="6676"/>
                </a:cubicBezTo>
                <a:lnTo>
                  <a:pt x="17464" y="5916"/>
                </a:lnTo>
                <a:lnTo>
                  <a:pt x="17767" y="8915"/>
                </a:lnTo>
                <a:close/>
                <a:moveTo>
                  <a:pt x="13252" y="6303"/>
                </a:moveTo>
                <a:cubicBezTo>
                  <a:pt x="13276" y="6482"/>
                  <a:pt x="13332" y="6655"/>
                  <a:pt x="13422" y="6819"/>
                </a:cubicBezTo>
                <a:cubicBezTo>
                  <a:pt x="13511" y="6983"/>
                  <a:pt x="13635" y="7139"/>
                  <a:pt x="13794" y="7284"/>
                </a:cubicBezTo>
                <a:lnTo>
                  <a:pt x="12087" y="8003"/>
                </a:lnTo>
                <a:lnTo>
                  <a:pt x="13252" y="6303"/>
                </a:lnTo>
                <a:close/>
                <a:moveTo>
                  <a:pt x="11880" y="7906"/>
                </a:moveTo>
                <a:lnTo>
                  <a:pt x="11752" y="6289"/>
                </a:lnTo>
                <a:cubicBezTo>
                  <a:pt x="11928" y="6344"/>
                  <a:pt x="12123" y="6361"/>
                  <a:pt x="12343" y="6341"/>
                </a:cubicBezTo>
                <a:cubicBezTo>
                  <a:pt x="12562" y="6320"/>
                  <a:pt x="12805" y="6261"/>
                  <a:pt x="13077" y="6164"/>
                </a:cubicBezTo>
                <a:lnTo>
                  <a:pt x="11880" y="7906"/>
                </a:lnTo>
                <a:close/>
                <a:moveTo>
                  <a:pt x="11641" y="7933"/>
                </a:moveTo>
                <a:lnTo>
                  <a:pt x="10013" y="6178"/>
                </a:lnTo>
                <a:cubicBezTo>
                  <a:pt x="10261" y="6247"/>
                  <a:pt x="10508" y="6289"/>
                  <a:pt x="10757" y="6301"/>
                </a:cubicBezTo>
                <a:cubicBezTo>
                  <a:pt x="11006" y="6313"/>
                  <a:pt x="11258" y="6296"/>
                  <a:pt x="11513" y="6247"/>
                </a:cubicBezTo>
                <a:lnTo>
                  <a:pt x="11641" y="7933"/>
                </a:lnTo>
                <a:close/>
                <a:moveTo>
                  <a:pt x="11417" y="8030"/>
                </a:moveTo>
                <a:lnTo>
                  <a:pt x="9232" y="7339"/>
                </a:lnTo>
                <a:cubicBezTo>
                  <a:pt x="9407" y="7194"/>
                  <a:pt x="9539" y="7032"/>
                  <a:pt x="9626" y="6850"/>
                </a:cubicBezTo>
                <a:cubicBezTo>
                  <a:pt x="9714" y="6669"/>
                  <a:pt x="9758" y="6468"/>
                  <a:pt x="9758" y="6247"/>
                </a:cubicBezTo>
                <a:lnTo>
                  <a:pt x="11417" y="8030"/>
                </a:lnTo>
                <a:close/>
                <a:moveTo>
                  <a:pt x="11290" y="8210"/>
                </a:moveTo>
                <a:lnTo>
                  <a:pt x="9646" y="8417"/>
                </a:lnTo>
                <a:cubicBezTo>
                  <a:pt x="9686" y="8272"/>
                  <a:pt x="9670" y="8130"/>
                  <a:pt x="9618" y="7996"/>
                </a:cubicBezTo>
                <a:cubicBezTo>
                  <a:pt x="9567" y="7861"/>
                  <a:pt x="9479" y="7733"/>
                  <a:pt x="9375" y="7616"/>
                </a:cubicBezTo>
                <a:lnTo>
                  <a:pt x="11290" y="8210"/>
                </a:lnTo>
                <a:close/>
                <a:moveTo>
                  <a:pt x="11465" y="8390"/>
                </a:moveTo>
                <a:lnTo>
                  <a:pt x="10364" y="9454"/>
                </a:lnTo>
                <a:cubicBezTo>
                  <a:pt x="10316" y="9288"/>
                  <a:pt x="10237" y="9136"/>
                  <a:pt x="10127" y="8996"/>
                </a:cubicBezTo>
                <a:cubicBezTo>
                  <a:pt x="10017" y="8856"/>
                  <a:pt x="9878" y="8728"/>
                  <a:pt x="9710" y="8611"/>
                </a:cubicBezTo>
                <a:lnTo>
                  <a:pt x="11465" y="8390"/>
                </a:lnTo>
                <a:close/>
                <a:moveTo>
                  <a:pt x="11673" y="8514"/>
                </a:moveTo>
                <a:lnTo>
                  <a:pt x="11704" y="10021"/>
                </a:lnTo>
                <a:cubicBezTo>
                  <a:pt x="11521" y="9875"/>
                  <a:pt x="11338" y="9765"/>
                  <a:pt x="11152" y="9689"/>
                </a:cubicBezTo>
                <a:cubicBezTo>
                  <a:pt x="10967" y="9613"/>
                  <a:pt x="10779" y="9571"/>
                  <a:pt x="10588" y="9564"/>
                </a:cubicBezTo>
                <a:lnTo>
                  <a:pt x="11673" y="8514"/>
                </a:lnTo>
                <a:close/>
                <a:moveTo>
                  <a:pt x="11912" y="8500"/>
                </a:moveTo>
                <a:lnTo>
                  <a:pt x="13188" y="9592"/>
                </a:lnTo>
                <a:cubicBezTo>
                  <a:pt x="12957" y="9627"/>
                  <a:pt x="12738" y="9682"/>
                  <a:pt x="12530" y="9760"/>
                </a:cubicBezTo>
                <a:cubicBezTo>
                  <a:pt x="12323" y="9837"/>
                  <a:pt x="12127" y="9938"/>
                  <a:pt x="11944" y="10062"/>
                </a:cubicBezTo>
                <a:lnTo>
                  <a:pt x="11912" y="8500"/>
                </a:lnTo>
                <a:close/>
                <a:moveTo>
                  <a:pt x="12119" y="8403"/>
                </a:moveTo>
                <a:lnTo>
                  <a:pt x="13890" y="8638"/>
                </a:lnTo>
                <a:lnTo>
                  <a:pt x="13380" y="9495"/>
                </a:lnTo>
                <a:lnTo>
                  <a:pt x="12119" y="8403"/>
                </a:lnTo>
                <a:close/>
                <a:moveTo>
                  <a:pt x="12183" y="8196"/>
                </a:moveTo>
                <a:lnTo>
                  <a:pt x="13890" y="7464"/>
                </a:lnTo>
                <a:cubicBezTo>
                  <a:pt x="13794" y="7622"/>
                  <a:pt x="13747" y="7778"/>
                  <a:pt x="13745" y="7933"/>
                </a:cubicBezTo>
                <a:cubicBezTo>
                  <a:pt x="13743" y="8089"/>
                  <a:pt x="13786" y="8244"/>
                  <a:pt x="13874" y="8403"/>
                </a:cubicBezTo>
                <a:lnTo>
                  <a:pt x="12183" y="8196"/>
                </a:lnTo>
                <a:close/>
                <a:moveTo>
                  <a:pt x="14018" y="7187"/>
                </a:moveTo>
                <a:cubicBezTo>
                  <a:pt x="13810" y="7014"/>
                  <a:pt x="13667" y="6828"/>
                  <a:pt x="13581" y="6624"/>
                </a:cubicBezTo>
                <a:cubicBezTo>
                  <a:pt x="13495" y="6420"/>
                  <a:pt x="13467" y="6199"/>
                  <a:pt x="13491" y="5957"/>
                </a:cubicBezTo>
                <a:lnTo>
                  <a:pt x="14369" y="4672"/>
                </a:lnTo>
                <a:cubicBezTo>
                  <a:pt x="14457" y="5031"/>
                  <a:pt x="14572" y="5397"/>
                  <a:pt x="14740" y="5731"/>
                </a:cubicBezTo>
                <a:cubicBezTo>
                  <a:pt x="14907" y="6064"/>
                  <a:pt x="15127" y="6365"/>
                  <a:pt x="15422" y="6593"/>
                </a:cubicBezTo>
                <a:lnTo>
                  <a:pt x="14018" y="7187"/>
                </a:lnTo>
                <a:close/>
                <a:moveTo>
                  <a:pt x="13284" y="5846"/>
                </a:moveTo>
                <a:cubicBezTo>
                  <a:pt x="12941" y="6005"/>
                  <a:pt x="12642" y="6102"/>
                  <a:pt x="12383" y="6137"/>
                </a:cubicBezTo>
                <a:cubicBezTo>
                  <a:pt x="12123" y="6171"/>
                  <a:pt x="11904" y="6144"/>
                  <a:pt x="11720" y="6054"/>
                </a:cubicBezTo>
                <a:lnTo>
                  <a:pt x="11481" y="3110"/>
                </a:lnTo>
                <a:cubicBezTo>
                  <a:pt x="11880" y="3442"/>
                  <a:pt x="12311" y="3704"/>
                  <a:pt x="12775" y="3896"/>
                </a:cubicBezTo>
                <a:cubicBezTo>
                  <a:pt x="13240" y="4088"/>
                  <a:pt x="13739" y="4209"/>
                  <a:pt x="14273" y="4257"/>
                </a:cubicBezTo>
                <a:cubicBezTo>
                  <a:pt x="14273" y="4271"/>
                  <a:pt x="14277" y="4288"/>
                  <a:pt x="14281" y="4305"/>
                </a:cubicBezTo>
                <a:cubicBezTo>
                  <a:pt x="14285" y="4323"/>
                  <a:pt x="14289" y="4340"/>
                  <a:pt x="14289" y="4354"/>
                </a:cubicBezTo>
                <a:lnTo>
                  <a:pt x="13284" y="5846"/>
                </a:lnTo>
                <a:close/>
                <a:moveTo>
                  <a:pt x="11481" y="6040"/>
                </a:moveTo>
                <a:cubicBezTo>
                  <a:pt x="11178" y="6102"/>
                  <a:pt x="10875" y="6116"/>
                  <a:pt x="10574" y="6081"/>
                </a:cubicBezTo>
                <a:cubicBezTo>
                  <a:pt x="10273" y="6047"/>
                  <a:pt x="9973" y="5964"/>
                  <a:pt x="9678" y="5833"/>
                </a:cubicBezTo>
                <a:lnTo>
                  <a:pt x="8290" y="4340"/>
                </a:lnTo>
                <a:cubicBezTo>
                  <a:pt x="8833" y="4250"/>
                  <a:pt x="9351" y="4098"/>
                  <a:pt x="9842" y="3884"/>
                </a:cubicBezTo>
                <a:cubicBezTo>
                  <a:pt x="10332" y="3670"/>
                  <a:pt x="10795" y="3393"/>
                  <a:pt x="11226" y="3055"/>
                </a:cubicBezTo>
                <a:lnTo>
                  <a:pt x="11481" y="6040"/>
                </a:lnTo>
                <a:close/>
                <a:moveTo>
                  <a:pt x="9487" y="5957"/>
                </a:moveTo>
                <a:cubicBezTo>
                  <a:pt x="9535" y="6233"/>
                  <a:pt x="9515" y="6475"/>
                  <a:pt x="9427" y="6690"/>
                </a:cubicBezTo>
                <a:cubicBezTo>
                  <a:pt x="9339" y="6904"/>
                  <a:pt x="9184" y="7090"/>
                  <a:pt x="8960" y="7256"/>
                </a:cubicBezTo>
                <a:lnTo>
                  <a:pt x="7556" y="6814"/>
                </a:lnTo>
                <a:cubicBezTo>
                  <a:pt x="7756" y="6461"/>
                  <a:pt x="7907" y="6095"/>
                  <a:pt x="8013" y="5720"/>
                </a:cubicBezTo>
                <a:cubicBezTo>
                  <a:pt x="8119" y="5345"/>
                  <a:pt x="8179" y="4962"/>
                  <a:pt x="8195" y="4575"/>
                </a:cubicBezTo>
                <a:lnTo>
                  <a:pt x="9487" y="5957"/>
                </a:lnTo>
                <a:close/>
                <a:moveTo>
                  <a:pt x="8928" y="7464"/>
                </a:moveTo>
                <a:cubicBezTo>
                  <a:pt x="9144" y="7671"/>
                  <a:pt x="9287" y="7851"/>
                  <a:pt x="9363" y="8011"/>
                </a:cubicBezTo>
                <a:cubicBezTo>
                  <a:pt x="9439" y="8172"/>
                  <a:pt x="9447" y="8314"/>
                  <a:pt x="9391" y="8445"/>
                </a:cubicBezTo>
                <a:lnTo>
                  <a:pt x="7604" y="8666"/>
                </a:lnTo>
                <a:cubicBezTo>
                  <a:pt x="7668" y="8445"/>
                  <a:pt x="7732" y="8186"/>
                  <a:pt x="7750" y="7909"/>
                </a:cubicBezTo>
                <a:cubicBezTo>
                  <a:pt x="7768" y="7633"/>
                  <a:pt x="7740" y="7339"/>
                  <a:pt x="7620" y="7049"/>
                </a:cubicBezTo>
                <a:lnTo>
                  <a:pt x="8928" y="7464"/>
                </a:lnTo>
                <a:close/>
                <a:moveTo>
                  <a:pt x="9375" y="8652"/>
                </a:moveTo>
                <a:cubicBezTo>
                  <a:pt x="9614" y="8783"/>
                  <a:pt x="9798" y="8932"/>
                  <a:pt x="9930" y="9098"/>
                </a:cubicBezTo>
                <a:cubicBezTo>
                  <a:pt x="10061" y="9264"/>
                  <a:pt x="10141" y="9447"/>
                  <a:pt x="10173" y="9647"/>
                </a:cubicBezTo>
                <a:lnTo>
                  <a:pt x="8721" y="11057"/>
                </a:lnTo>
                <a:cubicBezTo>
                  <a:pt x="8665" y="10580"/>
                  <a:pt x="8562" y="10166"/>
                  <a:pt x="8406" y="9803"/>
                </a:cubicBezTo>
                <a:cubicBezTo>
                  <a:pt x="8250" y="9440"/>
                  <a:pt x="8043" y="9129"/>
                  <a:pt x="7780" y="8860"/>
                </a:cubicBezTo>
                <a:lnTo>
                  <a:pt x="9375" y="8652"/>
                </a:lnTo>
                <a:close/>
                <a:moveTo>
                  <a:pt x="10364" y="9786"/>
                </a:moveTo>
                <a:cubicBezTo>
                  <a:pt x="10596" y="9758"/>
                  <a:pt x="10819" y="9789"/>
                  <a:pt x="11040" y="9881"/>
                </a:cubicBezTo>
                <a:cubicBezTo>
                  <a:pt x="11262" y="9972"/>
                  <a:pt x="11481" y="10124"/>
                  <a:pt x="11704" y="10338"/>
                </a:cubicBezTo>
                <a:lnTo>
                  <a:pt x="11736" y="12190"/>
                </a:lnTo>
                <a:lnTo>
                  <a:pt x="8753" y="11347"/>
                </a:lnTo>
                <a:lnTo>
                  <a:pt x="8753" y="11347"/>
                </a:lnTo>
                <a:lnTo>
                  <a:pt x="10364" y="9786"/>
                </a:lnTo>
                <a:close/>
                <a:moveTo>
                  <a:pt x="11944" y="10338"/>
                </a:moveTo>
                <a:cubicBezTo>
                  <a:pt x="12151" y="10179"/>
                  <a:pt x="12375" y="10055"/>
                  <a:pt x="12616" y="9965"/>
                </a:cubicBezTo>
                <a:cubicBezTo>
                  <a:pt x="12857" y="9875"/>
                  <a:pt x="13116" y="9820"/>
                  <a:pt x="13396" y="9799"/>
                </a:cubicBezTo>
                <a:lnTo>
                  <a:pt x="14337" y="10601"/>
                </a:lnTo>
                <a:cubicBezTo>
                  <a:pt x="13882" y="10677"/>
                  <a:pt x="13455" y="10833"/>
                  <a:pt x="13063" y="11064"/>
                </a:cubicBezTo>
                <a:cubicBezTo>
                  <a:pt x="12670" y="11296"/>
                  <a:pt x="12311" y="11603"/>
                  <a:pt x="11992" y="11983"/>
                </a:cubicBezTo>
                <a:lnTo>
                  <a:pt x="11944" y="10338"/>
                </a:lnTo>
                <a:close/>
                <a:moveTo>
                  <a:pt x="13555" y="9634"/>
                </a:moveTo>
                <a:lnTo>
                  <a:pt x="14145" y="8652"/>
                </a:lnTo>
                <a:lnTo>
                  <a:pt x="16379" y="8942"/>
                </a:lnTo>
                <a:cubicBezTo>
                  <a:pt x="15876" y="9150"/>
                  <a:pt x="15470" y="9378"/>
                  <a:pt x="15155" y="9625"/>
                </a:cubicBezTo>
                <a:cubicBezTo>
                  <a:pt x="14839" y="9872"/>
                  <a:pt x="14616" y="10138"/>
                  <a:pt x="14480" y="10421"/>
                </a:cubicBezTo>
                <a:lnTo>
                  <a:pt x="13555" y="9634"/>
                </a:lnTo>
                <a:close/>
                <a:moveTo>
                  <a:pt x="14161" y="8459"/>
                </a:moveTo>
                <a:cubicBezTo>
                  <a:pt x="14034" y="8286"/>
                  <a:pt x="13974" y="8117"/>
                  <a:pt x="13978" y="7947"/>
                </a:cubicBezTo>
                <a:cubicBezTo>
                  <a:pt x="13982" y="7778"/>
                  <a:pt x="14050" y="7609"/>
                  <a:pt x="14177" y="7436"/>
                </a:cubicBezTo>
                <a:cubicBezTo>
                  <a:pt x="14185" y="7422"/>
                  <a:pt x="14193" y="7405"/>
                  <a:pt x="14197" y="7388"/>
                </a:cubicBezTo>
                <a:cubicBezTo>
                  <a:pt x="14201" y="7370"/>
                  <a:pt x="14201" y="7353"/>
                  <a:pt x="14193" y="7339"/>
                </a:cubicBezTo>
                <a:lnTo>
                  <a:pt x="15470" y="6800"/>
                </a:lnTo>
                <a:cubicBezTo>
                  <a:pt x="15486" y="7208"/>
                  <a:pt x="15569" y="7574"/>
                  <a:pt x="15723" y="7899"/>
                </a:cubicBezTo>
                <a:cubicBezTo>
                  <a:pt x="15876" y="8224"/>
                  <a:pt x="16100" y="8507"/>
                  <a:pt x="16395" y="8749"/>
                </a:cubicBezTo>
                <a:lnTo>
                  <a:pt x="14161" y="8459"/>
                </a:lnTo>
                <a:close/>
                <a:moveTo>
                  <a:pt x="17416" y="5736"/>
                </a:moveTo>
                <a:lnTo>
                  <a:pt x="15645" y="6496"/>
                </a:lnTo>
                <a:cubicBezTo>
                  <a:pt x="15318" y="6275"/>
                  <a:pt x="15083" y="5947"/>
                  <a:pt x="14909" y="5577"/>
                </a:cubicBezTo>
                <a:cubicBezTo>
                  <a:pt x="14736" y="5207"/>
                  <a:pt x="14624" y="4796"/>
                  <a:pt x="14544" y="4409"/>
                </a:cubicBezTo>
                <a:lnTo>
                  <a:pt x="15470" y="3055"/>
                </a:lnTo>
                <a:lnTo>
                  <a:pt x="17416" y="5736"/>
                </a:lnTo>
                <a:close/>
                <a:moveTo>
                  <a:pt x="15262" y="2930"/>
                </a:moveTo>
                <a:lnTo>
                  <a:pt x="14465" y="4105"/>
                </a:lnTo>
                <a:cubicBezTo>
                  <a:pt x="14457" y="4091"/>
                  <a:pt x="14445" y="4081"/>
                  <a:pt x="14431" y="4074"/>
                </a:cubicBezTo>
                <a:cubicBezTo>
                  <a:pt x="14417" y="4067"/>
                  <a:pt x="14401" y="4063"/>
                  <a:pt x="14385" y="4063"/>
                </a:cubicBezTo>
                <a:cubicBezTo>
                  <a:pt x="13818" y="4022"/>
                  <a:pt x="13288" y="3894"/>
                  <a:pt x="12797" y="3683"/>
                </a:cubicBezTo>
                <a:cubicBezTo>
                  <a:pt x="12307" y="3473"/>
                  <a:pt x="11856" y="3179"/>
                  <a:pt x="11449" y="2806"/>
                </a:cubicBezTo>
                <a:lnTo>
                  <a:pt x="11338" y="1534"/>
                </a:lnTo>
                <a:cubicBezTo>
                  <a:pt x="11960" y="1942"/>
                  <a:pt x="12602" y="2263"/>
                  <a:pt x="13258" y="2496"/>
                </a:cubicBezTo>
                <a:cubicBezTo>
                  <a:pt x="13914" y="2730"/>
                  <a:pt x="14584" y="2875"/>
                  <a:pt x="15262" y="2930"/>
                </a:cubicBezTo>
                <a:close/>
                <a:moveTo>
                  <a:pt x="11114" y="1479"/>
                </a:moveTo>
                <a:lnTo>
                  <a:pt x="11226" y="2792"/>
                </a:lnTo>
                <a:cubicBezTo>
                  <a:pt x="10779" y="3158"/>
                  <a:pt x="10297" y="3459"/>
                  <a:pt x="9780" y="3689"/>
                </a:cubicBezTo>
                <a:cubicBezTo>
                  <a:pt x="9264" y="3918"/>
                  <a:pt x="8713" y="4077"/>
                  <a:pt x="8131" y="4160"/>
                </a:cubicBezTo>
                <a:lnTo>
                  <a:pt x="6823" y="2750"/>
                </a:lnTo>
                <a:cubicBezTo>
                  <a:pt x="7604" y="2695"/>
                  <a:pt x="8354" y="2560"/>
                  <a:pt x="9070" y="2348"/>
                </a:cubicBezTo>
                <a:cubicBezTo>
                  <a:pt x="9786" y="2135"/>
                  <a:pt x="10468" y="1845"/>
                  <a:pt x="11114" y="1479"/>
                </a:cubicBezTo>
                <a:close/>
                <a:moveTo>
                  <a:pt x="6647" y="2902"/>
                </a:moveTo>
                <a:lnTo>
                  <a:pt x="7955" y="4312"/>
                </a:lnTo>
                <a:cubicBezTo>
                  <a:pt x="7971" y="4741"/>
                  <a:pt x="7923" y="5159"/>
                  <a:pt x="7818" y="5565"/>
                </a:cubicBezTo>
                <a:cubicBezTo>
                  <a:pt x="7712" y="5971"/>
                  <a:pt x="7548" y="6365"/>
                  <a:pt x="7333" y="6745"/>
                </a:cubicBezTo>
                <a:lnTo>
                  <a:pt x="5227" y="6081"/>
                </a:lnTo>
                <a:cubicBezTo>
                  <a:pt x="5594" y="5743"/>
                  <a:pt x="5877" y="5242"/>
                  <a:pt x="6105" y="4679"/>
                </a:cubicBezTo>
                <a:cubicBezTo>
                  <a:pt x="6332" y="4115"/>
                  <a:pt x="6503" y="3490"/>
                  <a:pt x="6647" y="2902"/>
                </a:cubicBezTo>
                <a:close/>
                <a:moveTo>
                  <a:pt x="5211" y="6289"/>
                </a:moveTo>
                <a:lnTo>
                  <a:pt x="7317" y="6952"/>
                </a:lnTo>
                <a:cubicBezTo>
                  <a:pt x="7445" y="7180"/>
                  <a:pt x="7513" y="7429"/>
                  <a:pt x="7521" y="7712"/>
                </a:cubicBezTo>
                <a:cubicBezTo>
                  <a:pt x="7528" y="7996"/>
                  <a:pt x="7477" y="8314"/>
                  <a:pt x="7365" y="8680"/>
                </a:cubicBezTo>
                <a:lnTo>
                  <a:pt x="7365" y="8694"/>
                </a:lnTo>
                <a:lnTo>
                  <a:pt x="5259" y="8956"/>
                </a:lnTo>
                <a:cubicBezTo>
                  <a:pt x="5435" y="8583"/>
                  <a:pt x="5518" y="8179"/>
                  <a:pt x="5510" y="7737"/>
                </a:cubicBezTo>
                <a:cubicBezTo>
                  <a:pt x="5502" y="7294"/>
                  <a:pt x="5403" y="6814"/>
                  <a:pt x="5211" y="6289"/>
                </a:cubicBezTo>
                <a:close/>
                <a:moveTo>
                  <a:pt x="5323" y="9164"/>
                </a:moveTo>
                <a:lnTo>
                  <a:pt x="7509" y="8887"/>
                </a:lnTo>
                <a:cubicBezTo>
                  <a:pt x="7804" y="9170"/>
                  <a:pt x="8031" y="9499"/>
                  <a:pt x="8197" y="9889"/>
                </a:cubicBezTo>
                <a:cubicBezTo>
                  <a:pt x="8362" y="10280"/>
                  <a:pt x="8466" y="10732"/>
                  <a:pt x="8514" y="11264"/>
                </a:cubicBezTo>
                <a:lnTo>
                  <a:pt x="7620" y="12135"/>
                </a:lnTo>
                <a:cubicBezTo>
                  <a:pt x="7261" y="11451"/>
                  <a:pt x="6898" y="10871"/>
                  <a:pt x="6519" y="10380"/>
                </a:cubicBezTo>
                <a:cubicBezTo>
                  <a:pt x="6140" y="9889"/>
                  <a:pt x="5746" y="9488"/>
                  <a:pt x="5323" y="9164"/>
                </a:cubicBezTo>
                <a:close/>
                <a:moveTo>
                  <a:pt x="7907" y="12218"/>
                </a:moveTo>
                <a:cubicBezTo>
                  <a:pt x="7891" y="12218"/>
                  <a:pt x="7860" y="12218"/>
                  <a:pt x="7844" y="12218"/>
                </a:cubicBezTo>
                <a:lnTo>
                  <a:pt x="8577" y="11513"/>
                </a:lnTo>
                <a:lnTo>
                  <a:pt x="8593" y="11527"/>
                </a:lnTo>
                <a:lnTo>
                  <a:pt x="11736" y="12412"/>
                </a:lnTo>
                <a:lnTo>
                  <a:pt x="11736" y="12716"/>
                </a:lnTo>
                <a:cubicBezTo>
                  <a:pt x="10364" y="12384"/>
                  <a:pt x="9104" y="12218"/>
                  <a:pt x="7907" y="12218"/>
                </a:cubicBezTo>
                <a:close/>
                <a:moveTo>
                  <a:pt x="11992" y="12660"/>
                </a:moveTo>
                <a:lnTo>
                  <a:pt x="11992" y="12329"/>
                </a:lnTo>
                <a:cubicBezTo>
                  <a:pt x="12335" y="11873"/>
                  <a:pt x="12718" y="11517"/>
                  <a:pt x="13142" y="11258"/>
                </a:cubicBezTo>
                <a:cubicBezTo>
                  <a:pt x="13567" y="10998"/>
                  <a:pt x="14034" y="10836"/>
                  <a:pt x="14544" y="10767"/>
                </a:cubicBezTo>
                <a:lnTo>
                  <a:pt x="14544" y="10767"/>
                </a:lnTo>
                <a:lnTo>
                  <a:pt x="15422" y="11527"/>
                </a:lnTo>
                <a:cubicBezTo>
                  <a:pt x="14871" y="11582"/>
                  <a:pt x="14317" y="11703"/>
                  <a:pt x="13749" y="11892"/>
                </a:cubicBezTo>
                <a:cubicBezTo>
                  <a:pt x="13180" y="12080"/>
                  <a:pt x="12598" y="12336"/>
                  <a:pt x="11992" y="12660"/>
                </a:cubicBezTo>
                <a:close/>
                <a:moveTo>
                  <a:pt x="15581" y="11375"/>
                </a:moveTo>
                <a:lnTo>
                  <a:pt x="14672" y="10601"/>
                </a:lnTo>
                <a:cubicBezTo>
                  <a:pt x="14800" y="10290"/>
                  <a:pt x="15039" y="10003"/>
                  <a:pt x="15396" y="9739"/>
                </a:cubicBezTo>
                <a:cubicBezTo>
                  <a:pt x="15753" y="9475"/>
                  <a:pt x="16227" y="9233"/>
                  <a:pt x="16826" y="9012"/>
                </a:cubicBezTo>
                <a:lnTo>
                  <a:pt x="17607" y="9108"/>
                </a:lnTo>
                <a:cubicBezTo>
                  <a:pt x="17161" y="9399"/>
                  <a:pt x="16770" y="9734"/>
                  <a:pt x="16433" y="10112"/>
                </a:cubicBezTo>
                <a:cubicBezTo>
                  <a:pt x="16096" y="10490"/>
                  <a:pt x="15813" y="10912"/>
                  <a:pt x="15581" y="11375"/>
                </a:cubicBezTo>
                <a:close/>
              </a:path>
            </a:pathLst>
          </a:custGeom>
          <a:solidFill>
            <a:schemeClr val="accent4"/>
          </a:solidFill>
          <a:ln w="12700">
            <a:miter lim="400000"/>
          </a:ln>
        </p:spPr>
        <p:txBody>
          <a:bodyPr lIns="45719" rIns="45719" anchor="ctr"/>
          <a:lstStyle/>
          <a:p>
            <a:pPr defTabSz="914400">
              <a:defRPr sz="1800"/>
            </a:pPr>
            <a:endParaRPr/>
          </a:p>
        </p:txBody>
      </p:sp>
      <p:sp>
        <p:nvSpPr>
          <p:cNvPr id="36" name="Freeform 337"/>
          <p:cNvSpPr/>
          <p:nvPr/>
        </p:nvSpPr>
        <p:spPr>
          <a:xfrm>
            <a:off x="-2387765" y="9698553"/>
            <a:ext cx="4673951" cy="4335548"/>
          </a:xfrm>
          <a:custGeom>
            <a:avLst/>
            <a:gdLst/>
            <a:ahLst/>
            <a:cxnLst>
              <a:cxn ang="0">
                <a:pos x="wd2" y="hd2"/>
              </a:cxn>
              <a:cxn ang="5400000">
                <a:pos x="wd2" y="hd2"/>
              </a:cxn>
              <a:cxn ang="10800000">
                <a:pos x="wd2" y="hd2"/>
              </a:cxn>
              <a:cxn ang="16200000">
                <a:pos x="wd2" y="hd2"/>
              </a:cxn>
            </a:cxnLst>
            <a:rect l="0" t="0" r="r" b="b"/>
            <a:pathLst>
              <a:path w="21587" h="21600" extrusionOk="0">
                <a:moveTo>
                  <a:pt x="21466" y="12717"/>
                </a:moveTo>
                <a:lnTo>
                  <a:pt x="17707" y="12118"/>
                </a:lnTo>
                <a:lnTo>
                  <a:pt x="17378" y="7911"/>
                </a:lnTo>
                <a:lnTo>
                  <a:pt x="18019" y="7574"/>
                </a:lnTo>
                <a:cubicBezTo>
                  <a:pt x="18088" y="7537"/>
                  <a:pt x="18105" y="7462"/>
                  <a:pt x="18071" y="7387"/>
                </a:cubicBezTo>
                <a:cubicBezTo>
                  <a:pt x="18036" y="7312"/>
                  <a:pt x="17967" y="7294"/>
                  <a:pt x="17898" y="7331"/>
                </a:cubicBezTo>
                <a:lnTo>
                  <a:pt x="17291" y="7649"/>
                </a:lnTo>
                <a:lnTo>
                  <a:pt x="15091" y="3852"/>
                </a:lnTo>
                <a:lnTo>
                  <a:pt x="16685" y="935"/>
                </a:lnTo>
                <a:cubicBezTo>
                  <a:pt x="16720" y="860"/>
                  <a:pt x="16702" y="785"/>
                  <a:pt x="16633" y="748"/>
                </a:cubicBezTo>
                <a:cubicBezTo>
                  <a:pt x="16564" y="711"/>
                  <a:pt x="16494" y="729"/>
                  <a:pt x="16460" y="804"/>
                </a:cubicBezTo>
                <a:lnTo>
                  <a:pt x="14866" y="3722"/>
                </a:lnTo>
                <a:cubicBezTo>
                  <a:pt x="13325" y="3609"/>
                  <a:pt x="11835" y="2936"/>
                  <a:pt x="10449" y="1721"/>
                </a:cubicBezTo>
                <a:lnTo>
                  <a:pt x="10345" y="131"/>
                </a:lnTo>
                <a:cubicBezTo>
                  <a:pt x="10345" y="56"/>
                  <a:pt x="10276" y="0"/>
                  <a:pt x="10207" y="0"/>
                </a:cubicBezTo>
                <a:cubicBezTo>
                  <a:pt x="10137" y="0"/>
                  <a:pt x="10085" y="75"/>
                  <a:pt x="10085" y="150"/>
                </a:cubicBezTo>
                <a:lnTo>
                  <a:pt x="10189" y="1721"/>
                </a:lnTo>
                <a:cubicBezTo>
                  <a:pt x="8752" y="2768"/>
                  <a:pt x="7123" y="3366"/>
                  <a:pt x="5357" y="3497"/>
                </a:cubicBezTo>
                <a:lnTo>
                  <a:pt x="3122" y="505"/>
                </a:lnTo>
                <a:cubicBezTo>
                  <a:pt x="3070" y="449"/>
                  <a:pt x="3001" y="430"/>
                  <a:pt x="2932" y="486"/>
                </a:cubicBezTo>
                <a:cubicBezTo>
                  <a:pt x="2880" y="542"/>
                  <a:pt x="2862" y="617"/>
                  <a:pt x="2914" y="692"/>
                </a:cubicBezTo>
                <a:lnTo>
                  <a:pt x="5166" y="3703"/>
                </a:lnTo>
                <a:cubicBezTo>
                  <a:pt x="4854" y="5349"/>
                  <a:pt x="4404" y="7312"/>
                  <a:pt x="3573" y="8172"/>
                </a:cubicBezTo>
                <a:lnTo>
                  <a:pt x="178" y="6807"/>
                </a:lnTo>
                <a:cubicBezTo>
                  <a:pt x="108" y="6789"/>
                  <a:pt x="39" y="6826"/>
                  <a:pt x="4" y="6882"/>
                </a:cubicBezTo>
                <a:cubicBezTo>
                  <a:pt x="-13" y="6957"/>
                  <a:pt x="22" y="7032"/>
                  <a:pt x="74" y="7069"/>
                </a:cubicBezTo>
                <a:lnTo>
                  <a:pt x="3469" y="8397"/>
                </a:lnTo>
                <a:cubicBezTo>
                  <a:pt x="3971" y="9912"/>
                  <a:pt x="3988" y="11146"/>
                  <a:pt x="3521" y="12175"/>
                </a:cubicBezTo>
                <a:lnTo>
                  <a:pt x="2914" y="12268"/>
                </a:lnTo>
                <a:cubicBezTo>
                  <a:pt x="2845" y="12287"/>
                  <a:pt x="2793" y="12343"/>
                  <a:pt x="2810" y="12418"/>
                </a:cubicBezTo>
                <a:cubicBezTo>
                  <a:pt x="2828" y="12492"/>
                  <a:pt x="2880" y="12530"/>
                  <a:pt x="2932" y="12530"/>
                </a:cubicBezTo>
                <a:cubicBezTo>
                  <a:pt x="2932" y="12530"/>
                  <a:pt x="2949" y="12530"/>
                  <a:pt x="2949" y="12530"/>
                </a:cubicBezTo>
                <a:lnTo>
                  <a:pt x="3555" y="12436"/>
                </a:lnTo>
                <a:cubicBezTo>
                  <a:pt x="4543" y="13315"/>
                  <a:pt x="5374" y="14643"/>
                  <a:pt x="6205" y="16644"/>
                </a:cubicBezTo>
                <a:lnTo>
                  <a:pt x="3884" y="19431"/>
                </a:lnTo>
                <a:cubicBezTo>
                  <a:pt x="3832" y="19487"/>
                  <a:pt x="3850" y="19580"/>
                  <a:pt x="3902" y="19636"/>
                </a:cubicBezTo>
                <a:cubicBezTo>
                  <a:pt x="3919" y="19655"/>
                  <a:pt x="3954" y="19674"/>
                  <a:pt x="3988" y="19674"/>
                </a:cubicBezTo>
                <a:cubicBezTo>
                  <a:pt x="4023" y="19674"/>
                  <a:pt x="4058" y="19655"/>
                  <a:pt x="4092" y="19618"/>
                </a:cubicBezTo>
                <a:lnTo>
                  <a:pt x="6431" y="16794"/>
                </a:lnTo>
                <a:cubicBezTo>
                  <a:pt x="7816" y="16756"/>
                  <a:pt x="9271" y="16981"/>
                  <a:pt x="10917" y="17467"/>
                </a:cubicBezTo>
                <a:lnTo>
                  <a:pt x="10986" y="21469"/>
                </a:lnTo>
                <a:cubicBezTo>
                  <a:pt x="10986" y="21544"/>
                  <a:pt x="11038" y="21600"/>
                  <a:pt x="11125" y="21600"/>
                </a:cubicBezTo>
                <a:cubicBezTo>
                  <a:pt x="11125" y="21600"/>
                  <a:pt x="11125" y="21600"/>
                  <a:pt x="11125" y="21600"/>
                </a:cubicBezTo>
                <a:cubicBezTo>
                  <a:pt x="11194" y="21600"/>
                  <a:pt x="11246" y="21544"/>
                  <a:pt x="11246" y="21450"/>
                </a:cubicBezTo>
                <a:lnTo>
                  <a:pt x="11177" y="17411"/>
                </a:lnTo>
                <a:cubicBezTo>
                  <a:pt x="12562" y="16457"/>
                  <a:pt x="13844" y="15933"/>
                  <a:pt x="15091" y="15803"/>
                </a:cubicBezTo>
                <a:cubicBezTo>
                  <a:pt x="15109" y="15803"/>
                  <a:pt x="15109" y="15803"/>
                  <a:pt x="15126" y="15803"/>
                </a:cubicBezTo>
                <a:lnTo>
                  <a:pt x="16494" y="17261"/>
                </a:lnTo>
                <a:cubicBezTo>
                  <a:pt x="16512" y="17280"/>
                  <a:pt x="16546" y="17299"/>
                  <a:pt x="16581" y="17299"/>
                </a:cubicBezTo>
                <a:cubicBezTo>
                  <a:pt x="16616" y="17299"/>
                  <a:pt x="16650" y="17280"/>
                  <a:pt x="16668" y="17261"/>
                </a:cubicBezTo>
                <a:cubicBezTo>
                  <a:pt x="16720" y="17205"/>
                  <a:pt x="16720" y="17112"/>
                  <a:pt x="16668" y="17056"/>
                </a:cubicBezTo>
                <a:lnTo>
                  <a:pt x="15265" y="15541"/>
                </a:lnTo>
                <a:cubicBezTo>
                  <a:pt x="15784" y="14213"/>
                  <a:pt x="16581" y="13128"/>
                  <a:pt x="17638" y="12324"/>
                </a:cubicBezTo>
                <a:lnTo>
                  <a:pt x="21448" y="12941"/>
                </a:lnTo>
                <a:cubicBezTo>
                  <a:pt x="21448" y="12941"/>
                  <a:pt x="21466" y="12941"/>
                  <a:pt x="21466" y="12941"/>
                </a:cubicBezTo>
                <a:cubicBezTo>
                  <a:pt x="21535" y="12941"/>
                  <a:pt x="21587" y="12885"/>
                  <a:pt x="21587" y="12829"/>
                </a:cubicBezTo>
                <a:cubicBezTo>
                  <a:pt x="21587" y="12792"/>
                  <a:pt x="21535" y="12736"/>
                  <a:pt x="21466" y="12717"/>
                </a:cubicBezTo>
                <a:close/>
                <a:moveTo>
                  <a:pt x="17430" y="12062"/>
                </a:moveTo>
                <a:lnTo>
                  <a:pt x="16425" y="11894"/>
                </a:lnTo>
                <a:cubicBezTo>
                  <a:pt x="15594" y="11239"/>
                  <a:pt x="15178" y="10304"/>
                  <a:pt x="15178" y="9033"/>
                </a:cubicBezTo>
                <a:lnTo>
                  <a:pt x="17101" y="8004"/>
                </a:lnTo>
                <a:lnTo>
                  <a:pt x="17430" y="12062"/>
                </a:lnTo>
                <a:close/>
                <a:moveTo>
                  <a:pt x="12528" y="8528"/>
                </a:moveTo>
                <a:cubicBezTo>
                  <a:pt x="12580" y="9014"/>
                  <a:pt x="12770" y="9463"/>
                  <a:pt x="13117" y="9856"/>
                </a:cubicBezTo>
                <a:lnTo>
                  <a:pt x="11263" y="10828"/>
                </a:lnTo>
                <a:lnTo>
                  <a:pt x="12528" y="8528"/>
                </a:lnTo>
                <a:close/>
                <a:moveTo>
                  <a:pt x="11038" y="10697"/>
                </a:moveTo>
                <a:lnTo>
                  <a:pt x="10900" y="8509"/>
                </a:lnTo>
                <a:cubicBezTo>
                  <a:pt x="11281" y="8659"/>
                  <a:pt x="11748" y="8603"/>
                  <a:pt x="12337" y="8341"/>
                </a:cubicBezTo>
                <a:lnTo>
                  <a:pt x="11038" y="10697"/>
                </a:lnTo>
                <a:close/>
                <a:moveTo>
                  <a:pt x="10778" y="10735"/>
                </a:moveTo>
                <a:lnTo>
                  <a:pt x="9012" y="8359"/>
                </a:lnTo>
                <a:cubicBezTo>
                  <a:pt x="9549" y="8546"/>
                  <a:pt x="10085" y="8584"/>
                  <a:pt x="10640" y="8453"/>
                </a:cubicBezTo>
                <a:lnTo>
                  <a:pt x="10778" y="10735"/>
                </a:lnTo>
                <a:close/>
                <a:moveTo>
                  <a:pt x="10536" y="10865"/>
                </a:moveTo>
                <a:lnTo>
                  <a:pt x="8163" y="9930"/>
                </a:lnTo>
                <a:cubicBezTo>
                  <a:pt x="8544" y="9538"/>
                  <a:pt x="8734" y="9051"/>
                  <a:pt x="8734" y="8453"/>
                </a:cubicBezTo>
                <a:lnTo>
                  <a:pt x="10536" y="10865"/>
                </a:lnTo>
                <a:close/>
                <a:moveTo>
                  <a:pt x="10397" y="11109"/>
                </a:moveTo>
                <a:lnTo>
                  <a:pt x="8613" y="11389"/>
                </a:lnTo>
                <a:cubicBezTo>
                  <a:pt x="8700" y="10996"/>
                  <a:pt x="8544" y="10622"/>
                  <a:pt x="8319" y="10304"/>
                </a:cubicBezTo>
                <a:lnTo>
                  <a:pt x="10397" y="11109"/>
                </a:lnTo>
                <a:close/>
                <a:moveTo>
                  <a:pt x="10588" y="11352"/>
                </a:moveTo>
                <a:lnTo>
                  <a:pt x="9393" y="12792"/>
                </a:lnTo>
                <a:cubicBezTo>
                  <a:pt x="9289" y="12343"/>
                  <a:pt x="9046" y="11969"/>
                  <a:pt x="8682" y="11651"/>
                </a:cubicBezTo>
                <a:lnTo>
                  <a:pt x="10588" y="11352"/>
                </a:lnTo>
                <a:close/>
                <a:moveTo>
                  <a:pt x="10813" y="11520"/>
                </a:moveTo>
                <a:lnTo>
                  <a:pt x="10848" y="13558"/>
                </a:lnTo>
                <a:cubicBezTo>
                  <a:pt x="10449" y="13166"/>
                  <a:pt x="10051" y="12960"/>
                  <a:pt x="9635" y="12941"/>
                </a:cubicBezTo>
                <a:lnTo>
                  <a:pt x="10813" y="11520"/>
                </a:lnTo>
                <a:close/>
                <a:moveTo>
                  <a:pt x="11073" y="11501"/>
                </a:moveTo>
                <a:lnTo>
                  <a:pt x="12459" y="12979"/>
                </a:lnTo>
                <a:cubicBezTo>
                  <a:pt x="11956" y="13072"/>
                  <a:pt x="11506" y="13278"/>
                  <a:pt x="11107" y="13615"/>
                </a:cubicBezTo>
                <a:lnTo>
                  <a:pt x="11073" y="11501"/>
                </a:lnTo>
                <a:close/>
                <a:moveTo>
                  <a:pt x="11298" y="11370"/>
                </a:moveTo>
                <a:lnTo>
                  <a:pt x="13221" y="11688"/>
                </a:lnTo>
                <a:lnTo>
                  <a:pt x="12666" y="12848"/>
                </a:lnTo>
                <a:lnTo>
                  <a:pt x="11298" y="11370"/>
                </a:lnTo>
                <a:close/>
                <a:moveTo>
                  <a:pt x="11367" y="11090"/>
                </a:moveTo>
                <a:lnTo>
                  <a:pt x="13221" y="10099"/>
                </a:lnTo>
                <a:cubicBezTo>
                  <a:pt x="13013" y="10529"/>
                  <a:pt x="13013" y="10940"/>
                  <a:pt x="13203" y="11370"/>
                </a:cubicBezTo>
                <a:lnTo>
                  <a:pt x="11367" y="11090"/>
                </a:lnTo>
                <a:close/>
                <a:moveTo>
                  <a:pt x="13359" y="9725"/>
                </a:moveTo>
                <a:cubicBezTo>
                  <a:pt x="12909" y="9257"/>
                  <a:pt x="12736" y="8715"/>
                  <a:pt x="12788" y="8060"/>
                </a:cubicBezTo>
                <a:lnTo>
                  <a:pt x="13740" y="6321"/>
                </a:lnTo>
                <a:cubicBezTo>
                  <a:pt x="13931" y="7294"/>
                  <a:pt x="14243" y="8303"/>
                  <a:pt x="14884" y="8921"/>
                </a:cubicBezTo>
                <a:lnTo>
                  <a:pt x="13359" y="9725"/>
                </a:lnTo>
                <a:close/>
                <a:moveTo>
                  <a:pt x="12562" y="7911"/>
                </a:moveTo>
                <a:cubicBezTo>
                  <a:pt x="11818" y="8341"/>
                  <a:pt x="11263" y="8434"/>
                  <a:pt x="10865" y="8191"/>
                </a:cubicBezTo>
                <a:lnTo>
                  <a:pt x="10605" y="4208"/>
                </a:lnTo>
                <a:cubicBezTo>
                  <a:pt x="11471" y="5105"/>
                  <a:pt x="12476" y="5629"/>
                  <a:pt x="13636" y="5760"/>
                </a:cubicBezTo>
                <a:cubicBezTo>
                  <a:pt x="13636" y="5797"/>
                  <a:pt x="13654" y="5854"/>
                  <a:pt x="13654" y="5891"/>
                </a:cubicBezTo>
                <a:lnTo>
                  <a:pt x="12562" y="7911"/>
                </a:lnTo>
                <a:close/>
                <a:moveTo>
                  <a:pt x="10605" y="8172"/>
                </a:moveTo>
                <a:cubicBezTo>
                  <a:pt x="9947" y="8341"/>
                  <a:pt x="9289" y="8247"/>
                  <a:pt x="8648" y="7892"/>
                </a:cubicBezTo>
                <a:lnTo>
                  <a:pt x="7141" y="5872"/>
                </a:lnTo>
                <a:cubicBezTo>
                  <a:pt x="8319" y="5629"/>
                  <a:pt x="9393" y="5049"/>
                  <a:pt x="10328" y="4133"/>
                </a:cubicBezTo>
                <a:lnTo>
                  <a:pt x="10605" y="8172"/>
                </a:lnTo>
                <a:close/>
                <a:moveTo>
                  <a:pt x="8440" y="8060"/>
                </a:moveTo>
                <a:cubicBezTo>
                  <a:pt x="8544" y="8808"/>
                  <a:pt x="8353" y="9369"/>
                  <a:pt x="7868" y="9818"/>
                </a:cubicBezTo>
                <a:lnTo>
                  <a:pt x="6344" y="9220"/>
                </a:lnTo>
                <a:cubicBezTo>
                  <a:pt x="6777" y="8266"/>
                  <a:pt x="7002" y="7237"/>
                  <a:pt x="7037" y="6190"/>
                </a:cubicBezTo>
                <a:lnTo>
                  <a:pt x="8440" y="8060"/>
                </a:lnTo>
                <a:close/>
                <a:moveTo>
                  <a:pt x="7834" y="10099"/>
                </a:moveTo>
                <a:cubicBezTo>
                  <a:pt x="8301" y="10660"/>
                  <a:pt x="8457" y="11071"/>
                  <a:pt x="8336" y="11426"/>
                </a:cubicBezTo>
                <a:lnTo>
                  <a:pt x="6396" y="11726"/>
                </a:lnTo>
                <a:cubicBezTo>
                  <a:pt x="6535" y="11127"/>
                  <a:pt x="6673" y="10323"/>
                  <a:pt x="6413" y="9538"/>
                </a:cubicBezTo>
                <a:lnTo>
                  <a:pt x="7834" y="10099"/>
                </a:lnTo>
                <a:close/>
                <a:moveTo>
                  <a:pt x="8319" y="11707"/>
                </a:moveTo>
                <a:cubicBezTo>
                  <a:pt x="8838" y="12062"/>
                  <a:pt x="9115" y="12511"/>
                  <a:pt x="9185" y="13054"/>
                </a:cubicBezTo>
                <a:lnTo>
                  <a:pt x="7609" y="14961"/>
                </a:lnTo>
                <a:cubicBezTo>
                  <a:pt x="7487" y="13671"/>
                  <a:pt x="7158" y="12717"/>
                  <a:pt x="6587" y="11988"/>
                </a:cubicBezTo>
                <a:lnTo>
                  <a:pt x="8319" y="11707"/>
                </a:lnTo>
                <a:close/>
                <a:moveTo>
                  <a:pt x="9393" y="13241"/>
                </a:moveTo>
                <a:cubicBezTo>
                  <a:pt x="9895" y="13166"/>
                  <a:pt x="10363" y="13409"/>
                  <a:pt x="10848" y="13989"/>
                </a:cubicBezTo>
                <a:lnTo>
                  <a:pt x="10882" y="16495"/>
                </a:lnTo>
                <a:lnTo>
                  <a:pt x="7643" y="15354"/>
                </a:lnTo>
                <a:cubicBezTo>
                  <a:pt x="7643" y="15354"/>
                  <a:pt x="7643" y="15354"/>
                  <a:pt x="7643" y="15354"/>
                </a:cubicBezTo>
                <a:lnTo>
                  <a:pt x="9393" y="13241"/>
                </a:lnTo>
                <a:close/>
                <a:moveTo>
                  <a:pt x="11107" y="13989"/>
                </a:moveTo>
                <a:cubicBezTo>
                  <a:pt x="11558" y="13558"/>
                  <a:pt x="12077" y="13315"/>
                  <a:pt x="12684" y="13259"/>
                </a:cubicBezTo>
                <a:lnTo>
                  <a:pt x="13706" y="14344"/>
                </a:lnTo>
                <a:cubicBezTo>
                  <a:pt x="12718" y="14550"/>
                  <a:pt x="11852" y="15185"/>
                  <a:pt x="11159" y="16214"/>
                </a:cubicBezTo>
                <a:lnTo>
                  <a:pt x="11107" y="13989"/>
                </a:lnTo>
                <a:close/>
                <a:moveTo>
                  <a:pt x="12857" y="13035"/>
                </a:moveTo>
                <a:lnTo>
                  <a:pt x="13498" y="11707"/>
                </a:lnTo>
                <a:lnTo>
                  <a:pt x="15923" y="12100"/>
                </a:lnTo>
                <a:cubicBezTo>
                  <a:pt x="14832" y="12661"/>
                  <a:pt x="14156" y="13334"/>
                  <a:pt x="13862" y="14101"/>
                </a:cubicBezTo>
                <a:lnTo>
                  <a:pt x="12857" y="13035"/>
                </a:lnTo>
                <a:close/>
                <a:moveTo>
                  <a:pt x="13515" y="11445"/>
                </a:moveTo>
                <a:cubicBezTo>
                  <a:pt x="13238" y="10978"/>
                  <a:pt x="13255" y="10529"/>
                  <a:pt x="13532" y="10061"/>
                </a:cubicBezTo>
                <a:cubicBezTo>
                  <a:pt x="13550" y="10024"/>
                  <a:pt x="13567" y="9968"/>
                  <a:pt x="13550" y="9930"/>
                </a:cubicBezTo>
                <a:lnTo>
                  <a:pt x="14936" y="9201"/>
                </a:lnTo>
                <a:cubicBezTo>
                  <a:pt x="14970" y="10304"/>
                  <a:pt x="15299" y="11183"/>
                  <a:pt x="15940" y="11838"/>
                </a:cubicBezTo>
                <a:lnTo>
                  <a:pt x="13515" y="11445"/>
                </a:lnTo>
                <a:close/>
                <a:moveTo>
                  <a:pt x="17049" y="7761"/>
                </a:moveTo>
                <a:lnTo>
                  <a:pt x="15126" y="8790"/>
                </a:lnTo>
                <a:cubicBezTo>
                  <a:pt x="14416" y="8191"/>
                  <a:pt x="14104" y="7013"/>
                  <a:pt x="13931" y="5966"/>
                </a:cubicBezTo>
                <a:lnTo>
                  <a:pt x="14936" y="4133"/>
                </a:lnTo>
                <a:lnTo>
                  <a:pt x="17049" y="7761"/>
                </a:lnTo>
                <a:close/>
                <a:moveTo>
                  <a:pt x="14710" y="3965"/>
                </a:moveTo>
                <a:lnTo>
                  <a:pt x="13844" y="5554"/>
                </a:lnTo>
                <a:cubicBezTo>
                  <a:pt x="13827" y="5517"/>
                  <a:pt x="13792" y="5498"/>
                  <a:pt x="13758" y="5498"/>
                </a:cubicBezTo>
                <a:cubicBezTo>
                  <a:pt x="12528" y="5386"/>
                  <a:pt x="11454" y="4806"/>
                  <a:pt x="10570" y="3796"/>
                </a:cubicBezTo>
                <a:lnTo>
                  <a:pt x="10449" y="2076"/>
                </a:lnTo>
                <a:cubicBezTo>
                  <a:pt x="11800" y="3179"/>
                  <a:pt x="13238" y="3815"/>
                  <a:pt x="14710" y="3965"/>
                </a:cubicBezTo>
                <a:close/>
                <a:moveTo>
                  <a:pt x="10207" y="2001"/>
                </a:moveTo>
                <a:lnTo>
                  <a:pt x="10328" y="3778"/>
                </a:lnTo>
                <a:cubicBezTo>
                  <a:pt x="9358" y="4769"/>
                  <a:pt x="8232" y="5405"/>
                  <a:pt x="6968" y="5629"/>
                </a:cubicBezTo>
                <a:lnTo>
                  <a:pt x="5547" y="3722"/>
                </a:lnTo>
                <a:cubicBezTo>
                  <a:pt x="7245" y="3572"/>
                  <a:pt x="8804" y="2992"/>
                  <a:pt x="10207" y="2001"/>
                </a:cubicBezTo>
                <a:close/>
                <a:moveTo>
                  <a:pt x="5357" y="3927"/>
                </a:moveTo>
                <a:lnTo>
                  <a:pt x="6777" y="5835"/>
                </a:lnTo>
                <a:cubicBezTo>
                  <a:pt x="6812" y="6994"/>
                  <a:pt x="6569" y="8098"/>
                  <a:pt x="6102" y="9126"/>
                </a:cubicBezTo>
                <a:lnTo>
                  <a:pt x="3815" y="8229"/>
                </a:lnTo>
                <a:cubicBezTo>
                  <a:pt x="4612" y="7312"/>
                  <a:pt x="5045" y="5517"/>
                  <a:pt x="5357" y="3927"/>
                </a:cubicBezTo>
                <a:close/>
                <a:moveTo>
                  <a:pt x="3798" y="8509"/>
                </a:moveTo>
                <a:lnTo>
                  <a:pt x="6084" y="9407"/>
                </a:lnTo>
                <a:cubicBezTo>
                  <a:pt x="6361" y="10024"/>
                  <a:pt x="6379" y="10753"/>
                  <a:pt x="6136" y="11744"/>
                </a:cubicBezTo>
                <a:cubicBezTo>
                  <a:pt x="6136" y="11744"/>
                  <a:pt x="6136" y="11763"/>
                  <a:pt x="6136" y="11763"/>
                </a:cubicBezTo>
                <a:lnTo>
                  <a:pt x="3850" y="12118"/>
                </a:lnTo>
                <a:cubicBezTo>
                  <a:pt x="4231" y="11109"/>
                  <a:pt x="4213" y="9930"/>
                  <a:pt x="3798" y="8509"/>
                </a:cubicBezTo>
                <a:close/>
                <a:moveTo>
                  <a:pt x="3919" y="12399"/>
                </a:moveTo>
                <a:lnTo>
                  <a:pt x="6292" y="12025"/>
                </a:lnTo>
                <a:cubicBezTo>
                  <a:pt x="6933" y="12792"/>
                  <a:pt x="7279" y="13802"/>
                  <a:pt x="7383" y="15242"/>
                </a:cubicBezTo>
                <a:lnTo>
                  <a:pt x="6413" y="16420"/>
                </a:lnTo>
                <a:cubicBezTo>
                  <a:pt x="5634" y="14568"/>
                  <a:pt x="4837" y="13278"/>
                  <a:pt x="3919" y="12399"/>
                </a:cubicBezTo>
                <a:close/>
                <a:moveTo>
                  <a:pt x="6725" y="16532"/>
                </a:moveTo>
                <a:cubicBezTo>
                  <a:pt x="6708" y="16532"/>
                  <a:pt x="6673" y="16532"/>
                  <a:pt x="6656" y="16532"/>
                </a:cubicBezTo>
                <a:lnTo>
                  <a:pt x="7453" y="15578"/>
                </a:lnTo>
                <a:cubicBezTo>
                  <a:pt x="7453" y="15578"/>
                  <a:pt x="7470" y="15597"/>
                  <a:pt x="7470" y="15597"/>
                </a:cubicBezTo>
                <a:lnTo>
                  <a:pt x="10882" y="16794"/>
                </a:lnTo>
                <a:lnTo>
                  <a:pt x="10882" y="17205"/>
                </a:lnTo>
                <a:cubicBezTo>
                  <a:pt x="9393" y="16756"/>
                  <a:pt x="8024" y="16532"/>
                  <a:pt x="6725" y="16532"/>
                </a:cubicBezTo>
                <a:close/>
                <a:moveTo>
                  <a:pt x="11159" y="17130"/>
                </a:moveTo>
                <a:lnTo>
                  <a:pt x="11159" y="16682"/>
                </a:lnTo>
                <a:cubicBezTo>
                  <a:pt x="11904" y="15447"/>
                  <a:pt x="12822" y="14755"/>
                  <a:pt x="13931" y="14568"/>
                </a:cubicBezTo>
                <a:cubicBezTo>
                  <a:pt x="13931" y="14568"/>
                  <a:pt x="13931" y="14568"/>
                  <a:pt x="13931" y="14568"/>
                </a:cubicBezTo>
                <a:lnTo>
                  <a:pt x="14884" y="15597"/>
                </a:lnTo>
                <a:cubicBezTo>
                  <a:pt x="13688" y="15746"/>
                  <a:pt x="12476" y="16251"/>
                  <a:pt x="11159" y="17130"/>
                </a:cubicBezTo>
                <a:close/>
                <a:moveTo>
                  <a:pt x="15057" y="15391"/>
                </a:moveTo>
                <a:lnTo>
                  <a:pt x="14069" y="14344"/>
                </a:lnTo>
                <a:cubicBezTo>
                  <a:pt x="14347" y="13502"/>
                  <a:pt x="15109" y="12792"/>
                  <a:pt x="16408" y="12193"/>
                </a:cubicBezTo>
                <a:lnTo>
                  <a:pt x="17257" y="12324"/>
                </a:lnTo>
                <a:cubicBezTo>
                  <a:pt x="16287" y="13110"/>
                  <a:pt x="15559" y="14138"/>
                  <a:pt x="15057" y="15391"/>
                </a:cubicBezTo>
                <a:close/>
              </a:path>
            </a:pathLst>
          </a:custGeom>
          <a:solidFill>
            <a:schemeClr val="accent4"/>
          </a:solidFill>
          <a:ln w="12700">
            <a:miter lim="400000"/>
          </a:ln>
        </p:spPr>
        <p:txBody>
          <a:bodyPr lIns="45719" rIns="45719" anchor="ctr"/>
          <a:lstStyle/>
          <a:p>
            <a:pPr defTabSz="914400">
              <a:defRPr sz="1800"/>
            </a:pPr>
            <a:endParaRPr/>
          </a:p>
        </p:txBody>
      </p:sp>
      <p:sp>
        <p:nvSpPr>
          <p:cNvPr id="37" name="Freeform 9"/>
          <p:cNvSpPr/>
          <p:nvPr/>
        </p:nvSpPr>
        <p:spPr>
          <a:xfrm>
            <a:off x="2942279" y="9029382"/>
            <a:ext cx="3286331" cy="3967481"/>
          </a:xfrm>
          <a:custGeom>
            <a:avLst/>
            <a:gdLst/>
            <a:ahLst/>
            <a:cxnLst>
              <a:cxn ang="0">
                <a:pos x="wd2" y="hd2"/>
              </a:cxn>
              <a:cxn ang="5400000">
                <a:pos x="wd2" y="hd2"/>
              </a:cxn>
              <a:cxn ang="10800000">
                <a:pos x="wd2" y="hd2"/>
              </a:cxn>
              <a:cxn ang="16200000">
                <a:pos x="wd2" y="hd2"/>
              </a:cxn>
            </a:cxnLst>
            <a:rect l="0" t="0" r="r" b="b"/>
            <a:pathLst>
              <a:path w="21586" h="21600" extrusionOk="0">
                <a:moveTo>
                  <a:pt x="13804" y="0"/>
                </a:moveTo>
                <a:cubicBezTo>
                  <a:pt x="13673" y="0"/>
                  <a:pt x="13572" y="73"/>
                  <a:pt x="13558" y="169"/>
                </a:cubicBezTo>
                <a:cubicBezTo>
                  <a:pt x="13412" y="773"/>
                  <a:pt x="13252" y="1363"/>
                  <a:pt x="12975" y="1930"/>
                </a:cubicBezTo>
                <a:cubicBezTo>
                  <a:pt x="12670" y="2558"/>
                  <a:pt x="12190" y="3137"/>
                  <a:pt x="11536" y="3523"/>
                </a:cubicBezTo>
                <a:cubicBezTo>
                  <a:pt x="11361" y="3632"/>
                  <a:pt x="11143" y="3764"/>
                  <a:pt x="11158" y="3933"/>
                </a:cubicBezTo>
                <a:lnTo>
                  <a:pt x="12408" y="3933"/>
                </a:lnTo>
                <a:cubicBezTo>
                  <a:pt x="13069" y="6829"/>
                  <a:pt x="13286" y="9030"/>
                  <a:pt x="13213" y="10752"/>
                </a:cubicBezTo>
                <a:cubicBezTo>
                  <a:pt x="12643" y="10245"/>
                  <a:pt x="12142" y="9690"/>
                  <a:pt x="11725" y="9075"/>
                </a:cubicBezTo>
                <a:cubicBezTo>
                  <a:pt x="11286" y="9813"/>
                  <a:pt x="10689" y="10465"/>
                  <a:pt x="9963" y="11048"/>
                </a:cubicBezTo>
                <a:cubicBezTo>
                  <a:pt x="9353" y="10733"/>
                  <a:pt x="8882" y="10208"/>
                  <a:pt x="8641" y="9641"/>
                </a:cubicBezTo>
                <a:cubicBezTo>
                  <a:pt x="8263" y="8784"/>
                  <a:pt x="8306" y="7843"/>
                  <a:pt x="8378" y="6926"/>
                </a:cubicBezTo>
                <a:cubicBezTo>
                  <a:pt x="8427" y="6318"/>
                  <a:pt x="8465" y="5705"/>
                  <a:pt x="8407" y="5104"/>
                </a:cubicBezTo>
                <a:lnTo>
                  <a:pt x="9760" y="5104"/>
                </a:lnTo>
                <a:cubicBezTo>
                  <a:pt x="9760" y="4971"/>
                  <a:pt x="9600" y="4862"/>
                  <a:pt x="9455" y="4778"/>
                </a:cubicBezTo>
                <a:cubicBezTo>
                  <a:pt x="8917" y="4464"/>
                  <a:pt x="8539" y="3994"/>
                  <a:pt x="8292" y="3487"/>
                </a:cubicBezTo>
                <a:cubicBezTo>
                  <a:pt x="8059" y="3028"/>
                  <a:pt x="7928" y="2546"/>
                  <a:pt x="7811" y="2063"/>
                </a:cubicBezTo>
                <a:cubicBezTo>
                  <a:pt x="7797" y="1979"/>
                  <a:pt x="7710" y="1919"/>
                  <a:pt x="7609" y="1919"/>
                </a:cubicBezTo>
                <a:cubicBezTo>
                  <a:pt x="7507" y="1919"/>
                  <a:pt x="7419" y="1979"/>
                  <a:pt x="7404" y="2063"/>
                </a:cubicBezTo>
                <a:cubicBezTo>
                  <a:pt x="7288" y="2546"/>
                  <a:pt x="7158" y="3028"/>
                  <a:pt x="6925" y="3487"/>
                </a:cubicBezTo>
                <a:cubicBezTo>
                  <a:pt x="6678" y="3994"/>
                  <a:pt x="6299" y="4464"/>
                  <a:pt x="5761" y="4778"/>
                </a:cubicBezTo>
                <a:cubicBezTo>
                  <a:pt x="5615" y="4862"/>
                  <a:pt x="5455" y="4971"/>
                  <a:pt x="5455" y="5104"/>
                </a:cubicBezTo>
                <a:lnTo>
                  <a:pt x="6624" y="5104"/>
                </a:lnTo>
                <a:cubicBezTo>
                  <a:pt x="6654" y="5947"/>
                  <a:pt x="6512" y="6802"/>
                  <a:pt x="6459" y="7651"/>
                </a:cubicBezTo>
                <a:cubicBezTo>
                  <a:pt x="6387" y="8821"/>
                  <a:pt x="6560" y="10088"/>
                  <a:pt x="7506" y="10957"/>
                </a:cubicBezTo>
                <a:cubicBezTo>
                  <a:pt x="7899" y="11317"/>
                  <a:pt x="8399" y="11569"/>
                  <a:pt x="8944" y="11764"/>
                </a:cubicBezTo>
                <a:cubicBezTo>
                  <a:pt x="8088" y="12295"/>
                  <a:pt x="7105" y="12757"/>
                  <a:pt x="5993" y="13153"/>
                </a:cubicBezTo>
                <a:lnTo>
                  <a:pt x="5993" y="13829"/>
                </a:lnTo>
                <a:lnTo>
                  <a:pt x="7675" y="13829"/>
                </a:lnTo>
                <a:lnTo>
                  <a:pt x="7309" y="16674"/>
                </a:lnTo>
                <a:cubicBezTo>
                  <a:pt x="7234" y="16671"/>
                  <a:pt x="7158" y="16671"/>
                  <a:pt x="7084" y="16664"/>
                </a:cubicBezTo>
                <a:cubicBezTo>
                  <a:pt x="6531" y="16604"/>
                  <a:pt x="5964" y="16411"/>
                  <a:pt x="5629" y="16037"/>
                </a:cubicBezTo>
                <a:cubicBezTo>
                  <a:pt x="5251" y="15627"/>
                  <a:pt x="5207" y="15072"/>
                  <a:pt x="5178" y="14553"/>
                </a:cubicBezTo>
                <a:cubicBezTo>
                  <a:pt x="5118" y="13528"/>
                  <a:pt x="5073" y="12502"/>
                  <a:pt x="5033" y="11476"/>
                </a:cubicBezTo>
                <a:lnTo>
                  <a:pt x="6576" y="11476"/>
                </a:lnTo>
                <a:cubicBezTo>
                  <a:pt x="6590" y="11259"/>
                  <a:pt x="6328" y="11101"/>
                  <a:pt x="6110" y="10969"/>
                </a:cubicBezTo>
                <a:cubicBezTo>
                  <a:pt x="5295" y="10486"/>
                  <a:pt x="4713" y="9762"/>
                  <a:pt x="4335" y="9002"/>
                </a:cubicBezTo>
                <a:cubicBezTo>
                  <a:pt x="3985" y="8302"/>
                  <a:pt x="3782" y="7566"/>
                  <a:pt x="3607" y="6830"/>
                </a:cubicBezTo>
                <a:cubicBezTo>
                  <a:pt x="3578" y="6709"/>
                  <a:pt x="3448" y="6613"/>
                  <a:pt x="3288" y="6613"/>
                </a:cubicBezTo>
                <a:cubicBezTo>
                  <a:pt x="3128" y="6613"/>
                  <a:pt x="2997" y="6697"/>
                  <a:pt x="2968" y="6830"/>
                </a:cubicBezTo>
                <a:cubicBezTo>
                  <a:pt x="2793" y="7566"/>
                  <a:pt x="2589" y="8302"/>
                  <a:pt x="2240" y="9002"/>
                </a:cubicBezTo>
                <a:cubicBezTo>
                  <a:pt x="1862" y="9774"/>
                  <a:pt x="1281" y="10486"/>
                  <a:pt x="466" y="10969"/>
                </a:cubicBezTo>
                <a:cubicBezTo>
                  <a:pt x="248" y="11101"/>
                  <a:pt x="-14" y="11259"/>
                  <a:pt x="1" y="11476"/>
                </a:cubicBezTo>
                <a:lnTo>
                  <a:pt x="1699" y="11476"/>
                </a:lnTo>
                <a:cubicBezTo>
                  <a:pt x="1543" y="12581"/>
                  <a:pt x="1460" y="13697"/>
                  <a:pt x="1484" y="14807"/>
                </a:cubicBezTo>
                <a:cubicBezTo>
                  <a:pt x="1499" y="15579"/>
                  <a:pt x="1557" y="16375"/>
                  <a:pt x="2051" y="17026"/>
                </a:cubicBezTo>
                <a:cubicBezTo>
                  <a:pt x="2706" y="17895"/>
                  <a:pt x="4001" y="18318"/>
                  <a:pt x="5237" y="18330"/>
                </a:cubicBezTo>
                <a:cubicBezTo>
                  <a:pt x="5876" y="18336"/>
                  <a:pt x="6503" y="18251"/>
                  <a:pt x="7123" y="18123"/>
                </a:cubicBezTo>
                <a:lnTo>
                  <a:pt x="6677" y="21600"/>
                </a:lnTo>
                <a:lnTo>
                  <a:pt x="16918" y="21600"/>
                </a:lnTo>
                <a:lnTo>
                  <a:pt x="16475" y="17236"/>
                </a:lnTo>
                <a:cubicBezTo>
                  <a:pt x="17694" y="17310"/>
                  <a:pt x="18918" y="17305"/>
                  <a:pt x="20133" y="17208"/>
                </a:cubicBezTo>
                <a:cubicBezTo>
                  <a:pt x="20047" y="16354"/>
                  <a:pt x="20024" y="15550"/>
                  <a:pt x="20184" y="14734"/>
                </a:cubicBezTo>
                <a:lnTo>
                  <a:pt x="21586" y="14734"/>
                </a:lnTo>
                <a:cubicBezTo>
                  <a:pt x="21586" y="14613"/>
                  <a:pt x="21398" y="14517"/>
                  <a:pt x="21223" y="14444"/>
                </a:cubicBezTo>
                <a:cubicBezTo>
                  <a:pt x="20612" y="14167"/>
                  <a:pt x="20176" y="13768"/>
                  <a:pt x="19885" y="13334"/>
                </a:cubicBezTo>
                <a:cubicBezTo>
                  <a:pt x="19623" y="12948"/>
                  <a:pt x="19462" y="12526"/>
                  <a:pt x="19331" y="12115"/>
                </a:cubicBezTo>
                <a:cubicBezTo>
                  <a:pt x="19302" y="12043"/>
                  <a:pt x="19216" y="11995"/>
                  <a:pt x="19100" y="11995"/>
                </a:cubicBezTo>
                <a:cubicBezTo>
                  <a:pt x="18984" y="11995"/>
                  <a:pt x="18882" y="12043"/>
                  <a:pt x="18867" y="12115"/>
                </a:cubicBezTo>
                <a:cubicBezTo>
                  <a:pt x="18736" y="12538"/>
                  <a:pt x="18590" y="12948"/>
                  <a:pt x="18314" y="13334"/>
                </a:cubicBezTo>
                <a:cubicBezTo>
                  <a:pt x="18023" y="13768"/>
                  <a:pt x="17586" y="14167"/>
                  <a:pt x="16975" y="14444"/>
                </a:cubicBezTo>
                <a:cubicBezTo>
                  <a:pt x="16815" y="14517"/>
                  <a:pt x="16611" y="14613"/>
                  <a:pt x="16626" y="14734"/>
                </a:cubicBezTo>
                <a:lnTo>
                  <a:pt x="17824" y="14734"/>
                </a:lnTo>
                <a:cubicBezTo>
                  <a:pt x="17866" y="15079"/>
                  <a:pt x="17858" y="15386"/>
                  <a:pt x="17615" y="15615"/>
                </a:cubicBezTo>
                <a:cubicBezTo>
                  <a:pt x="17513" y="15711"/>
                  <a:pt x="17354" y="15736"/>
                  <a:pt x="17208" y="15748"/>
                </a:cubicBezTo>
                <a:cubicBezTo>
                  <a:pt x="16918" y="15776"/>
                  <a:pt x="16625" y="15793"/>
                  <a:pt x="16330" y="15804"/>
                </a:cubicBezTo>
                <a:lnTo>
                  <a:pt x="16130" y="13829"/>
                </a:lnTo>
                <a:lnTo>
                  <a:pt x="17500" y="13829"/>
                </a:lnTo>
                <a:lnTo>
                  <a:pt x="17500" y="13153"/>
                </a:lnTo>
                <a:cubicBezTo>
                  <a:pt x="17303" y="13086"/>
                  <a:pt x="17118" y="13010"/>
                  <a:pt x="16928" y="12938"/>
                </a:cubicBezTo>
                <a:cubicBezTo>
                  <a:pt x="17275" y="12869"/>
                  <a:pt x="17614" y="12788"/>
                  <a:pt x="17920" y="12634"/>
                </a:cubicBezTo>
                <a:cubicBezTo>
                  <a:pt x="18691" y="12260"/>
                  <a:pt x="19143" y="11560"/>
                  <a:pt x="19318" y="10836"/>
                </a:cubicBezTo>
                <a:cubicBezTo>
                  <a:pt x="19448" y="10294"/>
                  <a:pt x="19441" y="9745"/>
                  <a:pt x="19398" y="9195"/>
                </a:cubicBezTo>
                <a:lnTo>
                  <a:pt x="20845" y="9195"/>
                </a:lnTo>
                <a:cubicBezTo>
                  <a:pt x="20816" y="9014"/>
                  <a:pt x="20598" y="8894"/>
                  <a:pt x="20423" y="8785"/>
                </a:cubicBezTo>
                <a:cubicBezTo>
                  <a:pt x="19769" y="8399"/>
                  <a:pt x="19289" y="7807"/>
                  <a:pt x="18983" y="7192"/>
                </a:cubicBezTo>
                <a:cubicBezTo>
                  <a:pt x="18707" y="6625"/>
                  <a:pt x="18532" y="6033"/>
                  <a:pt x="18401" y="5430"/>
                </a:cubicBezTo>
                <a:cubicBezTo>
                  <a:pt x="18372" y="5333"/>
                  <a:pt x="18270" y="5261"/>
                  <a:pt x="18153" y="5261"/>
                </a:cubicBezTo>
                <a:cubicBezTo>
                  <a:pt x="18022" y="5261"/>
                  <a:pt x="17921" y="5333"/>
                  <a:pt x="17907" y="5430"/>
                </a:cubicBezTo>
                <a:cubicBezTo>
                  <a:pt x="17761" y="6033"/>
                  <a:pt x="17601" y="6625"/>
                  <a:pt x="17325" y="7192"/>
                </a:cubicBezTo>
                <a:cubicBezTo>
                  <a:pt x="17019" y="7820"/>
                  <a:pt x="16539" y="8399"/>
                  <a:pt x="15885" y="8785"/>
                </a:cubicBezTo>
                <a:cubicBezTo>
                  <a:pt x="15710" y="8894"/>
                  <a:pt x="15492" y="9026"/>
                  <a:pt x="15507" y="9195"/>
                </a:cubicBezTo>
                <a:lnTo>
                  <a:pt x="16794" y="9195"/>
                </a:lnTo>
                <a:cubicBezTo>
                  <a:pt x="16891" y="9722"/>
                  <a:pt x="16777" y="10280"/>
                  <a:pt x="16467" y="10739"/>
                </a:cubicBezTo>
                <a:cubicBezTo>
                  <a:pt x="16104" y="11288"/>
                  <a:pt x="15463" y="11701"/>
                  <a:pt x="14740" y="11879"/>
                </a:cubicBezTo>
                <a:cubicBezTo>
                  <a:pt x="14642" y="11819"/>
                  <a:pt x="14549" y="11756"/>
                  <a:pt x="14454" y="11694"/>
                </a:cubicBezTo>
                <a:cubicBezTo>
                  <a:pt x="14369" y="9805"/>
                  <a:pt x="14521" y="7320"/>
                  <a:pt x="15103" y="3933"/>
                </a:cubicBezTo>
                <a:lnTo>
                  <a:pt x="16496" y="3933"/>
                </a:lnTo>
                <a:cubicBezTo>
                  <a:pt x="16467" y="3764"/>
                  <a:pt x="16249" y="3632"/>
                  <a:pt x="16074" y="3523"/>
                </a:cubicBezTo>
                <a:cubicBezTo>
                  <a:pt x="15419" y="3137"/>
                  <a:pt x="14940" y="2546"/>
                  <a:pt x="14634" y="1930"/>
                </a:cubicBezTo>
                <a:cubicBezTo>
                  <a:pt x="14358" y="1363"/>
                  <a:pt x="14183" y="773"/>
                  <a:pt x="14052" y="169"/>
                </a:cubicBezTo>
                <a:cubicBezTo>
                  <a:pt x="14023" y="73"/>
                  <a:pt x="13920" y="0"/>
                  <a:pt x="13804" y="0"/>
                </a:cubicBezTo>
                <a:close/>
                <a:moveTo>
                  <a:pt x="13775" y="459"/>
                </a:moveTo>
                <a:cubicBezTo>
                  <a:pt x="13717" y="1472"/>
                  <a:pt x="13456" y="2510"/>
                  <a:pt x="12758" y="3343"/>
                </a:cubicBezTo>
                <a:cubicBezTo>
                  <a:pt x="12699" y="3415"/>
                  <a:pt x="12641" y="3488"/>
                  <a:pt x="12554" y="3536"/>
                </a:cubicBezTo>
                <a:lnTo>
                  <a:pt x="12015" y="3536"/>
                </a:lnTo>
                <a:cubicBezTo>
                  <a:pt x="12495" y="3174"/>
                  <a:pt x="12888" y="2703"/>
                  <a:pt x="13164" y="2209"/>
                </a:cubicBezTo>
                <a:cubicBezTo>
                  <a:pt x="13470" y="1653"/>
                  <a:pt x="13659" y="1062"/>
                  <a:pt x="13775" y="459"/>
                </a:cubicBezTo>
                <a:close/>
                <a:moveTo>
                  <a:pt x="7506" y="2316"/>
                </a:moveTo>
                <a:cubicBezTo>
                  <a:pt x="7462" y="3149"/>
                  <a:pt x="7244" y="3994"/>
                  <a:pt x="6677" y="4681"/>
                </a:cubicBezTo>
                <a:cubicBezTo>
                  <a:pt x="6619" y="4742"/>
                  <a:pt x="6576" y="4790"/>
                  <a:pt x="6503" y="4838"/>
                </a:cubicBezTo>
                <a:lnTo>
                  <a:pt x="6066" y="4838"/>
                </a:lnTo>
                <a:cubicBezTo>
                  <a:pt x="6473" y="4536"/>
                  <a:pt x="6778" y="4163"/>
                  <a:pt x="7011" y="3753"/>
                </a:cubicBezTo>
                <a:cubicBezTo>
                  <a:pt x="7258" y="3306"/>
                  <a:pt x="7404" y="2811"/>
                  <a:pt x="7506" y="2316"/>
                </a:cubicBezTo>
                <a:close/>
                <a:moveTo>
                  <a:pt x="13804" y="4091"/>
                </a:moveTo>
                <a:lnTo>
                  <a:pt x="13804" y="4621"/>
                </a:lnTo>
                <a:lnTo>
                  <a:pt x="13281" y="4621"/>
                </a:lnTo>
                <a:lnTo>
                  <a:pt x="13281" y="4549"/>
                </a:lnTo>
                <a:cubicBezTo>
                  <a:pt x="13281" y="4307"/>
                  <a:pt x="13513" y="4103"/>
                  <a:pt x="13804" y="4091"/>
                </a:cubicBezTo>
                <a:close/>
                <a:moveTo>
                  <a:pt x="13964" y="4102"/>
                </a:moveTo>
                <a:cubicBezTo>
                  <a:pt x="14255" y="4127"/>
                  <a:pt x="14474" y="4320"/>
                  <a:pt x="14474" y="4561"/>
                </a:cubicBezTo>
                <a:lnTo>
                  <a:pt x="14474" y="4634"/>
                </a:lnTo>
                <a:lnTo>
                  <a:pt x="13964" y="4634"/>
                </a:lnTo>
                <a:lnTo>
                  <a:pt x="13964" y="4102"/>
                </a:lnTo>
                <a:close/>
                <a:moveTo>
                  <a:pt x="13281" y="4778"/>
                </a:moveTo>
                <a:lnTo>
                  <a:pt x="13804" y="4778"/>
                </a:lnTo>
                <a:lnTo>
                  <a:pt x="13804" y="5309"/>
                </a:lnTo>
                <a:lnTo>
                  <a:pt x="13281" y="5309"/>
                </a:lnTo>
                <a:lnTo>
                  <a:pt x="13281" y="4778"/>
                </a:lnTo>
                <a:close/>
                <a:moveTo>
                  <a:pt x="13980" y="4778"/>
                </a:moveTo>
                <a:lnTo>
                  <a:pt x="14488" y="4778"/>
                </a:lnTo>
                <a:lnTo>
                  <a:pt x="14488" y="5309"/>
                </a:lnTo>
                <a:lnTo>
                  <a:pt x="13980" y="5309"/>
                </a:lnTo>
                <a:lnTo>
                  <a:pt x="13980" y="4778"/>
                </a:lnTo>
                <a:close/>
                <a:moveTo>
                  <a:pt x="7376" y="5515"/>
                </a:moveTo>
                <a:lnTo>
                  <a:pt x="7376" y="6045"/>
                </a:lnTo>
                <a:lnTo>
                  <a:pt x="6851" y="6045"/>
                </a:lnTo>
                <a:lnTo>
                  <a:pt x="6851" y="5972"/>
                </a:lnTo>
                <a:cubicBezTo>
                  <a:pt x="6851" y="5731"/>
                  <a:pt x="7085" y="5527"/>
                  <a:pt x="7376" y="5515"/>
                </a:cubicBezTo>
                <a:close/>
                <a:moveTo>
                  <a:pt x="7536" y="5526"/>
                </a:moveTo>
                <a:cubicBezTo>
                  <a:pt x="7827" y="5550"/>
                  <a:pt x="8044" y="5744"/>
                  <a:pt x="8044" y="5985"/>
                </a:cubicBezTo>
                <a:lnTo>
                  <a:pt x="8044" y="6058"/>
                </a:lnTo>
                <a:lnTo>
                  <a:pt x="7536" y="6058"/>
                </a:lnTo>
                <a:lnTo>
                  <a:pt x="7536" y="5526"/>
                </a:lnTo>
                <a:close/>
                <a:moveTo>
                  <a:pt x="18023" y="5816"/>
                </a:moveTo>
                <a:cubicBezTo>
                  <a:pt x="17965" y="6829"/>
                  <a:pt x="17702" y="7867"/>
                  <a:pt x="17004" y="8700"/>
                </a:cubicBezTo>
                <a:cubicBezTo>
                  <a:pt x="16946" y="8772"/>
                  <a:pt x="16889" y="8845"/>
                  <a:pt x="16801" y="8893"/>
                </a:cubicBezTo>
                <a:lnTo>
                  <a:pt x="16263" y="8893"/>
                </a:lnTo>
                <a:cubicBezTo>
                  <a:pt x="16743" y="8531"/>
                  <a:pt x="17136" y="8060"/>
                  <a:pt x="17412" y="7566"/>
                </a:cubicBezTo>
                <a:cubicBezTo>
                  <a:pt x="17718" y="7010"/>
                  <a:pt x="17907" y="6419"/>
                  <a:pt x="18023" y="5816"/>
                </a:cubicBezTo>
                <a:close/>
                <a:moveTo>
                  <a:pt x="6851" y="6202"/>
                </a:moveTo>
                <a:lnTo>
                  <a:pt x="7376" y="6202"/>
                </a:lnTo>
                <a:lnTo>
                  <a:pt x="7376" y="6733"/>
                </a:lnTo>
                <a:lnTo>
                  <a:pt x="6851" y="6733"/>
                </a:lnTo>
                <a:lnTo>
                  <a:pt x="6851" y="6202"/>
                </a:lnTo>
                <a:close/>
                <a:moveTo>
                  <a:pt x="7550" y="6202"/>
                </a:moveTo>
                <a:lnTo>
                  <a:pt x="8059" y="6202"/>
                </a:lnTo>
                <a:lnTo>
                  <a:pt x="8059" y="6733"/>
                </a:lnTo>
                <a:lnTo>
                  <a:pt x="7550" y="6733"/>
                </a:lnTo>
                <a:lnTo>
                  <a:pt x="7550" y="6202"/>
                </a:lnTo>
                <a:close/>
                <a:moveTo>
                  <a:pt x="3157" y="6914"/>
                </a:moveTo>
                <a:cubicBezTo>
                  <a:pt x="3098" y="8241"/>
                  <a:pt x="2750" y="9605"/>
                  <a:pt x="1833" y="10703"/>
                </a:cubicBezTo>
                <a:cubicBezTo>
                  <a:pt x="1761" y="10787"/>
                  <a:pt x="1673" y="10885"/>
                  <a:pt x="1557" y="10957"/>
                </a:cubicBezTo>
                <a:lnTo>
                  <a:pt x="844" y="10957"/>
                </a:lnTo>
                <a:cubicBezTo>
                  <a:pt x="1484" y="10487"/>
                  <a:pt x="1993" y="9870"/>
                  <a:pt x="2357" y="9219"/>
                </a:cubicBezTo>
                <a:cubicBezTo>
                  <a:pt x="2764" y="8495"/>
                  <a:pt x="3011" y="7710"/>
                  <a:pt x="3157" y="6914"/>
                </a:cubicBezTo>
                <a:close/>
                <a:moveTo>
                  <a:pt x="17935" y="9521"/>
                </a:moveTo>
                <a:lnTo>
                  <a:pt x="17935" y="10113"/>
                </a:lnTo>
                <a:lnTo>
                  <a:pt x="17368" y="10113"/>
                </a:lnTo>
                <a:lnTo>
                  <a:pt x="17368" y="10027"/>
                </a:lnTo>
                <a:cubicBezTo>
                  <a:pt x="17368" y="9762"/>
                  <a:pt x="17615" y="9533"/>
                  <a:pt x="17935" y="9521"/>
                </a:cubicBezTo>
                <a:close/>
                <a:moveTo>
                  <a:pt x="18125" y="9521"/>
                </a:moveTo>
                <a:cubicBezTo>
                  <a:pt x="18430" y="9545"/>
                  <a:pt x="18678" y="9762"/>
                  <a:pt x="18678" y="10027"/>
                </a:cubicBezTo>
                <a:lnTo>
                  <a:pt x="18678" y="10113"/>
                </a:lnTo>
                <a:lnTo>
                  <a:pt x="18125" y="10113"/>
                </a:lnTo>
                <a:lnTo>
                  <a:pt x="18125" y="9521"/>
                </a:lnTo>
                <a:close/>
                <a:moveTo>
                  <a:pt x="17368" y="10280"/>
                </a:moveTo>
                <a:lnTo>
                  <a:pt x="17935" y="10280"/>
                </a:lnTo>
                <a:lnTo>
                  <a:pt x="17935" y="10861"/>
                </a:lnTo>
                <a:lnTo>
                  <a:pt x="17368" y="10861"/>
                </a:lnTo>
                <a:lnTo>
                  <a:pt x="17368" y="10280"/>
                </a:lnTo>
                <a:close/>
                <a:moveTo>
                  <a:pt x="18125" y="10280"/>
                </a:moveTo>
                <a:lnTo>
                  <a:pt x="18678" y="10280"/>
                </a:lnTo>
                <a:lnTo>
                  <a:pt x="18678" y="10861"/>
                </a:lnTo>
                <a:lnTo>
                  <a:pt x="18125" y="10861"/>
                </a:lnTo>
                <a:lnTo>
                  <a:pt x="18125" y="10280"/>
                </a:lnTo>
                <a:close/>
                <a:moveTo>
                  <a:pt x="11958" y="11427"/>
                </a:moveTo>
                <a:lnTo>
                  <a:pt x="11958" y="12019"/>
                </a:lnTo>
                <a:lnTo>
                  <a:pt x="11391" y="12019"/>
                </a:lnTo>
                <a:lnTo>
                  <a:pt x="11391" y="11934"/>
                </a:lnTo>
                <a:cubicBezTo>
                  <a:pt x="11391" y="11668"/>
                  <a:pt x="11638" y="11439"/>
                  <a:pt x="11958" y="11427"/>
                </a:cubicBezTo>
                <a:close/>
                <a:moveTo>
                  <a:pt x="12147" y="11427"/>
                </a:moveTo>
                <a:cubicBezTo>
                  <a:pt x="12452" y="11451"/>
                  <a:pt x="12699" y="11668"/>
                  <a:pt x="12699" y="11934"/>
                </a:cubicBezTo>
                <a:lnTo>
                  <a:pt x="12699" y="12019"/>
                </a:lnTo>
                <a:lnTo>
                  <a:pt x="12147" y="12019"/>
                </a:lnTo>
                <a:lnTo>
                  <a:pt x="12147" y="11427"/>
                </a:lnTo>
                <a:close/>
                <a:moveTo>
                  <a:pt x="3143" y="11766"/>
                </a:moveTo>
                <a:lnTo>
                  <a:pt x="3143" y="12525"/>
                </a:lnTo>
                <a:lnTo>
                  <a:pt x="2400" y="12525"/>
                </a:lnTo>
                <a:lnTo>
                  <a:pt x="2400" y="12416"/>
                </a:lnTo>
                <a:cubicBezTo>
                  <a:pt x="2400" y="12066"/>
                  <a:pt x="2736" y="11790"/>
                  <a:pt x="3143" y="11766"/>
                </a:cubicBezTo>
                <a:close/>
                <a:moveTo>
                  <a:pt x="3376" y="11766"/>
                </a:moveTo>
                <a:cubicBezTo>
                  <a:pt x="3783" y="11802"/>
                  <a:pt x="4088" y="12078"/>
                  <a:pt x="4088" y="12416"/>
                </a:cubicBezTo>
                <a:lnTo>
                  <a:pt x="4088" y="12525"/>
                </a:lnTo>
                <a:lnTo>
                  <a:pt x="3376" y="12525"/>
                </a:lnTo>
                <a:lnTo>
                  <a:pt x="3376" y="11766"/>
                </a:lnTo>
                <a:close/>
                <a:moveTo>
                  <a:pt x="11375" y="12188"/>
                </a:moveTo>
                <a:lnTo>
                  <a:pt x="11943" y="12188"/>
                </a:lnTo>
                <a:lnTo>
                  <a:pt x="11943" y="12767"/>
                </a:lnTo>
                <a:lnTo>
                  <a:pt x="11375" y="12767"/>
                </a:lnTo>
                <a:lnTo>
                  <a:pt x="11375" y="12188"/>
                </a:lnTo>
                <a:close/>
                <a:moveTo>
                  <a:pt x="12147" y="12188"/>
                </a:moveTo>
                <a:lnTo>
                  <a:pt x="12699" y="12188"/>
                </a:lnTo>
                <a:lnTo>
                  <a:pt x="12699" y="12767"/>
                </a:lnTo>
                <a:lnTo>
                  <a:pt x="12147" y="12767"/>
                </a:lnTo>
                <a:lnTo>
                  <a:pt x="12147" y="12188"/>
                </a:lnTo>
                <a:close/>
                <a:moveTo>
                  <a:pt x="19100" y="12296"/>
                </a:moveTo>
                <a:lnTo>
                  <a:pt x="19172" y="12296"/>
                </a:lnTo>
                <a:cubicBezTo>
                  <a:pt x="19085" y="12984"/>
                  <a:pt x="18852" y="13648"/>
                  <a:pt x="18386" y="14215"/>
                </a:cubicBezTo>
                <a:cubicBezTo>
                  <a:pt x="18328" y="14275"/>
                  <a:pt x="18285" y="14323"/>
                  <a:pt x="18212" y="14372"/>
                </a:cubicBezTo>
                <a:lnTo>
                  <a:pt x="17762" y="14372"/>
                </a:lnTo>
                <a:cubicBezTo>
                  <a:pt x="18169" y="14070"/>
                  <a:pt x="18474" y="13696"/>
                  <a:pt x="18707" y="13286"/>
                </a:cubicBezTo>
                <a:cubicBezTo>
                  <a:pt x="18881" y="12972"/>
                  <a:pt x="19013" y="12634"/>
                  <a:pt x="19100" y="12296"/>
                </a:cubicBezTo>
                <a:close/>
                <a:moveTo>
                  <a:pt x="2400" y="12742"/>
                </a:moveTo>
                <a:lnTo>
                  <a:pt x="3143" y="12742"/>
                </a:lnTo>
                <a:lnTo>
                  <a:pt x="3143" y="13490"/>
                </a:lnTo>
                <a:lnTo>
                  <a:pt x="2400" y="13490"/>
                </a:lnTo>
                <a:lnTo>
                  <a:pt x="2400" y="12742"/>
                </a:lnTo>
                <a:close/>
                <a:moveTo>
                  <a:pt x="3389" y="12742"/>
                </a:moveTo>
                <a:lnTo>
                  <a:pt x="4102" y="12742"/>
                </a:lnTo>
                <a:lnTo>
                  <a:pt x="4102" y="13490"/>
                </a:lnTo>
                <a:lnTo>
                  <a:pt x="3389" y="13490"/>
                </a:lnTo>
                <a:lnTo>
                  <a:pt x="3389" y="12742"/>
                </a:lnTo>
                <a:close/>
                <a:moveTo>
                  <a:pt x="18852" y="14867"/>
                </a:moveTo>
                <a:lnTo>
                  <a:pt x="18852" y="15397"/>
                </a:lnTo>
                <a:lnTo>
                  <a:pt x="18329" y="15397"/>
                </a:lnTo>
                <a:lnTo>
                  <a:pt x="18329" y="15325"/>
                </a:lnTo>
                <a:cubicBezTo>
                  <a:pt x="18329" y="15084"/>
                  <a:pt x="18561" y="14879"/>
                  <a:pt x="18852" y="14867"/>
                </a:cubicBezTo>
                <a:close/>
                <a:moveTo>
                  <a:pt x="19026" y="14878"/>
                </a:moveTo>
                <a:cubicBezTo>
                  <a:pt x="19317" y="14902"/>
                  <a:pt x="19535" y="15095"/>
                  <a:pt x="19535" y="15337"/>
                </a:cubicBezTo>
                <a:lnTo>
                  <a:pt x="19535" y="15409"/>
                </a:lnTo>
                <a:lnTo>
                  <a:pt x="19026" y="15409"/>
                </a:lnTo>
                <a:lnTo>
                  <a:pt x="19026" y="14878"/>
                </a:lnTo>
                <a:close/>
                <a:moveTo>
                  <a:pt x="14910" y="15156"/>
                </a:moveTo>
                <a:lnTo>
                  <a:pt x="14910" y="16074"/>
                </a:lnTo>
                <a:lnTo>
                  <a:pt x="13949" y="16074"/>
                </a:lnTo>
                <a:lnTo>
                  <a:pt x="13949" y="15216"/>
                </a:lnTo>
                <a:lnTo>
                  <a:pt x="14910" y="15156"/>
                </a:lnTo>
                <a:close/>
                <a:moveTo>
                  <a:pt x="9369" y="15193"/>
                </a:moveTo>
                <a:lnTo>
                  <a:pt x="10343" y="15229"/>
                </a:lnTo>
                <a:lnTo>
                  <a:pt x="10343" y="16074"/>
                </a:lnTo>
                <a:lnTo>
                  <a:pt x="9369" y="16074"/>
                </a:lnTo>
                <a:lnTo>
                  <a:pt x="9369" y="15193"/>
                </a:lnTo>
                <a:close/>
                <a:moveTo>
                  <a:pt x="13718" y="15229"/>
                </a:moveTo>
                <a:lnTo>
                  <a:pt x="13718" y="16074"/>
                </a:lnTo>
                <a:lnTo>
                  <a:pt x="12758" y="16074"/>
                </a:lnTo>
                <a:lnTo>
                  <a:pt x="12758" y="15289"/>
                </a:lnTo>
                <a:lnTo>
                  <a:pt x="13718" y="15229"/>
                </a:lnTo>
                <a:close/>
                <a:moveTo>
                  <a:pt x="10560" y="15240"/>
                </a:moveTo>
                <a:lnTo>
                  <a:pt x="11536" y="15277"/>
                </a:lnTo>
                <a:lnTo>
                  <a:pt x="11536" y="16074"/>
                </a:lnTo>
                <a:lnTo>
                  <a:pt x="10560" y="16074"/>
                </a:lnTo>
                <a:lnTo>
                  <a:pt x="10560" y="15240"/>
                </a:lnTo>
                <a:close/>
                <a:moveTo>
                  <a:pt x="18342" y="15566"/>
                </a:moveTo>
                <a:lnTo>
                  <a:pt x="18867" y="15566"/>
                </a:lnTo>
                <a:lnTo>
                  <a:pt x="18867" y="16098"/>
                </a:lnTo>
                <a:lnTo>
                  <a:pt x="18342" y="16098"/>
                </a:lnTo>
                <a:lnTo>
                  <a:pt x="18342" y="15566"/>
                </a:lnTo>
                <a:close/>
                <a:moveTo>
                  <a:pt x="19026" y="15566"/>
                </a:moveTo>
                <a:lnTo>
                  <a:pt x="19535" y="15566"/>
                </a:lnTo>
                <a:lnTo>
                  <a:pt x="19535" y="16098"/>
                </a:lnTo>
                <a:lnTo>
                  <a:pt x="19026" y="16098"/>
                </a:lnTo>
                <a:lnTo>
                  <a:pt x="19026" y="15566"/>
                </a:lnTo>
                <a:close/>
                <a:moveTo>
                  <a:pt x="9369" y="16267"/>
                </a:moveTo>
                <a:lnTo>
                  <a:pt x="10343" y="16267"/>
                </a:lnTo>
                <a:lnTo>
                  <a:pt x="10343" y="17268"/>
                </a:lnTo>
                <a:lnTo>
                  <a:pt x="9369" y="17268"/>
                </a:lnTo>
                <a:lnTo>
                  <a:pt x="9369" y="16267"/>
                </a:lnTo>
                <a:close/>
                <a:moveTo>
                  <a:pt x="10560" y="16267"/>
                </a:moveTo>
                <a:lnTo>
                  <a:pt x="11536" y="16267"/>
                </a:lnTo>
                <a:lnTo>
                  <a:pt x="11536" y="17268"/>
                </a:lnTo>
                <a:lnTo>
                  <a:pt x="10560" y="17268"/>
                </a:lnTo>
                <a:lnTo>
                  <a:pt x="10560" y="16267"/>
                </a:lnTo>
                <a:close/>
                <a:moveTo>
                  <a:pt x="12758" y="16267"/>
                </a:moveTo>
                <a:lnTo>
                  <a:pt x="13718" y="16267"/>
                </a:lnTo>
                <a:lnTo>
                  <a:pt x="13718" y="17159"/>
                </a:lnTo>
                <a:lnTo>
                  <a:pt x="12758" y="17112"/>
                </a:lnTo>
                <a:lnTo>
                  <a:pt x="12758" y="16267"/>
                </a:lnTo>
                <a:close/>
                <a:moveTo>
                  <a:pt x="13949" y="16267"/>
                </a:moveTo>
                <a:lnTo>
                  <a:pt x="14910" y="16267"/>
                </a:lnTo>
                <a:lnTo>
                  <a:pt x="14910" y="17232"/>
                </a:lnTo>
                <a:lnTo>
                  <a:pt x="13949" y="17183"/>
                </a:lnTo>
                <a:lnTo>
                  <a:pt x="13949" y="16267"/>
                </a:lnTo>
                <a:close/>
              </a:path>
            </a:pathLst>
          </a:custGeom>
          <a:solidFill>
            <a:schemeClr val="accent4"/>
          </a:solidFill>
          <a:ln w="12700">
            <a:miter lim="400000"/>
          </a:ln>
        </p:spPr>
        <p:txBody>
          <a:bodyPr lIns="45719" rIns="45719" anchor="ctr"/>
          <a:lstStyle/>
          <a:p>
            <a:pPr defTabSz="914400">
              <a:defRPr sz="1800"/>
            </a:pPr>
            <a:endParaRPr/>
          </a:p>
        </p:txBody>
      </p:sp>
      <p:grpSp>
        <p:nvGrpSpPr>
          <p:cNvPr id="40" name="Group"/>
          <p:cNvGrpSpPr/>
          <p:nvPr/>
        </p:nvGrpSpPr>
        <p:grpSpPr>
          <a:xfrm>
            <a:off x="10318767" y="9839975"/>
            <a:ext cx="3353971" cy="3097097"/>
            <a:chOff x="0" y="0"/>
            <a:chExt cx="3353970" cy="3097095"/>
          </a:xfrm>
        </p:grpSpPr>
        <p:sp>
          <p:nvSpPr>
            <p:cNvPr id="38" name="Freeform 170"/>
            <p:cNvSpPr/>
            <p:nvPr/>
          </p:nvSpPr>
          <p:spPr>
            <a:xfrm>
              <a:off x="1308428" y="0"/>
              <a:ext cx="790751" cy="742427"/>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dirty="0"/>
            </a:p>
          </p:txBody>
        </p:sp>
        <p:sp>
          <p:nvSpPr>
            <p:cNvPr id="39" name="Freeform 171"/>
            <p:cNvSpPr/>
            <p:nvPr/>
          </p:nvSpPr>
          <p:spPr>
            <a:xfrm>
              <a:off x="0" y="584996"/>
              <a:ext cx="3353971" cy="2512100"/>
            </a:xfrm>
            <a:custGeom>
              <a:avLst/>
              <a:gdLst/>
              <a:ahLst/>
              <a:cxnLst>
                <a:cxn ang="0">
                  <a:pos x="wd2" y="hd2"/>
                </a:cxn>
                <a:cxn ang="5400000">
                  <a:pos x="wd2" y="hd2"/>
                </a:cxn>
                <a:cxn ang="10800000">
                  <a:pos x="wd2" y="hd2"/>
                </a:cxn>
                <a:cxn ang="16200000">
                  <a:pos x="wd2" y="hd2"/>
                </a:cxn>
              </a:cxnLst>
              <a:rect l="0" t="0" r="r" b="b"/>
              <a:pathLst>
                <a:path w="21478" h="21206" extrusionOk="0">
                  <a:moveTo>
                    <a:pt x="11612" y="7"/>
                  </a:moveTo>
                  <a:cubicBezTo>
                    <a:pt x="11226" y="39"/>
                    <a:pt x="10876" y="186"/>
                    <a:pt x="10618" y="422"/>
                  </a:cubicBezTo>
                  <a:cubicBezTo>
                    <a:pt x="9797" y="-110"/>
                    <a:pt x="8811" y="-51"/>
                    <a:pt x="7840" y="935"/>
                  </a:cubicBezTo>
                  <a:cubicBezTo>
                    <a:pt x="7079" y="-70"/>
                    <a:pt x="6138" y="601"/>
                    <a:pt x="5317" y="1488"/>
                  </a:cubicBezTo>
                  <a:cubicBezTo>
                    <a:pt x="3913" y="1192"/>
                    <a:pt x="2492" y="2275"/>
                    <a:pt x="1581" y="3950"/>
                  </a:cubicBezTo>
                  <a:cubicBezTo>
                    <a:pt x="670" y="5645"/>
                    <a:pt x="208" y="7833"/>
                    <a:pt x="58" y="10041"/>
                  </a:cubicBezTo>
                  <a:cubicBezTo>
                    <a:pt x="-61" y="11716"/>
                    <a:pt x="-15" y="13470"/>
                    <a:pt x="358" y="15066"/>
                  </a:cubicBezTo>
                  <a:cubicBezTo>
                    <a:pt x="732" y="16662"/>
                    <a:pt x="1433" y="18099"/>
                    <a:pt x="2404" y="18828"/>
                  </a:cubicBezTo>
                  <a:cubicBezTo>
                    <a:pt x="3375" y="19577"/>
                    <a:pt x="4616" y="19974"/>
                    <a:pt x="5482" y="18969"/>
                  </a:cubicBezTo>
                  <a:cubicBezTo>
                    <a:pt x="6109" y="20388"/>
                    <a:pt x="7424" y="21155"/>
                    <a:pt x="8410" y="20406"/>
                  </a:cubicBezTo>
                  <a:cubicBezTo>
                    <a:pt x="9082" y="21155"/>
                    <a:pt x="10053" y="21490"/>
                    <a:pt x="10725" y="20899"/>
                  </a:cubicBezTo>
                  <a:cubicBezTo>
                    <a:pt x="11412" y="21490"/>
                    <a:pt x="12380" y="21175"/>
                    <a:pt x="13038" y="20406"/>
                  </a:cubicBezTo>
                  <a:cubicBezTo>
                    <a:pt x="14024" y="21155"/>
                    <a:pt x="15341" y="20368"/>
                    <a:pt x="15968" y="18969"/>
                  </a:cubicBezTo>
                  <a:cubicBezTo>
                    <a:pt x="16834" y="19974"/>
                    <a:pt x="18075" y="19577"/>
                    <a:pt x="19046" y="18828"/>
                  </a:cubicBezTo>
                  <a:cubicBezTo>
                    <a:pt x="20017" y="18079"/>
                    <a:pt x="20733" y="16643"/>
                    <a:pt x="21092" y="15066"/>
                  </a:cubicBezTo>
                  <a:cubicBezTo>
                    <a:pt x="21495" y="13450"/>
                    <a:pt x="21539" y="11716"/>
                    <a:pt x="21419" y="10041"/>
                  </a:cubicBezTo>
                  <a:cubicBezTo>
                    <a:pt x="21270" y="7833"/>
                    <a:pt x="20806" y="5625"/>
                    <a:pt x="19895" y="3950"/>
                  </a:cubicBezTo>
                  <a:cubicBezTo>
                    <a:pt x="18983" y="2255"/>
                    <a:pt x="17550" y="1172"/>
                    <a:pt x="16161" y="1488"/>
                  </a:cubicBezTo>
                  <a:cubicBezTo>
                    <a:pt x="15340" y="601"/>
                    <a:pt x="14384" y="-70"/>
                    <a:pt x="13607" y="935"/>
                  </a:cubicBezTo>
                  <a:cubicBezTo>
                    <a:pt x="13000" y="220"/>
                    <a:pt x="12255" y="-47"/>
                    <a:pt x="11612" y="7"/>
                  </a:cubicBezTo>
                  <a:close/>
                  <a:moveTo>
                    <a:pt x="10799" y="1132"/>
                  </a:moveTo>
                  <a:cubicBezTo>
                    <a:pt x="11082" y="1684"/>
                    <a:pt x="11308" y="2846"/>
                    <a:pt x="11457" y="4127"/>
                  </a:cubicBezTo>
                  <a:cubicBezTo>
                    <a:pt x="11397" y="4167"/>
                    <a:pt x="11352" y="4188"/>
                    <a:pt x="11307" y="4208"/>
                  </a:cubicBezTo>
                  <a:cubicBezTo>
                    <a:pt x="11188" y="2947"/>
                    <a:pt x="11008" y="1842"/>
                    <a:pt x="10799" y="1132"/>
                  </a:cubicBezTo>
                  <a:close/>
                  <a:moveTo>
                    <a:pt x="7647" y="1330"/>
                  </a:moveTo>
                  <a:cubicBezTo>
                    <a:pt x="7214" y="2493"/>
                    <a:pt x="6886" y="3754"/>
                    <a:pt x="6692" y="5015"/>
                  </a:cubicBezTo>
                  <a:cubicBezTo>
                    <a:pt x="6602" y="5035"/>
                    <a:pt x="6497" y="5053"/>
                    <a:pt x="6407" y="5072"/>
                  </a:cubicBezTo>
                  <a:cubicBezTo>
                    <a:pt x="6601" y="3732"/>
                    <a:pt x="7035" y="2434"/>
                    <a:pt x="7647" y="1330"/>
                  </a:cubicBezTo>
                  <a:close/>
                  <a:moveTo>
                    <a:pt x="13950" y="1544"/>
                  </a:moveTo>
                  <a:cubicBezTo>
                    <a:pt x="14712" y="2490"/>
                    <a:pt x="15132" y="3614"/>
                    <a:pt x="15490" y="4915"/>
                  </a:cubicBezTo>
                  <a:cubicBezTo>
                    <a:pt x="15326" y="4797"/>
                    <a:pt x="15324" y="4738"/>
                    <a:pt x="15145" y="4777"/>
                  </a:cubicBezTo>
                  <a:cubicBezTo>
                    <a:pt x="15010" y="3556"/>
                    <a:pt x="14458" y="2589"/>
                    <a:pt x="13950" y="1544"/>
                  </a:cubicBezTo>
                  <a:close/>
                  <a:moveTo>
                    <a:pt x="16728" y="2060"/>
                  </a:moveTo>
                  <a:cubicBezTo>
                    <a:pt x="18610" y="3755"/>
                    <a:pt x="19894" y="7006"/>
                    <a:pt x="19849" y="10553"/>
                  </a:cubicBezTo>
                  <a:cubicBezTo>
                    <a:pt x="19834" y="10888"/>
                    <a:pt x="19820" y="11243"/>
                    <a:pt x="19790" y="11578"/>
                  </a:cubicBezTo>
                  <a:cubicBezTo>
                    <a:pt x="19611" y="11677"/>
                    <a:pt x="19670" y="11734"/>
                    <a:pt x="19506" y="11833"/>
                  </a:cubicBezTo>
                  <a:cubicBezTo>
                    <a:pt x="19551" y="11380"/>
                    <a:pt x="19583" y="10909"/>
                    <a:pt x="19612" y="10436"/>
                  </a:cubicBezTo>
                  <a:cubicBezTo>
                    <a:pt x="19672" y="7066"/>
                    <a:pt x="18416" y="3913"/>
                    <a:pt x="16728" y="2060"/>
                  </a:cubicBezTo>
                  <a:close/>
                  <a:moveTo>
                    <a:pt x="4839" y="2275"/>
                  </a:moveTo>
                  <a:cubicBezTo>
                    <a:pt x="4122" y="3378"/>
                    <a:pt x="3405" y="4600"/>
                    <a:pt x="3017" y="5960"/>
                  </a:cubicBezTo>
                  <a:cubicBezTo>
                    <a:pt x="2838" y="6019"/>
                    <a:pt x="2823" y="6139"/>
                    <a:pt x="2658" y="6198"/>
                  </a:cubicBezTo>
                  <a:cubicBezTo>
                    <a:pt x="3107" y="4641"/>
                    <a:pt x="3853" y="3221"/>
                    <a:pt x="4839" y="2275"/>
                  </a:cubicBezTo>
                  <a:close/>
                  <a:moveTo>
                    <a:pt x="11531" y="4757"/>
                  </a:moveTo>
                  <a:cubicBezTo>
                    <a:pt x="11561" y="5092"/>
                    <a:pt x="11589" y="5447"/>
                    <a:pt x="11604" y="5783"/>
                  </a:cubicBezTo>
                  <a:cubicBezTo>
                    <a:pt x="11545" y="5802"/>
                    <a:pt x="11471" y="5823"/>
                    <a:pt x="11411" y="5843"/>
                  </a:cubicBezTo>
                  <a:cubicBezTo>
                    <a:pt x="11396" y="5488"/>
                    <a:pt x="11380" y="5153"/>
                    <a:pt x="11350" y="4818"/>
                  </a:cubicBezTo>
                  <a:cubicBezTo>
                    <a:pt x="11395" y="4798"/>
                    <a:pt x="11456" y="4777"/>
                    <a:pt x="11531" y="4757"/>
                  </a:cubicBezTo>
                  <a:close/>
                  <a:moveTo>
                    <a:pt x="7170" y="5605"/>
                  </a:moveTo>
                  <a:cubicBezTo>
                    <a:pt x="7242" y="5600"/>
                    <a:pt x="7313" y="5601"/>
                    <a:pt x="7386" y="5605"/>
                  </a:cubicBezTo>
                  <a:cubicBezTo>
                    <a:pt x="7894" y="5634"/>
                    <a:pt x="8391" y="5878"/>
                    <a:pt x="8796" y="6275"/>
                  </a:cubicBezTo>
                  <a:cubicBezTo>
                    <a:pt x="9184" y="6649"/>
                    <a:pt x="9513" y="7242"/>
                    <a:pt x="9424" y="7873"/>
                  </a:cubicBezTo>
                  <a:cubicBezTo>
                    <a:pt x="9334" y="8563"/>
                    <a:pt x="8798" y="8976"/>
                    <a:pt x="8290" y="9173"/>
                  </a:cubicBezTo>
                  <a:cubicBezTo>
                    <a:pt x="7693" y="9409"/>
                    <a:pt x="7050" y="9489"/>
                    <a:pt x="6438" y="9391"/>
                  </a:cubicBezTo>
                  <a:cubicBezTo>
                    <a:pt x="6094" y="9332"/>
                    <a:pt x="5736" y="9233"/>
                    <a:pt x="5482" y="8898"/>
                  </a:cubicBezTo>
                  <a:cubicBezTo>
                    <a:pt x="5258" y="8583"/>
                    <a:pt x="5153" y="8129"/>
                    <a:pt x="5197" y="7695"/>
                  </a:cubicBezTo>
                  <a:cubicBezTo>
                    <a:pt x="5242" y="7282"/>
                    <a:pt x="5405" y="6868"/>
                    <a:pt x="5629" y="6553"/>
                  </a:cubicBezTo>
                  <a:cubicBezTo>
                    <a:pt x="6018" y="5982"/>
                    <a:pt x="6587" y="5644"/>
                    <a:pt x="7170" y="5605"/>
                  </a:cubicBezTo>
                  <a:close/>
                  <a:moveTo>
                    <a:pt x="14733" y="5605"/>
                  </a:moveTo>
                  <a:cubicBezTo>
                    <a:pt x="14805" y="5601"/>
                    <a:pt x="14879" y="5600"/>
                    <a:pt x="14951" y="5605"/>
                  </a:cubicBezTo>
                  <a:cubicBezTo>
                    <a:pt x="15534" y="5644"/>
                    <a:pt x="16101" y="5982"/>
                    <a:pt x="16489" y="6553"/>
                  </a:cubicBezTo>
                  <a:cubicBezTo>
                    <a:pt x="16713" y="6868"/>
                    <a:pt x="16879" y="7282"/>
                    <a:pt x="16924" y="7695"/>
                  </a:cubicBezTo>
                  <a:cubicBezTo>
                    <a:pt x="16968" y="8129"/>
                    <a:pt x="16863" y="8583"/>
                    <a:pt x="16639" y="8898"/>
                  </a:cubicBezTo>
                  <a:cubicBezTo>
                    <a:pt x="16385" y="9233"/>
                    <a:pt x="16027" y="9332"/>
                    <a:pt x="15683" y="9391"/>
                  </a:cubicBezTo>
                  <a:cubicBezTo>
                    <a:pt x="15071" y="9489"/>
                    <a:pt x="14428" y="9409"/>
                    <a:pt x="13831" y="9173"/>
                  </a:cubicBezTo>
                  <a:cubicBezTo>
                    <a:pt x="13323" y="8976"/>
                    <a:pt x="12784" y="8563"/>
                    <a:pt x="12695" y="7873"/>
                  </a:cubicBezTo>
                  <a:cubicBezTo>
                    <a:pt x="12620" y="7242"/>
                    <a:pt x="12934" y="6649"/>
                    <a:pt x="13322" y="6275"/>
                  </a:cubicBezTo>
                  <a:cubicBezTo>
                    <a:pt x="13728" y="5878"/>
                    <a:pt x="14225" y="5634"/>
                    <a:pt x="14733" y="5605"/>
                  </a:cubicBezTo>
                  <a:close/>
                  <a:moveTo>
                    <a:pt x="11635" y="6355"/>
                  </a:moveTo>
                  <a:cubicBezTo>
                    <a:pt x="11665" y="7025"/>
                    <a:pt x="11680" y="7617"/>
                    <a:pt x="11665" y="8071"/>
                  </a:cubicBezTo>
                  <a:cubicBezTo>
                    <a:pt x="11531" y="8248"/>
                    <a:pt x="11500" y="8071"/>
                    <a:pt x="11381" y="8248"/>
                  </a:cubicBezTo>
                  <a:cubicBezTo>
                    <a:pt x="11411" y="7657"/>
                    <a:pt x="11426" y="7063"/>
                    <a:pt x="11411" y="6453"/>
                  </a:cubicBezTo>
                  <a:lnTo>
                    <a:pt x="11635" y="6355"/>
                  </a:lnTo>
                  <a:close/>
                  <a:moveTo>
                    <a:pt x="2808" y="6788"/>
                  </a:moveTo>
                  <a:cubicBezTo>
                    <a:pt x="2525" y="7970"/>
                    <a:pt x="2420" y="9093"/>
                    <a:pt x="2435" y="10275"/>
                  </a:cubicBezTo>
                  <a:cubicBezTo>
                    <a:pt x="2465" y="12108"/>
                    <a:pt x="2838" y="14197"/>
                    <a:pt x="3525" y="15971"/>
                  </a:cubicBezTo>
                  <a:cubicBezTo>
                    <a:pt x="3376" y="15990"/>
                    <a:pt x="3420" y="16012"/>
                    <a:pt x="3271" y="16051"/>
                  </a:cubicBezTo>
                  <a:cubicBezTo>
                    <a:pt x="2539" y="14317"/>
                    <a:pt x="2164" y="12129"/>
                    <a:pt x="2104" y="10335"/>
                  </a:cubicBezTo>
                  <a:cubicBezTo>
                    <a:pt x="2074" y="9252"/>
                    <a:pt x="2194" y="8089"/>
                    <a:pt x="2447" y="6965"/>
                  </a:cubicBezTo>
                  <a:cubicBezTo>
                    <a:pt x="2627" y="6886"/>
                    <a:pt x="2599" y="6886"/>
                    <a:pt x="2808" y="6788"/>
                  </a:cubicBezTo>
                  <a:close/>
                  <a:moveTo>
                    <a:pt x="10545" y="9052"/>
                  </a:moveTo>
                  <a:lnTo>
                    <a:pt x="11426" y="9193"/>
                  </a:lnTo>
                  <a:lnTo>
                    <a:pt x="11485" y="10553"/>
                  </a:lnTo>
                  <a:lnTo>
                    <a:pt x="10379" y="10553"/>
                  </a:lnTo>
                  <a:lnTo>
                    <a:pt x="10545" y="9052"/>
                  </a:lnTo>
                  <a:close/>
                  <a:moveTo>
                    <a:pt x="13129" y="9052"/>
                  </a:moveTo>
                  <a:lnTo>
                    <a:pt x="13307" y="10553"/>
                  </a:lnTo>
                  <a:lnTo>
                    <a:pt x="12097" y="10553"/>
                  </a:lnTo>
                  <a:lnTo>
                    <a:pt x="12174" y="9193"/>
                  </a:lnTo>
                  <a:lnTo>
                    <a:pt x="13129" y="9052"/>
                  </a:lnTo>
                  <a:close/>
                  <a:moveTo>
                    <a:pt x="16550" y="10945"/>
                  </a:moveTo>
                  <a:cubicBezTo>
                    <a:pt x="17073" y="11615"/>
                    <a:pt x="17402" y="12209"/>
                    <a:pt x="17432" y="13076"/>
                  </a:cubicBezTo>
                  <a:cubicBezTo>
                    <a:pt x="17477" y="13923"/>
                    <a:pt x="17281" y="14830"/>
                    <a:pt x="16728" y="15421"/>
                  </a:cubicBezTo>
                  <a:cubicBezTo>
                    <a:pt x="16489" y="15756"/>
                    <a:pt x="16177" y="15991"/>
                    <a:pt x="15833" y="16188"/>
                  </a:cubicBezTo>
                  <a:cubicBezTo>
                    <a:pt x="15759" y="15853"/>
                    <a:pt x="15667" y="15498"/>
                    <a:pt x="15592" y="15163"/>
                  </a:cubicBezTo>
                  <a:cubicBezTo>
                    <a:pt x="15189" y="15281"/>
                    <a:pt x="14801" y="15421"/>
                    <a:pt x="14413" y="15579"/>
                  </a:cubicBezTo>
                  <a:cubicBezTo>
                    <a:pt x="14547" y="15933"/>
                    <a:pt x="14682" y="16286"/>
                    <a:pt x="14817" y="16641"/>
                  </a:cubicBezTo>
                  <a:cubicBezTo>
                    <a:pt x="14787" y="16660"/>
                    <a:pt x="14742" y="16661"/>
                    <a:pt x="14713" y="16681"/>
                  </a:cubicBezTo>
                  <a:cubicBezTo>
                    <a:pt x="14309" y="16819"/>
                    <a:pt x="13906" y="16917"/>
                    <a:pt x="13488" y="17016"/>
                  </a:cubicBezTo>
                  <a:cubicBezTo>
                    <a:pt x="13428" y="16641"/>
                    <a:pt x="13398" y="16288"/>
                    <a:pt x="13383" y="15914"/>
                  </a:cubicBezTo>
                  <a:cubicBezTo>
                    <a:pt x="12995" y="15992"/>
                    <a:pt x="12605" y="16089"/>
                    <a:pt x="12217" y="16168"/>
                  </a:cubicBezTo>
                  <a:cubicBezTo>
                    <a:pt x="12292" y="16503"/>
                    <a:pt x="12368" y="16858"/>
                    <a:pt x="12443" y="17193"/>
                  </a:cubicBezTo>
                  <a:cubicBezTo>
                    <a:pt x="11786" y="17292"/>
                    <a:pt x="11128" y="17351"/>
                    <a:pt x="10471" y="17351"/>
                  </a:cubicBezTo>
                  <a:cubicBezTo>
                    <a:pt x="10516" y="16957"/>
                    <a:pt x="10545" y="16542"/>
                    <a:pt x="10590" y="16148"/>
                  </a:cubicBezTo>
                  <a:cubicBezTo>
                    <a:pt x="10127" y="16168"/>
                    <a:pt x="9648" y="16168"/>
                    <a:pt x="9185" y="16168"/>
                  </a:cubicBezTo>
                  <a:cubicBezTo>
                    <a:pt x="9230" y="16543"/>
                    <a:pt x="9275" y="16936"/>
                    <a:pt x="9320" y="17311"/>
                  </a:cubicBezTo>
                  <a:cubicBezTo>
                    <a:pt x="8901" y="17271"/>
                    <a:pt x="8469" y="17215"/>
                    <a:pt x="8036" y="17136"/>
                  </a:cubicBezTo>
                  <a:cubicBezTo>
                    <a:pt x="8066" y="16703"/>
                    <a:pt x="8141" y="16268"/>
                    <a:pt x="8290" y="15873"/>
                  </a:cubicBezTo>
                  <a:cubicBezTo>
                    <a:pt x="7738" y="15716"/>
                    <a:pt x="7168" y="15597"/>
                    <a:pt x="6600" y="15538"/>
                  </a:cubicBezTo>
                  <a:cubicBezTo>
                    <a:pt x="6630" y="15952"/>
                    <a:pt x="6630" y="16347"/>
                    <a:pt x="6600" y="16761"/>
                  </a:cubicBezTo>
                  <a:cubicBezTo>
                    <a:pt x="6167" y="16604"/>
                    <a:pt x="5749" y="16406"/>
                    <a:pt x="5390" y="16091"/>
                  </a:cubicBezTo>
                  <a:cubicBezTo>
                    <a:pt x="4898" y="15677"/>
                    <a:pt x="4511" y="15005"/>
                    <a:pt x="4481" y="14275"/>
                  </a:cubicBezTo>
                  <a:cubicBezTo>
                    <a:pt x="4451" y="13645"/>
                    <a:pt x="4705" y="13035"/>
                    <a:pt x="4989" y="12503"/>
                  </a:cubicBezTo>
                  <a:cubicBezTo>
                    <a:pt x="5213" y="12109"/>
                    <a:pt x="5467" y="11695"/>
                    <a:pt x="5825" y="11478"/>
                  </a:cubicBezTo>
                  <a:cubicBezTo>
                    <a:pt x="6213" y="11241"/>
                    <a:pt x="6676" y="11244"/>
                    <a:pt x="7124" y="11263"/>
                  </a:cubicBezTo>
                  <a:cubicBezTo>
                    <a:pt x="7826" y="11283"/>
                    <a:pt x="8497" y="11301"/>
                    <a:pt x="9170" y="11320"/>
                  </a:cubicBezTo>
                  <a:cubicBezTo>
                    <a:pt x="9095" y="11675"/>
                    <a:pt x="8992" y="11971"/>
                    <a:pt x="8888" y="12325"/>
                  </a:cubicBezTo>
                  <a:cubicBezTo>
                    <a:pt x="9306" y="12483"/>
                    <a:pt x="9694" y="12639"/>
                    <a:pt x="10113" y="12758"/>
                  </a:cubicBezTo>
                  <a:cubicBezTo>
                    <a:pt x="10232" y="12285"/>
                    <a:pt x="10367" y="11814"/>
                    <a:pt x="10501" y="11341"/>
                  </a:cubicBezTo>
                  <a:cubicBezTo>
                    <a:pt x="11323" y="11360"/>
                    <a:pt x="12127" y="11340"/>
                    <a:pt x="12949" y="11300"/>
                  </a:cubicBezTo>
                  <a:cubicBezTo>
                    <a:pt x="13053" y="11813"/>
                    <a:pt x="13172" y="12325"/>
                    <a:pt x="13292" y="12818"/>
                  </a:cubicBezTo>
                  <a:cubicBezTo>
                    <a:pt x="13710" y="12680"/>
                    <a:pt x="14129" y="12562"/>
                    <a:pt x="14563" y="12503"/>
                  </a:cubicBezTo>
                  <a:cubicBezTo>
                    <a:pt x="14473" y="12089"/>
                    <a:pt x="14414" y="11657"/>
                    <a:pt x="14369" y="11223"/>
                  </a:cubicBezTo>
                  <a:cubicBezTo>
                    <a:pt x="15086" y="11164"/>
                    <a:pt x="15818" y="11063"/>
                    <a:pt x="16550" y="10945"/>
                  </a:cubicBezTo>
                  <a:close/>
                  <a:moveTo>
                    <a:pt x="19686" y="12446"/>
                  </a:moveTo>
                  <a:cubicBezTo>
                    <a:pt x="19612" y="12939"/>
                    <a:pt x="19506" y="13430"/>
                    <a:pt x="19371" y="13903"/>
                  </a:cubicBezTo>
                  <a:cubicBezTo>
                    <a:pt x="19192" y="13923"/>
                    <a:pt x="19269" y="13921"/>
                    <a:pt x="19104" y="13940"/>
                  </a:cubicBezTo>
                  <a:cubicBezTo>
                    <a:pt x="19209" y="13546"/>
                    <a:pt x="19296" y="13135"/>
                    <a:pt x="19371" y="12721"/>
                  </a:cubicBezTo>
                  <a:cubicBezTo>
                    <a:pt x="19386" y="12721"/>
                    <a:pt x="19402" y="12701"/>
                    <a:pt x="19417" y="12701"/>
                  </a:cubicBezTo>
                  <a:cubicBezTo>
                    <a:pt x="19566" y="12582"/>
                    <a:pt x="19507" y="12525"/>
                    <a:pt x="19686" y="12446"/>
                  </a:cubicBezTo>
                  <a:close/>
                  <a:moveTo>
                    <a:pt x="19119" y="14671"/>
                  </a:moveTo>
                  <a:cubicBezTo>
                    <a:pt x="18522" y="16267"/>
                    <a:pt x="17639" y="17488"/>
                    <a:pt x="16608" y="18158"/>
                  </a:cubicBezTo>
                  <a:cubicBezTo>
                    <a:pt x="17430" y="17350"/>
                    <a:pt x="18253" y="16209"/>
                    <a:pt x="18746" y="14751"/>
                  </a:cubicBezTo>
                  <a:cubicBezTo>
                    <a:pt x="18910" y="14751"/>
                    <a:pt x="18955" y="14690"/>
                    <a:pt x="19119" y="14671"/>
                  </a:cubicBezTo>
                  <a:close/>
                  <a:moveTo>
                    <a:pt x="3556" y="16624"/>
                  </a:moveTo>
                  <a:cubicBezTo>
                    <a:pt x="3690" y="16604"/>
                    <a:pt x="3764" y="16740"/>
                    <a:pt x="3899" y="16701"/>
                  </a:cubicBezTo>
                  <a:cubicBezTo>
                    <a:pt x="4197" y="17391"/>
                    <a:pt x="4601" y="17885"/>
                    <a:pt x="4989" y="18456"/>
                  </a:cubicBezTo>
                  <a:cubicBezTo>
                    <a:pt x="4421" y="18043"/>
                    <a:pt x="3944" y="17412"/>
                    <a:pt x="3556" y="16624"/>
                  </a:cubicBezTo>
                  <a:close/>
                  <a:moveTo>
                    <a:pt x="15564" y="16721"/>
                  </a:moveTo>
                  <a:cubicBezTo>
                    <a:pt x="15459" y="17135"/>
                    <a:pt x="15354" y="17687"/>
                    <a:pt x="15175" y="18061"/>
                  </a:cubicBezTo>
                  <a:cubicBezTo>
                    <a:pt x="15071" y="18101"/>
                    <a:pt x="15071" y="18082"/>
                    <a:pt x="14951" y="18101"/>
                  </a:cubicBezTo>
                  <a:cubicBezTo>
                    <a:pt x="15146" y="17707"/>
                    <a:pt x="15295" y="17271"/>
                    <a:pt x="15325" y="16818"/>
                  </a:cubicBezTo>
                  <a:cubicBezTo>
                    <a:pt x="15415" y="16798"/>
                    <a:pt x="15474" y="16741"/>
                    <a:pt x="15564" y="16721"/>
                  </a:cubicBezTo>
                  <a:close/>
                  <a:moveTo>
                    <a:pt x="7154" y="17274"/>
                  </a:moveTo>
                  <a:cubicBezTo>
                    <a:pt x="7289" y="17372"/>
                    <a:pt x="7302" y="17373"/>
                    <a:pt x="7436" y="17451"/>
                  </a:cubicBezTo>
                  <a:cubicBezTo>
                    <a:pt x="7541" y="18240"/>
                    <a:pt x="7706" y="19008"/>
                    <a:pt x="8229" y="20132"/>
                  </a:cubicBezTo>
                  <a:cubicBezTo>
                    <a:pt x="7647" y="19264"/>
                    <a:pt x="7348" y="18338"/>
                    <a:pt x="7154" y="17274"/>
                  </a:cubicBezTo>
                  <a:close/>
                  <a:moveTo>
                    <a:pt x="11546" y="18141"/>
                  </a:moveTo>
                  <a:cubicBezTo>
                    <a:pt x="11546" y="18989"/>
                    <a:pt x="11427" y="19875"/>
                    <a:pt x="10949" y="20604"/>
                  </a:cubicBezTo>
                  <a:cubicBezTo>
                    <a:pt x="11307" y="19619"/>
                    <a:pt x="11306" y="19046"/>
                    <a:pt x="11261" y="18198"/>
                  </a:cubicBezTo>
                  <a:cubicBezTo>
                    <a:pt x="11485" y="18139"/>
                    <a:pt x="11367" y="18201"/>
                    <a:pt x="11546" y="18141"/>
                  </a:cubicBezTo>
                  <a:close/>
                  <a:moveTo>
                    <a:pt x="14921" y="18671"/>
                  </a:moveTo>
                  <a:cubicBezTo>
                    <a:pt x="14533" y="19301"/>
                    <a:pt x="13964" y="19835"/>
                    <a:pt x="13427" y="20229"/>
                  </a:cubicBezTo>
                  <a:cubicBezTo>
                    <a:pt x="13830" y="19756"/>
                    <a:pt x="14384" y="19262"/>
                    <a:pt x="14697" y="18691"/>
                  </a:cubicBezTo>
                  <a:cubicBezTo>
                    <a:pt x="14787" y="18671"/>
                    <a:pt x="14816" y="18671"/>
                    <a:pt x="14921" y="18671"/>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grpSp>
      <p:grpSp>
        <p:nvGrpSpPr>
          <p:cNvPr id="43" name="Group"/>
          <p:cNvGrpSpPr/>
          <p:nvPr/>
        </p:nvGrpSpPr>
        <p:grpSpPr>
          <a:xfrm rot="21365347">
            <a:off x="8869260" y="11292546"/>
            <a:ext cx="1808384" cy="1669982"/>
            <a:chOff x="0" y="0"/>
            <a:chExt cx="1808383" cy="1669981"/>
          </a:xfrm>
        </p:grpSpPr>
        <p:sp>
          <p:nvSpPr>
            <p:cNvPr id="41" name="Freeform 170"/>
            <p:cNvSpPr/>
            <p:nvPr/>
          </p:nvSpPr>
          <p:spPr>
            <a:xfrm>
              <a:off x="705492" y="0"/>
              <a:ext cx="426367" cy="400311"/>
            </a:xfrm>
            <a:custGeom>
              <a:avLst/>
              <a:gdLst/>
              <a:ahLst/>
              <a:cxnLst>
                <a:cxn ang="0">
                  <a:pos x="wd2" y="hd2"/>
                </a:cxn>
                <a:cxn ang="5400000">
                  <a:pos x="wd2" y="hd2"/>
                </a:cxn>
                <a:cxn ang="10800000">
                  <a:pos x="wd2" y="hd2"/>
                </a:cxn>
                <a:cxn ang="16200000">
                  <a:pos x="wd2" y="hd2"/>
                </a:cxn>
              </a:cxnLst>
              <a:rect l="0" t="0" r="r" b="b"/>
              <a:pathLst>
                <a:path w="21600" h="21600" extrusionOk="0">
                  <a:moveTo>
                    <a:pt x="11342" y="0"/>
                  </a:moveTo>
                  <a:cubicBezTo>
                    <a:pt x="11023" y="3804"/>
                    <a:pt x="10704" y="7675"/>
                    <a:pt x="11342" y="11479"/>
                  </a:cubicBezTo>
                  <a:cubicBezTo>
                    <a:pt x="11533" y="12702"/>
                    <a:pt x="11979" y="14060"/>
                    <a:pt x="12935" y="14808"/>
                  </a:cubicBezTo>
                  <a:cubicBezTo>
                    <a:pt x="14018" y="15555"/>
                    <a:pt x="15483" y="15419"/>
                    <a:pt x="16694" y="15826"/>
                  </a:cubicBezTo>
                  <a:cubicBezTo>
                    <a:pt x="18223" y="16370"/>
                    <a:pt x="19370" y="17728"/>
                    <a:pt x="20389" y="19087"/>
                  </a:cubicBezTo>
                  <a:cubicBezTo>
                    <a:pt x="20963" y="19834"/>
                    <a:pt x="21536" y="20649"/>
                    <a:pt x="21600" y="21600"/>
                  </a:cubicBezTo>
                  <a:cubicBezTo>
                    <a:pt x="14464" y="20445"/>
                    <a:pt x="7200" y="20038"/>
                    <a:pt x="0" y="20377"/>
                  </a:cubicBezTo>
                  <a:cubicBezTo>
                    <a:pt x="1147" y="17660"/>
                    <a:pt x="4779" y="17321"/>
                    <a:pt x="6435" y="14943"/>
                  </a:cubicBezTo>
                  <a:cubicBezTo>
                    <a:pt x="7519" y="13381"/>
                    <a:pt x="7519" y="11208"/>
                    <a:pt x="7264" y="9306"/>
                  </a:cubicBezTo>
                  <a:cubicBezTo>
                    <a:pt x="6945" y="6725"/>
                    <a:pt x="6244" y="4211"/>
                    <a:pt x="5288" y="1834"/>
                  </a:cubicBezTo>
                  <a:cubicBezTo>
                    <a:pt x="7264" y="1019"/>
                    <a:pt x="9239" y="408"/>
                    <a:pt x="11342" y="0"/>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dirty="0"/>
            </a:p>
          </p:txBody>
        </p:sp>
        <p:sp>
          <p:nvSpPr>
            <p:cNvPr id="42" name="Freeform 171"/>
            <p:cNvSpPr/>
            <p:nvPr/>
          </p:nvSpPr>
          <p:spPr>
            <a:xfrm>
              <a:off x="0" y="315425"/>
              <a:ext cx="1808384" cy="1354557"/>
            </a:xfrm>
            <a:custGeom>
              <a:avLst/>
              <a:gdLst/>
              <a:ahLst/>
              <a:cxnLst>
                <a:cxn ang="0">
                  <a:pos x="wd2" y="hd2"/>
                </a:cxn>
                <a:cxn ang="5400000">
                  <a:pos x="wd2" y="hd2"/>
                </a:cxn>
                <a:cxn ang="10800000">
                  <a:pos x="wd2" y="hd2"/>
                </a:cxn>
                <a:cxn ang="16200000">
                  <a:pos x="wd2" y="hd2"/>
                </a:cxn>
              </a:cxnLst>
              <a:rect l="0" t="0" r="r" b="b"/>
              <a:pathLst>
                <a:path w="21478" h="21206" extrusionOk="0">
                  <a:moveTo>
                    <a:pt x="11612" y="7"/>
                  </a:moveTo>
                  <a:cubicBezTo>
                    <a:pt x="11226" y="39"/>
                    <a:pt x="10876" y="186"/>
                    <a:pt x="10618" y="422"/>
                  </a:cubicBezTo>
                  <a:cubicBezTo>
                    <a:pt x="9797" y="-110"/>
                    <a:pt x="8811" y="-51"/>
                    <a:pt x="7840" y="935"/>
                  </a:cubicBezTo>
                  <a:cubicBezTo>
                    <a:pt x="7079" y="-70"/>
                    <a:pt x="6138" y="601"/>
                    <a:pt x="5317" y="1488"/>
                  </a:cubicBezTo>
                  <a:cubicBezTo>
                    <a:pt x="3913" y="1192"/>
                    <a:pt x="2492" y="2275"/>
                    <a:pt x="1581" y="3950"/>
                  </a:cubicBezTo>
                  <a:cubicBezTo>
                    <a:pt x="670" y="5645"/>
                    <a:pt x="208" y="7833"/>
                    <a:pt x="58" y="10041"/>
                  </a:cubicBezTo>
                  <a:cubicBezTo>
                    <a:pt x="-61" y="11716"/>
                    <a:pt x="-15" y="13470"/>
                    <a:pt x="358" y="15066"/>
                  </a:cubicBezTo>
                  <a:cubicBezTo>
                    <a:pt x="732" y="16662"/>
                    <a:pt x="1433" y="18099"/>
                    <a:pt x="2404" y="18828"/>
                  </a:cubicBezTo>
                  <a:cubicBezTo>
                    <a:pt x="3375" y="19577"/>
                    <a:pt x="4616" y="19974"/>
                    <a:pt x="5482" y="18969"/>
                  </a:cubicBezTo>
                  <a:cubicBezTo>
                    <a:pt x="6109" y="20388"/>
                    <a:pt x="7424" y="21155"/>
                    <a:pt x="8410" y="20406"/>
                  </a:cubicBezTo>
                  <a:cubicBezTo>
                    <a:pt x="9082" y="21155"/>
                    <a:pt x="10053" y="21490"/>
                    <a:pt x="10725" y="20899"/>
                  </a:cubicBezTo>
                  <a:cubicBezTo>
                    <a:pt x="11412" y="21490"/>
                    <a:pt x="12380" y="21175"/>
                    <a:pt x="13038" y="20406"/>
                  </a:cubicBezTo>
                  <a:cubicBezTo>
                    <a:pt x="14024" y="21155"/>
                    <a:pt x="15341" y="20368"/>
                    <a:pt x="15968" y="18969"/>
                  </a:cubicBezTo>
                  <a:cubicBezTo>
                    <a:pt x="16834" y="19974"/>
                    <a:pt x="18075" y="19577"/>
                    <a:pt x="19046" y="18828"/>
                  </a:cubicBezTo>
                  <a:cubicBezTo>
                    <a:pt x="20017" y="18079"/>
                    <a:pt x="20733" y="16643"/>
                    <a:pt x="21092" y="15066"/>
                  </a:cubicBezTo>
                  <a:cubicBezTo>
                    <a:pt x="21495" y="13450"/>
                    <a:pt x="21539" y="11716"/>
                    <a:pt x="21419" y="10041"/>
                  </a:cubicBezTo>
                  <a:cubicBezTo>
                    <a:pt x="21270" y="7833"/>
                    <a:pt x="20806" y="5625"/>
                    <a:pt x="19895" y="3950"/>
                  </a:cubicBezTo>
                  <a:cubicBezTo>
                    <a:pt x="18983" y="2255"/>
                    <a:pt x="17550" y="1172"/>
                    <a:pt x="16161" y="1488"/>
                  </a:cubicBezTo>
                  <a:cubicBezTo>
                    <a:pt x="15340" y="601"/>
                    <a:pt x="14384" y="-70"/>
                    <a:pt x="13607" y="935"/>
                  </a:cubicBezTo>
                  <a:cubicBezTo>
                    <a:pt x="13000" y="220"/>
                    <a:pt x="12255" y="-47"/>
                    <a:pt x="11612" y="7"/>
                  </a:cubicBezTo>
                  <a:close/>
                  <a:moveTo>
                    <a:pt x="10799" y="1132"/>
                  </a:moveTo>
                  <a:cubicBezTo>
                    <a:pt x="11082" y="1684"/>
                    <a:pt x="11308" y="2846"/>
                    <a:pt x="11457" y="4127"/>
                  </a:cubicBezTo>
                  <a:cubicBezTo>
                    <a:pt x="11397" y="4167"/>
                    <a:pt x="11352" y="4188"/>
                    <a:pt x="11307" y="4208"/>
                  </a:cubicBezTo>
                  <a:cubicBezTo>
                    <a:pt x="11188" y="2947"/>
                    <a:pt x="11008" y="1842"/>
                    <a:pt x="10799" y="1132"/>
                  </a:cubicBezTo>
                  <a:close/>
                  <a:moveTo>
                    <a:pt x="7647" y="1330"/>
                  </a:moveTo>
                  <a:cubicBezTo>
                    <a:pt x="7214" y="2493"/>
                    <a:pt x="6886" y="3754"/>
                    <a:pt x="6692" y="5015"/>
                  </a:cubicBezTo>
                  <a:cubicBezTo>
                    <a:pt x="6602" y="5035"/>
                    <a:pt x="6497" y="5053"/>
                    <a:pt x="6407" y="5072"/>
                  </a:cubicBezTo>
                  <a:cubicBezTo>
                    <a:pt x="6601" y="3732"/>
                    <a:pt x="7035" y="2434"/>
                    <a:pt x="7647" y="1330"/>
                  </a:cubicBezTo>
                  <a:close/>
                  <a:moveTo>
                    <a:pt x="13950" y="1544"/>
                  </a:moveTo>
                  <a:cubicBezTo>
                    <a:pt x="14712" y="2490"/>
                    <a:pt x="15132" y="3614"/>
                    <a:pt x="15490" y="4915"/>
                  </a:cubicBezTo>
                  <a:cubicBezTo>
                    <a:pt x="15326" y="4797"/>
                    <a:pt x="15324" y="4738"/>
                    <a:pt x="15145" y="4777"/>
                  </a:cubicBezTo>
                  <a:cubicBezTo>
                    <a:pt x="15010" y="3556"/>
                    <a:pt x="14458" y="2589"/>
                    <a:pt x="13950" y="1544"/>
                  </a:cubicBezTo>
                  <a:close/>
                  <a:moveTo>
                    <a:pt x="16728" y="2060"/>
                  </a:moveTo>
                  <a:cubicBezTo>
                    <a:pt x="18610" y="3755"/>
                    <a:pt x="19894" y="7006"/>
                    <a:pt x="19849" y="10553"/>
                  </a:cubicBezTo>
                  <a:cubicBezTo>
                    <a:pt x="19834" y="10888"/>
                    <a:pt x="19820" y="11243"/>
                    <a:pt x="19790" y="11578"/>
                  </a:cubicBezTo>
                  <a:cubicBezTo>
                    <a:pt x="19611" y="11677"/>
                    <a:pt x="19670" y="11734"/>
                    <a:pt x="19506" y="11833"/>
                  </a:cubicBezTo>
                  <a:cubicBezTo>
                    <a:pt x="19551" y="11380"/>
                    <a:pt x="19583" y="10909"/>
                    <a:pt x="19613" y="10436"/>
                  </a:cubicBezTo>
                  <a:cubicBezTo>
                    <a:pt x="19672" y="7066"/>
                    <a:pt x="18416" y="3913"/>
                    <a:pt x="16728" y="2060"/>
                  </a:cubicBezTo>
                  <a:close/>
                  <a:moveTo>
                    <a:pt x="4839" y="2275"/>
                  </a:moveTo>
                  <a:cubicBezTo>
                    <a:pt x="4122" y="3378"/>
                    <a:pt x="3405" y="4600"/>
                    <a:pt x="3017" y="5960"/>
                  </a:cubicBezTo>
                  <a:cubicBezTo>
                    <a:pt x="2838" y="6019"/>
                    <a:pt x="2823" y="6139"/>
                    <a:pt x="2658" y="6198"/>
                  </a:cubicBezTo>
                  <a:cubicBezTo>
                    <a:pt x="3107" y="4641"/>
                    <a:pt x="3853" y="3221"/>
                    <a:pt x="4839" y="2275"/>
                  </a:cubicBezTo>
                  <a:close/>
                  <a:moveTo>
                    <a:pt x="11531" y="4757"/>
                  </a:moveTo>
                  <a:cubicBezTo>
                    <a:pt x="11561" y="5092"/>
                    <a:pt x="11589" y="5447"/>
                    <a:pt x="11604" y="5783"/>
                  </a:cubicBezTo>
                  <a:cubicBezTo>
                    <a:pt x="11545" y="5802"/>
                    <a:pt x="11471" y="5823"/>
                    <a:pt x="11411" y="5843"/>
                  </a:cubicBezTo>
                  <a:cubicBezTo>
                    <a:pt x="11396" y="5488"/>
                    <a:pt x="11380" y="5153"/>
                    <a:pt x="11350" y="4818"/>
                  </a:cubicBezTo>
                  <a:cubicBezTo>
                    <a:pt x="11395" y="4798"/>
                    <a:pt x="11456" y="4777"/>
                    <a:pt x="11531" y="4757"/>
                  </a:cubicBezTo>
                  <a:close/>
                  <a:moveTo>
                    <a:pt x="7170" y="5605"/>
                  </a:moveTo>
                  <a:cubicBezTo>
                    <a:pt x="7242" y="5600"/>
                    <a:pt x="7313" y="5601"/>
                    <a:pt x="7386" y="5605"/>
                  </a:cubicBezTo>
                  <a:cubicBezTo>
                    <a:pt x="7894" y="5634"/>
                    <a:pt x="8391" y="5878"/>
                    <a:pt x="8796" y="6275"/>
                  </a:cubicBezTo>
                  <a:cubicBezTo>
                    <a:pt x="9184" y="6649"/>
                    <a:pt x="9513" y="7242"/>
                    <a:pt x="9424" y="7873"/>
                  </a:cubicBezTo>
                  <a:cubicBezTo>
                    <a:pt x="9334" y="8563"/>
                    <a:pt x="8798" y="8976"/>
                    <a:pt x="8290" y="9173"/>
                  </a:cubicBezTo>
                  <a:cubicBezTo>
                    <a:pt x="7693" y="9409"/>
                    <a:pt x="7050" y="9489"/>
                    <a:pt x="6438" y="9391"/>
                  </a:cubicBezTo>
                  <a:cubicBezTo>
                    <a:pt x="6094" y="9332"/>
                    <a:pt x="5736" y="9233"/>
                    <a:pt x="5482" y="8898"/>
                  </a:cubicBezTo>
                  <a:cubicBezTo>
                    <a:pt x="5258" y="8583"/>
                    <a:pt x="5153" y="8129"/>
                    <a:pt x="5197" y="7695"/>
                  </a:cubicBezTo>
                  <a:cubicBezTo>
                    <a:pt x="5242" y="7282"/>
                    <a:pt x="5405" y="6868"/>
                    <a:pt x="5629" y="6553"/>
                  </a:cubicBezTo>
                  <a:cubicBezTo>
                    <a:pt x="6018" y="5982"/>
                    <a:pt x="6587" y="5644"/>
                    <a:pt x="7170" y="5605"/>
                  </a:cubicBezTo>
                  <a:close/>
                  <a:moveTo>
                    <a:pt x="14733" y="5605"/>
                  </a:moveTo>
                  <a:cubicBezTo>
                    <a:pt x="14805" y="5601"/>
                    <a:pt x="14879" y="5600"/>
                    <a:pt x="14951" y="5605"/>
                  </a:cubicBezTo>
                  <a:cubicBezTo>
                    <a:pt x="15534" y="5644"/>
                    <a:pt x="16101" y="5982"/>
                    <a:pt x="16489" y="6553"/>
                  </a:cubicBezTo>
                  <a:cubicBezTo>
                    <a:pt x="16713" y="6868"/>
                    <a:pt x="16879" y="7282"/>
                    <a:pt x="16924" y="7695"/>
                  </a:cubicBezTo>
                  <a:cubicBezTo>
                    <a:pt x="16968" y="8129"/>
                    <a:pt x="16863" y="8583"/>
                    <a:pt x="16639" y="8898"/>
                  </a:cubicBezTo>
                  <a:cubicBezTo>
                    <a:pt x="16385" y="9233"/>
                    <a:pt x="16027" y="9332"/>
                    <a:pt x="15683" y="9391"/>
                  </a:cubicBezTo>
                  <a:cubicBezTo>
                    <a:pt x="15071" y="9489"/>
                    <a:pt x="14428" y="9409"/>
                    <a:pt x="13831" y="9173"/>
                  </a:cubicBezTo>
                  <a:cubicBezTo>
                    <a:pt x="13323" y="8976"/>
                    <a:pt x="12784" y="8563"/>
                    <a:pt x="12695" y="7873"/>
                  </a:cubicBezTo>
                  <a:cubicBezTo>
                    <a:pt x="12620" y="7242"/>
                    <a:pt x="12934" y="6649"/>
                    <a:pt x="13322" y="6275"/>
                  </a:cubicBezTo>
                  <a:cubicBezTo>
                    <a:pt x="13728" y="5878"/>
                    <a:pt x="14225" y="5634"/>
                    <a:pt x="14733" y="5605"/>
                  </a:cubicBezTo>
                  <a:close/>
                  <a:moveTo>
                    <a:pt x="11635" y="6355"/>
                  </a:moveTo>
                  <a:cubicBezTo>
                    <a:pt x="11665" y="7025"/>
                    <a:pt x="11680" y="7617"/>
                    <a:pt x="11665" y="8071"/>
                  </a:cubicBezTo>
                  <a:cubicBezTo>
                    <a:pt x="11531" y="8248"/>
                    <a:pt x="11500" y="8071"/>
                    <a:pt x="11381" y="8248"/>
                  </a:cubicBezTo>
                  <a:cubicBezTo>
                    <a:pt x="11411" y="7657"/>
                    <a:pt x="11426" y="7063"/>
                    <a:pt x="11411" y="6453"/>
                  </a:cubicBezTo>
                  <a:lnTo>
                    <a:pt x="11635" y="6355"/>
                  </a:lnTo>
                  <a:close/>
                  <a:moveTo>
                    <a:pt x="2808" y="6788"/>
                  </a:moveTo>
                  <a:cubicBezTo>
                    <a:pt x="2525" y="7970"/>
                    <a:pt x="2420" y="9093"/>
                    <a:pt x="2435" y="10275"/>
                  </a:cubicBezTo>
                  <a:cubicBezTo>
                    <a:pt x="2465" y="12108"/>
                    <a:pt x="2838" y="14197"/>
                    <a:pt x="3525" y="15971"/>
                  </a:cubicBezTo>
                  <a:cubicBezTo>
                    <a:pt x="3376" y="15990"/>
                    <a:pt x="3420" y="16012"/>
                    <a:pt x="3271" y="16051"/>
                  </a:cubicBezTo>
                  <a:cubicBezTo>
                    <a:pt x="2539" y="14317"/>
                    <a:pt x="2164" y="12129"/>
                    <a:pt x="2104" y="10335"/>
                  </a:cubicBezTo>
                  <a:cubicBezTo>
                    <a:pt x="2074" y="9252"/>
                    <a:pt x="2194" y="8089"/>
                    <a:pt x="2447" y="6965"/>
                  </a:cubicBezTo>
                  <a:cubicBezTo>
                    <a:pt x="2627" y="6886"/>
                    <a:pt x="2599" y="6886"/>
                    <a:pt x="2808" y="6788"/>
                  </a:cubicBezTo>
                  <a:close/>
                  <a:moveTo>
                    <a:pt x="10545" y="9052"/>
                  </a:moveTo>
                  <a:lnTo>
                    <a:pt x="11426" y="9193"/>
                  </a:lnTo>
                  <a:lnTo>
                    <a:pt x="11485" y="10553"/>
                  </a:lnTo>
                  <a:lnTo>
                    <a:pt x="10379" y="10553"/>
                  </a:lnTo>
                  <a:lnTo>
                    <a:pt x="10545" y="9052"/>
                  </a:lnTo>
                  <a:close/>
                  <a:moveTo>
                    <a:pt x="13129" y="9052"/>
                  </a:moveTo>
                  <a:lnTo>
                    <a:pt x="13307" y="10553"/>
                  </a:lnTo>
                  <a:lnTo>
                    <a:pt x="12097" y="10553"/>
                  </a:lnTo>
                  <a:lnTo>
                    <a:pt x="12174" y="9193"/>
                  </a:lnTo>
                  <a:lnTo>
                    <a:pt x="13129" y="9052"/>
                  </a:lnTo>
                  <a:close/>
                  <a:moveTo>
                    <a:pt x="16550" y="10945"/>
                  </a:moveTo>
                  <a:cubicBezTo>
                    <a:pt x="17073" y="11615"/>
                    <a:pt x="17402" y="12209"/>
                    <a:pt x="17432" y="13076"/>
                  </a:cubicBezTo>
                  <a:cubicBezTo>
                    <a:pt x="17477" y="13923"/>
                    <a:pt x="17281" y="14830"/>
                    <a:pt x="16728" y="15421"/>
                  </a:cubicBezTo>
                  <a:cubicBezTo>
                    <a:pt x="16489" y="15756"/>
                    <a:pt x="16177" y="15991"/>
                    <a:pt x="15833" y="16188"/>
                  </a:cubicBezTo>
                  <a:cubicBezTo>
                    <a:pt x="15759" y="15853"/>
                    <a:pt x="15667" y="15498"/>
                    <a:pt x="15592" y="15163"/>
                  </a:cubicBezTo>
                  <a:cubicBezTo>
                    <a:pt x="15189" y="15281"/>
                    <a:pt x="14801" y="15421"/>
                    <a:pt x="14413" y="15579"/>
                  </a:cubicBezTo>
                  <a:cubicBezTo>
                    <a:pt x="14547" y="15933"/>
                    <a:pt x="14682" y="16286"/>
                    <a:pt x="14817" y="16641"/>
                  </a:cubicBezTo>
                  <a:cubicBezTo>
                    <a:pt x="14787" y="16660"/>
                    <a:pt x="14742" y="16661"/>
                    <a:pt x="14713" y="16681"/>
                  </a:cubicBezTo>
                  <a:cubicBezTo>
                    <a:pt x="14309" y="16819"/>
                    <a:pt x="13906" y="16917"/>
                    <a:pt x="13488" y="17016"/>
                  </a:cubicBezTo>
                  <a:cubicBezTo>
                    <a:pt x="13428" y="16641"/>
                    <a:pt x="13398" y="16288"/>
                    <a:pt x="13383" y="15914"/>
                  </a:cubicBezTo>
                  <a:cubicBezTo>
                    <a:pt x="12995" y="15992"/>
                    <a:pt x="12605" y="16089"/>
                    <a:pt x="12217" y="16168"/>
                  </a:cubicBezTo>
                  <a:cubicBezTo>
                    <a:pt x="12292" y="16503"/>
                    <a:pt x="12368" y="16858"/>
                    <a:pt x="12443" y="17193"/>
                  </a:cubicBezTo>
                  <a:cubicBezTo>
                    <a:pt x="11786" y="17292"/>
                    <a:pt x="11128" y="17351"/>
                    <a:pt x="10471" y="17351"/>
                  </a:cubicBezTo>
                  <a:cubicBezTo>
                    <a:pt x="10516" y="16957"/>
                    <a:pt x="10545" y="16542"/>
                    <a:pt x="10590" y="16148"/>
                  </a:cubicBezTo>
                  <a:cubicBezTo>
                    <a:pt x="10127" y="16168"/>
                    <a:pt x="9648" y="16168"/>
                    <a:pt x="9185" y="16168"/>
                  </a:cubicBezTo>
                  <a:cubicBezTo>
                    <a:pt x="9230" y="16543"/>
                    <a:pt x="9275" y="16936"/>
                    <a:pt x="9320" y="17311"/>
                  </a:cubicBezTo>
                  <a:cubicBezTo>
                    <a:pt x="8901" y="17271"/>
                    <a:pt x="8469" y="17215"/>
                    <a:pt x="8036" y="17136"/>
                  </a:cubicBezTo>
                  <a:cubicBezTo>
                    <a:pt x="8066" y="16703"/>
                    <a:pt x="8141" y="16268"/>
                    <a:pt x="8290" y="15873"/>
                  </a:cubicBezTo>
                  <a:cubicBezTo>
                    <a:pt x="7738" y="15716"/>
                    <a:pt x="7168" y="15597"/>
                    <a:pt x="6600" y="15538"/>
                  </a:cubicBezTo>
                  <a:cubicBezTo>
                    <a:pt x="6630" y="15952"/>
                    <a:pt x="6630" y="16347"/>
                    <a:pt x="6600" y="16761"/>
                  </a:cubicBezTo>
                  <a:cubicBezTo>
                    <a:pt x="6167" y="16604"/>
                    <a:pt x="5749" y="16406"/>
                    <a:pt x="5390" y="16091"/>
                  </a:cubicBezTo>
                  <a:cubicBezTo>
                    <a:pt x="4898" y="15677"/>
                    <a:pt x="4511" y="15005"/>
                    <a:pt x="4481" y="14275"/>
                  </a:cubicBezTo>
                  <a:cubicBezTo>
                    <a:pt x="4451" y="13645"/>
                    <a:pt x="4705" y="13035"/>
                    <a:pt x="4989" y="12503"/>
                  </a:cubicBezTo>
                  <a:cubicBezTo>
                    <a:pt x="5213" y="12109"/>
                    <a:pt x="5467" y="11695"/>
                    <a:pt x="5825" y="11478"/>
                  </a:cubicBezTo>
                  <a:cubicBezTo>
                    <a:pt x="6213" y="11241"/>
                    <a:pt x="6676" y="11244"/>
                    <a:pt x="7124" y="11263"/>
                  </a:cubicBezTo>
                  <a:cubicBezTo>
                    <a:pt x="7826" y="11283"/>
                    <a:pt x="8497" y="11301"/>
                    <a:pt x="9170" y="11320"/>
                  </a:cubicBezTo>
                  <a:cubicBezTo>
                    <a:pt x="9095" y="11675"/>
                    <a:pt x="8992" y="11971"/>
                    <a:pt x="8888" y="12325"/>
                  </a:cubicBezTo>
                  <a:cubicBezTo>
                    <a:pt x="9306" y="12483"/>
                    <a:pt x="9694" y="12639"/>
                    <a:pt x="10113" y="12758"/>
                  </a:cubicBezTo>
                  <a:cubicBezTo>
                    <a:pt x="10232" y="12285"/>
                    <a:pt x="10367" y="11814"/>
                    <a:pt x="10501" y="11341"/>
                  </a:cubicBezTo>
                  <a:cubicBezTo>
                    <a:pt x="11323" y="11360"/>
                    <a:pt x="12127" y="11340"/>
                    <a:pt x="12949" y="11300"/>
                  </a:cubicBezTo>
                  <a:cubicBezTo>
                    <a:pt x="13053" y="11813"/>
                    <a:pt x="13172" y="12325"/>
                    <a:pt x="13292" y="12818"/>
                  </a:cubicBezTo>
                  <a:cubicBezTo>
                    <a:pt x="13710" y="12680"/>
                    <a:pt x="14129" y="12562"/>
                    <a:pt x="14563" y="12503"/>
                  </a:cubicBezTo>
                  <a:cubicBezTo>
                    <a:pt x="14473" y="12089"/>
                    <a:pt x="14414" y="11657"/>
                    <a:pt x="14369" y="11223"/>
                  </a:cubicBezTo>
                  <a:cubicBezTo>
                    <a:pt x="15086" y="11164"/>
                    <a:pt x="15818" y="11063"/>
                    <a:pt x="16550" y="10945"/>
                  </a:cubicBezTo>
                  <a:close/>
                  <a:moveTo>
                    <a:pt x="19686" y="12446"/>
                  </a:moveTo>
                  <a:cubicBezTo>
                    <a:pt x="19612" y="12939"/>
                    <a:pt x="19506" y="13430"/>
                    <a:pt x="19371" y="13903"/>
                  </a:cubicBezTo>
                  <a:cubicBezTo>
                    <a:pt x="19192" y="13923"/>
                    <a:pt x="19269" y="13921"/>
                    <a:pt x="19104" y="13940"/>
                  </a:cubicBezTo>
                  <a:cubicBezTo>
                    <a:pt x="19209" y="13546"/>
                    <a:pt x="19296" y="13135"/>
                    <a:pt x="19371" y="12721"/>
                  </a:cubicBezTo>
                  <a:cubicBezTo>
                    <a:pt x="19386" y="12721"/>
                    <a:pt x="19402" y="12701"/>
                    <a:pt x="19417" y="12701"/>
                  </a:cubicBezTo>
                  <a:cubicBezTo>
                    <a:pt x="19566" y="12582"/>
                    <a:pt x="19507" y="12525"/>
                    <a:pt x="19686" y="12446"/>
                  </a:cubicBezTo>
                  <a:close/>
                  <a:moveTo>
                    <a:pt x="19119" y="14671"/>
                  </a:moveTo>
                  <a:cubicBezTo>
                    <a:pt x="18522" y="16267"/>
                    <a:pt x="17639" y="17488"/>
                    <a:pt x="16608" y="18158"/>
                  </a:cubicBezTo>
                  <a:cubicBezTo>
                    <a:pt x="17430" y="17350"/>
                    <a:pt x="18253" y="16209"/>
                    <a:pt x="18746" y="14751"/>
                  </a:cubicBezTo>
                  <a:cubicBezTo>
                    <a:pt x="18910" y="14751"/>
                    <a:pt x="18955" y="14690"/>
                    <a:pt x="19119" y="14671"/>
                  </a:cubicBezTo>
                  <a:close/>
                  <a:moveTo>
                    <a:pt x="3556" y="16624"/>
                  </a:moveTo>
                  <a:cubicBezTo>
                    <a:pt x="3690" y="16604"/>
                    <a:pt x="3764" y="16740"/>
                    <a:pt x="3899" y="16701"/>
                  </a:cubicBezTo>
                  <a:cubicBezTo>
                    <a:pt x="4197" y="17391"/>
                    <a:pt x="4601" y="17885"/>
                    <a:pt x="4989" y="18456"/>
                  </a:cubicBezTo>
                  <a:cubicBezTo>
                    <a:pt x="4421" y="18043"/>
                    <a:pt x="3944" y="17412"/>
                    <a:pt x="3556" y="16624"/>
                  </a:cubicBezTo>
                  <a:close/>
                  <a:moveTo>
                    <a:pt x="15564" y="16721"/>
                  </a:moveTo>
                  <a:cubicBezTo>
                    <a:pt x="15459" y="17135"/>
                    <a:pt x="15354" y="17687"/>
                    <a:pt x="15175" y="18061"/>
                  </a:cubicBezTo>
                  <a:cubicBezTo>
                    <a:pt x="15071" y="18101"/>
                    <a:pt x="15071" y="18082"/>
                    <a:pt x="14951" y="18101"/>
                  </a:cubicBezTo>
                  <a:cubicBezTo>
                    <a:pt x="15146" y="17707"/>
                    <a:pt x="15295" y="17271"/>
                    <a:pt x="15325" y="16818"/>
                  </a:cubicBezTo>
                  <a:cubicBezTo>
                    <a:pt x="15415" y="16798"/>
                    <a:pt x="15474" y="16741"/>
                    <a:pt x="15564" y="16721"/>
                  </a:cubicBezTo>
                  <a:close/>
                  <a:moveTo>
                    <a:pt x="7154" y="17274"/>
                  </a:moveTo>
                  <a:cubicBezTo>
                    <a:pt x="7289" y="17372"/>
                    <a:pt x="7302" y="17373"/>
                    <a:pt x="7436" y="17451"/>
                  </a:cubicBezTo>
                  <a:cubicBezTo>
                    <a:pt x="7541" y="18240"/>
                    <a:pt x="7706" y="19008"/>
                    <a:pt x="8229" y="20132"/>
                  </a:cubicBezTo>
                  <a:cubicBezTo>
                    <a:pt x="7647" y="19264"/>
                    <a:pt x="7348" y="18338"/>
                    <a:pt x="7154" y="17274"/>
                  </a:cubicBezTo>
                  <a:close/>
                  <a:moveTo>
                    <a:pt x="11546" y="18141"/>
                  </a:moveTo>
                  <a:cubicBezTo>
                    <a:pt x="11546" y="18989"/>
                    <a:pt x="11427" y="19875"/>
                    <a:pt x="10949" y="20604"/>
                  </a:cubicBezTo>
                  <a:cubicBezTo>
                    <a:pt x="11307" y="19619"/>
                    <a:pt x="11306" y="19046"/>
                    <a:pt x="11261" y="18198"/>
                  </a:cubicBezTo>
                  <a:cubicBezTo>
                    <a:pt x="11485" y="18139"/>
                    <a:pt x="11367" y="18201"/>
                    <a:pt x="11546" y="18141"/>
                  </a:cubicBezTo>
                  <a:close/>
                  <a:moveTo>
                    <a:pt x="14921" y="18671"/>
                  </a:moveTo>
                  <a:cubicBezTo>
                    <a:pt x="14533" y="19301"/>
                    <a:pt x="13964" y="19835"/>
                    <a:pt x="13427" y="20229"/>
                  </a:cubicBezTo>
                  <a:cubicBezTo>
                    <a:pt x="13830" y="19756"/>
                    <a:pt x="14384" y="19262"/>
                    <a:pt x="14697" y="18691"/>
                  </a:cubicBezTo>
                  <a:cubicBezTo>
                    <a:pt x="14787" y="18671"/>
                    <a:pt x="14816" y="18671"/>
                    <a:pt x="14921" y="18671"/>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grpSp>
      <p:sp>
        <p:nvSpPr>
          <p:cNvPr id="44" name="Freeform 123"/>
          <p:cNvSpPr/>
          <p:nvPr/>
        </p:nvSpPr>
        <p:spPr>
          <a:xfrm rot="14615520">
            <a:off x="10192147" y="-2089682"/>
            <a:ext cx="3595741" cy="4236419"/>
          </a:xfrm>
          <a:custGeom>
            <a:avLst/>
            <a:gdLst/>
            <a:ahLst/>
            <a:cxnLst>
              <a:cxn ang="0">
                <a:pos x="wd2" y="hd2"/>
              </a:cxn>
              <a:cxn ang="5400000">
                <a:pos x="wd2" y="hd2"/>
              </a:cxn>
              <a:cxn ang="10800000">
                <a:pos x="wd2" y="hd2"/>
              </a:cxn>
              <a:cxn ang="16200000">
                <a:pos x="wd2" y="hd2"/>
              </a:cxn>
            </a:cxnLst>
            <a:rect l="0" t="0" r="r" b="b"/>
            <a:pathLst>
              <a:path w="21411" h="21391" extrusionOk="0">
                <a:moveTo>
                  <a:pt x="8355" y="9"/>
                </a:moveTo>
                <a:cubicBezTo>
                  <a:pt x="7389" y="-39"/>
                  <a:pt x="6404" y="103"/>
                  <a:pt x="5742" y="711"/>
                </a:cubicBezTo>
                <a:cubicBezTo>
                  <a:pt x="5006" y="1386"/>
                  <a:pt x="4979" y="2360"/>
                  <a:pt x="4993" y="3234"/>
                </a:cubicBezTo>
                <a:cubicBezTo>
                  <a:pt x="5008" y="4595"/>
                  <a:pt x="5022" y="5942"/>
                  <a:pt x="5036" y="7303"/>
                </a:cubicBezTo>
                <a:cubicBezTo>
                  <a:pt x="4610" y="7402"/>
                  <a:pt x="4143" y="7365"/>
                  <a:pt x="3760" y="7178"/>
                </a:cubicBezTo>
                <a:cubicBezTo>
                  <a:pt x="3231" y="6903"/>
                  <a:pt x="2964" y="6389"/>
                  <a:pt x="2625" y="5940"/>
                </a:cubicBezTo>
                <a:cubicBezTo>
                  <a:pt x="2287" y="5490"/>
                  <a:pt x="1771" y="5066"/>
                  <a:pt x="1153" y="5128"/>
                </a:cubicBezTo>
                <a:cubicBezTo>
                  <a:pt x="682" y="5178"/>
                  <a:pt x="315" y="5516"/>
                  <a:pt x="153" y="5903"/>
                </a:cubicBezTo>
                <a:cubicBezTo>
                  <a:pt x="-9" y="6278"/>
                  <a:pt x="-9" y="6693"/>
                  <a:pt x="6" y="7105"/>
                </a:cubicBezTo>
                <a:cubicBezTo>
                  <a:pt x="50" y="9265"/>
                  <a:pt x="97" y="11437"/>
                  <a:pt x="141" y="13597"/>
                </a:cubicBezTo>
                <a:cubicBezTo>
                  <a:pt x="155" y="14409"/>
                  <a:pt x="166" y="15205"/>
                  <a:pt x="196" y="16016"/>
                </a:cubicBezTo>
                <a:cubicBezTo>
                  <a:pt x="196" y="16254"/>
                  <a:pt x="227" y="16519"/>
                  <a:pt x="447" y="16656"/>
                </a:cubicBezTo>
                <a:cubicBezTo>
                  <a:pt x="698" y="16819"/>
                  <a:pt x="1078" y="16702"/>
                  <a:pt x="1270" y="16490"/>
                </a:cubicBezTo>
                <a:cubicBezTo>
                  <a:pt x="1461" y="16278"/>
                  <a:pt x="1505" y="16003"/>
                  <a:pt x="1564" y="15741"/>
                </a:cubicBezTo>
                <a:cubicBezTo>
                  <a:pt x="1741" y="14867"/>
                  <a:pt x="2022" y="14007"/>
                  <a:pt x="2405" y="13171"/>
                </a:cubicBezTo>
                <a:cubicBezTo>
                  <a:pt x="2478" y="13021"/>
                  <a:pt x="2594" y="12834"/>
                  <a:pt x="2785" y="12859"/>
                </a:cubicBezTo>
                <a:cubicBezTo>
                  <a:pt x="2947" y="12884"/>
                  <a:pt x="3022" y="13044"/>
                  <a:pt x="3036" y="13181"/>
                </a:cubicBezTo>
                <a:cubicBezTo>
                  <a:pt x="3051" y="13319"/>
                  <a:pt x="3054" y="13482"/>
                  <a:pt x="3171" y="13582"/>
                </a:cubicBezTo>
                <a:cubicBezTo>
                  <a:pt x="3333" y="13719"/>
                  <a:pt x="3640" y="13645"/>
                  <a:pt x="3773" y="13483"/>
                </a:cubicBezTo>
                <a:cubicBezTo>
                  <a:pt x="3905" y="13321"/>
                  <a:pt x="3917" y="13110"/>
                  <a:pt x="3932" y="12911"/>
                </a:cubicBezTo>
                <a:cubicBezTo>
                  <a:pt x="3991" y="12199"/>
                  <a:pt x="4142" y="11485"/>
                  <a:pt x="4392" y="10799"/>
                </a:cubicBezTo>
                <a:cubicBezTo>
                  <a:pt x="4466" y="10599"/>
                  <a:pt x="4556" y="10400"/>
                  <a:pt x="4717" y="10263"/>
                </a:cubicBezTo>
                <a:cubicBezTo>
                  <a:pt x="4806" y="10188"/>
                  <a:pt x="4935" y="10124"/>
                  <a:pt x="5067" y="10112"/>
                </a:cubicBezTo>
                <a:cubicBezTo>
                  <a:pt x="5111" y="13246"/>
                  <a:pt x="5140" y="16394"/>
                  <a:pt x="5184" y="19528"/>
                </a:cubicBezTo>
                <a:cubicBezTo>
                  <a:pt x="5184" y="19965"/>
                  <a:pt x="5200" y="20437"/>
                  <a:pt x="5509" y="20787"/>
                </a:cubicBezTo>
                <a:cubicBezTo>
                  <a:pt x="5906" y="21236"/>
                  <a:pt x="6673" y="21325"/>
                  <a:pt x="7349" y="21187"/>
                </a:cubicBezTo>
                <a:cubicBezTo>
                  <a:pt x="8026" y="21050"/>
                  <a:pt x="8627" y="20713"/>
                  <a:pt x="9245" y="20438"/>
                </a:cubicBezTo>
                <a:cubicBezTo>
                  <a:pt x="9863" y="20151"/>
                  <a:pt x="10538" y="19915"/>
                  <a:pt x="11214" y="19965"/>
                </a:cubicBezTo>
                <a:cubicBezTo>
                  <a:pt x="12009" y="20027"/>
                  <a:pt x="12643" y="20501"/>
                  <a:pt x="13276" y="20875"/>
                </a:cubicBezTo>
                <a:cubicBezTo>
                  <a:pt x="13908" y="21250"/>
                  <a:pt x="14750" y="21561"/>
                  <a:pt x="15515" y="21286"/>
                </a:cubicBezTo>
                <a:cubicBezTo>
                  <a:pt x="16045" y="21099"/>
                  <a:pt x="16496" y="20635"/>
                  <a:pt x="17055" y="20672"/>
                </a:cubicBezTo>
                <a:cubicBezTo>
                  <a:pt x="17334" y="20685"/>
                  <a:pt x="17573" y="20838"/>
                  <a:pt x="17853" y="20875"/>
                </a:cubicBezTo>
                <a:cubicBezTo>
                  <a:pt x="18264" y="20925"/>
                  <a:pt x="18675" y="20750"/>
                  <a:pt x="19043" y="20563"/>
                </a:cubicBezTo>
                <a:cubicBezTo>
                  <a:pt x="19411" y="20376"/>
                  <a:pt x="19747" y="20338"/>
                  <a:pt x="20159" y="20313"/>
                </a:cubicBezTo>
                <a:cubicBezTo>
                  <a:pt x="20468" y="20289"/>
                  <a:pt x="20896" y="20413"/>
                  <a:pt x="21043" y="20626"/>
                </a:cubicBezTo>
                <a:cubicBezTo>
                  <a:pt x="21116" y="20726"/>
                  <a:pt x="21297" y="20710"/>
                  <a:pt x="21356" y="20610"/>
                </a:cubicBezTo>
                <a:cubicBezTo>
                  <a:pt x="21591" y="20235"/>
                  <a:pt x="21014" y="19799"/>
                  <a:pt x="20705" y="19700"/>
                </a:cubicBezTo>
                <a:cubicBezTo>
                  <a:pt x="20382" y="19600"/>
                  <a:pt x="20060" y="19612"/>
                  <a:pt x="19736" y="19637"/>
                </a:cubicBezTo>
                <a:cubicBezTo>
                  <a:pt x="18971" y="19687"/>
                  <a:pt x="18188" y="19590"/>
                  <a:pt x="17718" y="19029"/>
                </a:cubicBezTo>
                <a:cubicBezTo>
                  <a:pt x="17423" y="18666"/>
                  <a:pt x="17143" y="18327"/>
                  <a:pt x="16687" y="18103"/>
                </a:cubicBezTo>
                <a:cubicBezTo>
                  <a:pt x="16143" y="17828"/>
                  <a:pt x="15572" y="17815"/>
                  <a:pt x="14969" y="17978"/>
                </a:cubicBezTo>
                <a:cubicBezTo>
                  <a:pt x="14542" y="18103"/>
                  <a:pt x="13999" y="17928"/>
                  <a:pt x="13558" y="17790"/>
                </a:cubicBezTo>
                <a:cubicBezTo>
                  <a:pt x="13176" y="17666"/>
                  <a:pt x="12850" y="17414"/>
                  <a:pt x="12644" y="17114"/>
                </a:cubicBezTo>
                <a:cubicBezTo>
                  <a:pt x="12320" y="16652"/>
                  <a:pt x="12233" y="16092"/>
                  <a:pt x="12159" y="15543"/>
                </a:cubicBezTo>
                <a:cubicBezTo>
                  <a:pt x="11924" y="13745"/>
                  <a:pt x="11807" y="11984"/>
                  <a:pt x="11822" y="10211"/>
                </a:cubicBezTo>
                <a:cubicBezTo>
                  <a:pt x="11910" y="10410"/>
                  <a:pt x="11994" y="10610"/>
                  <a:pt x="12214" y="10648"/>
                </a:cubicBezTo>
                <a:cubicBezTo>
                  <a:pt x="12465" y="10698"/>
                  <a:pt x="12689" y="10472"/>
                  <a:pt x="12748" y="10247"/>
                </a:cubicBezTo>
                <a:cubicBezTo>
                  <a:pt x="12807" y="10022"/>
                  <a:pt x="12775" y="9787"/>
                  <a:pt x="12834" y="9550"/>
                </a:cubicBezTo>
                <a:cubicBezTo>
                  <a:pt x="12878" y="9325"/>
                  <a:pt x="13069" y="9087"/>
                  <a:pt x="13319" y="9087"/>
                </a:cubicBezTo>
                <a:cubicBezTo>
                  <a:pt x="13525" y="9087"/>
                  <a:pt x="13686" y="9264"/>
                  <a:pt x="13730" y="9451"/>
                </a:cubicBezTo>
                <a:cubicBezTo>
                  <a:pt x="13774" y="9638"/>
                  <a:pt x="13749" y="9836"/>
                  <a:pt x="13705" y="10023"/>
                </a:cubicBezTo>
                <a:cubicBezTo>
                  <a:pt x="13558" y="10723"/>
                  <a:pt x="13423" y="11410"/>
                  <a:pt x="13276" y="12109"/>
                </a:cubicBezTo>
                <a:cubicBezTo>
                  <a:pt x="13217" y="12422"/>
                  <a:pt x="13200" y="12833"/>
                  <a:pt x="13509" y="12957"/>
                </a:cubicBezTo>
                <a:cubicBezTo>
                  <a:pt x="13627" y="13007"/>
                  <a:pt x="13778" y="12995"/>
                  <a:pt x="13895" y="13020"/>
                </a:cubicBezTo>
                <a:cubicBezTo>
                  <a:pt x="14116" y="13082"/>
                  <a:pt x="14278" y="13271"/>
                  <a:pt x="14337" y="13483"/>
                </a:cubicBezTo>
                <a:cubicBezTo>
                  <a:pt x="14396" y="13683"/>
                  <a:pt x="14392" y="13905"/>
                  <a:pt x="14392" y="14118"/>
                </a:cubicBezTo>
                <a:cubicBezTo>
                  <a:pt x="14392" y="14717"/>
                  <a:pt x="14482" y="15316"/>
                  <a:pt x="14718" y="15866"/>
                </a:cubicBezTo>
                <a:cubicBezTo>
                  <a:pt x="14953" y="16415"/>
                  <a:pt x="15354" y="16927"/>
                  <a:pt x="15883" y="17239"/>
                </a:cubicBezTo>
                <a:cubicBezTo>
                  <a:pt x="16148" y="17389"/>
                  <a:pt x="16515" y="17491"/>
                  <a:pt x="16736" y="17291"/>
                </a:cubicBezTo>
                <a:cubicBezTo>
                  <a:pt x="16986" y="17079"/>
                  <a:pt x="16878" y="16706"/>
                  <a:pt x="16760" y="16407"/>
                </a:cubicBezTo>
                <a:cubicBezTo>
                  <a:pt x="16187" y="14808"/>
                  <a:pt x="16172" y="13098"/>
                  <a:pt x="16245" y="11412"/>
                </a:cubicBezTo>
                <a:cubicBezTo>
                  <a:pt x="16319" y="9739"/>
                  <a:pt x="16499" y="8037"/>
                  <a:pt x="16264" y="6377"/>
                </a:cubicBezTo>
                <a:cubicBezTo>
                  <a:pt x="16205" y="5940"/>
                  <a:pt x="16116" y="5503"/>
                  <a:pt x="15895" y="5128"/>
                </a:cubicBezTo>
                <a:cubicBezTo>
                  <a:pt x="15675" y="4741"/>
                  <a:pt x="15309" y="4419"/>
                  <a:pt x="14852" y="4332"/>
                </a:cubicBezTo>
                <a:cubicBezTo>
                  <a:pt x="14146" y="4195"/>
                  <a:pt x="13455" y="4683"/>
                  <a:pt x="13043" y="5232"/>
                </a:cubicBezTo>
                <a:cubicBezTo>
                  <a:pt x="12631" y="5781"/>
                  <a:pt x="12380" y="6430"/>
                  <a:pt x="11938" y="6954"/>
                </a:cubicBezTo>
                <a:cubicBezTo>
                  <a:pt x="12012" y="5880"/>
                  <a:pt x="12129" y="4781"/>
                  <a:pt x="12276" y="3682"/>
                </a:cubicBezTo>
                <a:cubicBezTo>
                  <a:pt x="12379" y="2858"/>
                  <a:pt x="12497" y="1958"/>
                  <a:pt x="12012" y="1284"/>
                </a:cubicBezTo>
                <a:cubicBezTo>
                  <a:pt x="11468" y="534"/>
                  <a:pt x="10351" y="263"/>
                  <a:pt x="9306" y="113"/>
                </a:cubicBezTo>
                <a:cubicBezTo>
                  <a:pt x="9001" y="66"/>
                  <a:pt x="8678" y="25"/>
                  <a:pt x="8355" y="9"/>
                </a:cubicBezTo>
                <a:close/>
                <a:moveTo>
                  <a:pt x="8865" y="2610"/>
                </a:moveTo>
                <a:cubicBezTo>
                  <a:pt x="8982" y="2573"/>
                  <a:pt x="9099" y="2598"/>
                  <a:pt x="9202" y="2610"/>
                </a:cubicBezTo>
                <a:cubicBezTo>
                  <a:pt x="9261" y="2623"/>
                  <a:pt x="9321" y="2618"/>
                  <a:pt x="9380" y="2631"/>
                </a:cubicBezTo>
                <a:cubicBezTo>
                  <a:pt x="9468" y="2643"/>
                  <a:pt x="9552" y="2659"/>
                  <a:pt x="9625" y="2709"/>
                </a:cubicBezTo>
                <a:cubicBezTo>
                  <a:pt x="9625" y="2721"/>
                  <a:pt x="9625" y="2733"/>
                  <a:pt x="9625" y="2745"/>
                </a:cubicBezTo>
                <a:cubicBezTo>
                  <a:pt x="9420" y="2745"/>
                  <a:pt x="9215" y="2745"/>
                  <a:pt x="9024" y="2808"/>
                </a:cubicBezTo>
                <a:cubicBezTo>
                  <a:pt x="8833" y="2858"/>
                  <a:pt x="8655" y="2970"/>
                  <a:pt x="8552" y="3120"/>
                </a:cubicBezTo>
                <a:cubicBezTo>
                  <a:pt x="8552" y="3020"/>
                  <a:pt x="8569" y="2906"/>
                  <a:pt x="8613" y="2818"/>
                </a:cubicBezTo>
                <a:cubicBezTo>
                  <a:pt x="8657" y="2718"/>
                  <a:pt x="8747" y="2648"/>
                  <a:pt x="8865" y="2610"/>
                </a:cubicBezTo>
                <a:close/>
                <a:moveTo>
                  <a:pt x="6306" y="2657"/>
                </a:moveTo>
                <a:cubicBezTo>
                  <a:pt x="6395" y="2644"/>
                  <a:pt x="6482" y="2660"/>
                  <a:pt x="6570" y="2673"/>
                </a:cubicBezTo>
                <a:cubicBezTo>
                  <a:pt x="6717" y="2698"/>
                  <a:pt x="6846" y="2710"/>
                  <a:pt x="6994" y="2735"/>
                </a:cubicBezTo>
                <a:cubicBezTo>
                  <a:pt x="6832" y="2747"/>
                  <a:pt x="6683" y="2745"/>
                  <a:pt x="6521" y="2745"/>
                </a:cubicBezTo>
                <a:cubicBezTo>
                  <a:pt x="6403" y="2758"/>
                  <a:pt x="6289" y="2757"/>
                  <a:pt x="6171" y="2782"/>
                </a:cubicBezTo>
                <a:cubicBezTo>
                  <a:pt x="6098" y="2794"/>
                  <a:pt x="6012" y="2833"/>
                  <a:pt x="5938" y="2870"/>
                </a:cubicBezTo>
                <a:cubicBezTo>
                  <a:pt x="5821" y="2933"/>
                  <a:pt x="5687" y="2997"/>
                  <a:pt x="5613" y="3110"/>
                </a:cubicBezTo>
                <a:cubicBezTo>
                  <a:pt x="5584" y="3159"/>
                  <a:pt x="5565" y="3221"/>
                  <a:pt x="5521" y="3271"/>
                </a:cubicBezTo>
                <a:cubicBezTo>
                  <a:pt x="5506" y="3283"/>
                  <a:pt x="5493" y="3297"/>
                  <a:pt x="5478" y="3297"/>
                </a:cubicBezTo>
                <a:cubicBezTo>
                  <a:pt x="5449" y="3297"/>
                  <a:pt x="5447" y="3268"/>
                  <a:pt x="5447" y="3255"/>
                </a:cubicBezTo>
                <a:cubicBezTo>
                  <a:pt x="5433" y="3055"/>
                  <a:pt x="5570" y="2846"/>
                  <a:pt x="5791" y="2771"/>
                </a:cubicBezTo>
                <a:cubicBezTo>
                  <a:pt x="5879" y="2746"/>
                  <a:pt x="5948" y="2732"/>
                  <a:pt x="6036" y="2719"/>
                </a:cubicBezTo>
                <a:cubicBezTo>
                  <a:pt x="6125" y="2694"/>
                  <a:pt x="6218" y="2669"/>
                  <a:pt x="6306" y="2657"/>
                </a:cubicBezTo>
                <a:close/>
                <a:moveTo>
                  <a:pt x="6742" y="2860"/>
                </a:moveTo>
                <a:cubicBezTo>
                  <a:pt x="6919" y="2872"/>
                  <a:pt x="7100" y="2871"/>
                  <a:pt x="7233" y="2959"/>
                </a:cubicBezTo>
                <a:cubicBezTo>
                  <a:pt x="7350" y="3034"/>
                  <a:pt x="7408" y="3156"/>
                  <a:pt x="7423" y="3281"/>
                </a:cubicBezTo>
                <a:cubicBezTo>
                  <a:pt x="7438" y="3406"/>
                  <a:pt x="7393" y="3533"/>
                  <a:pt x="7349" y="3645"/>
                </a:cubicBezTo>
                <a:cubicBezTo>
                  <a:pt x="7232" y="3920"/>
                  <a:pt x="7041" y="4169"/>
                  <a:pt x="6791" y="4369"/>
                </a:cubicBezTo>
                <a:cubicBezTo>
                  <a:pt x="6629" y="4506"/>
                  <a:pt x="6404" y="4617"/>
                  <a:pt x="6184" y="4592"/>
                </a:cubicBezTo>
                <a:cubicBezTo>
                  <a:pt x="5978" y="4567"/>
                  <a:pt x="5806" y="4432"/>
                  <a:pt x="5717" y="4270"/>
                </a:cubicBezTo>
                <a:cubicBezTo>
                  <a:pt x="5629" y="4107"/>
                  <a:pt x="5613" y="3919"/>
                  <a:pt x="5613" y="3744"/>
                </a:cubicBezTo>
                <a:cubicBezTo>
                  <a:pt x="5598" y="3470"/>
                  <a:pt x="5654" y="3180"/>
                  <a:pt x="5889" y="3006"/>
                </a:cubicBezTo>
                <a:cubicBezTo>
                  <a:pt x="6110" y="2843"/>
                  <a:pt x="6433" y="2847"/>
                  <a:pt x="6742" y="2860"/>
                </a:cubicBezTo>
                <a:close/>
                <a:moveTo>
                  <a:pt x="9423" y="2860"/>
                </a:moveTo>
                <a:cubicBezTo>
                  <a:pt x="9732" y="2847"/>
                  <a:pt x="10055" y="2843"/>
                  <a:pt x="10276" y="3006"/>
                </a:cubicBezTo>
                <a:cubicBezTo>
                  <a:pt x="10511" y="3180"/>
                  <a:pt x="10567" y="3470"/>
                  <a:pt x="10552" y="3744"/>
                </a:cubicBezTo>
                <a:cubicBezTo>
                  <a:pt x="10552" y="3919"/>
                  <a:pt x="10542" y="4107"/>
                  <a:pt x="10454" y="4270"/>
                </a:cubicBezTo>
                <a:cubicBezTo>
                  <a:pt x="10365" y="4432"/>
                  <a:pt x="10187" y="4567"/>
                  <a:pt x="9981" y="4592"/>
                </a:cubicBezTo>
                <a:cubicBezTo>
                  <a:pt x="9761" y="4617"/>
                  <a:pt x="9542" y="4506"/>
                  <a:pt x="9380" y="4369"/>
                </a:cubicBezTo>
                <a:cubicBezTo>
                  <a:pt x="9130" y="4169"/>
                  <a:pt x="8939" y="3920"/>
                  <a:pt x="8822" y="3645"/>
                </a:cubicBezTo>
                <a:cubicBezTo>
                  <a:pt x="8778" y="3533"/>
                  <a:pt x="8733" y="3406"/>
                  <a:pt x="8748" y="3281"/>
                </a:cubicBezTo>
                <a:cubicBezTo>
                  <a:pt x="8763" y="3156"/>
                  <a:pt x="8821" y="3034"/>
                  <a:pt x="8938" y="2959"/>
                </a:cubicBezTo>
                <a:cubicBezTo>
                  <a:pt x="9071" y="2871"/>
                  <a:pt x="9246" y="2872"/>
                  <a:pt x="9423" y="2860"/>
                </a:cubicBezTo>
                <a:close/>
                <a:moveTo>
                  <a:pt x="8803" y="3895"/>
                </a:moveTo>
                <a:cubicBezTo>
                  <a:pt x="9024" y="4082"/>
                  <a:pt x="9110" y="4355"/>
                  <a:pt x="9331" y="4530"/>
                </a:cubicBezTo>
                <a:cubicBezTo>
                  <a:pt x="9463" y="4630"/>
                  <a:pt x="9645" y="4682"/>
                  <a:pt x="9822" y="4707"/>
                </a:cubicBezTo>
                <a:cubicBezTo>
                  <a:pt x="10042" y="4744"/>
                  <a:pt x="10262" y="4742"/>
                  <a:pt x="10454" y="4655"/>
                </a:cubicBezTo>
                <a:cubicBezTo>
                  <a:pt x="10483" y="4705"/>
                  <a:pt x="10396" y="4757"/>
                  <a:pt x="10337" y="4769"/>
                </a:cubicBezTo>
                <a:cubicBezTo>
                  <a:pt x="10102" y="4832"/>
                  <a:pt x="9846" y="4867"/>
                  <a:pt x="9625" y="4779"/>
                </a:cubicBezTo>
                <a:cubicBezTo>
                  <a:pt x="9522" y="4742"/>
                  <a:pt x="9419" y="4681"/>
                  <a:pt x="9331" y="4618"/>
                </a:cubicBezTo>
                <a:cubicBezTo>
                  <a:pt x="9184" y="4518"/>
                  <a:pt x="9027" y="4407"/>
                  <a:pt x="8938" y="4270"/>
                </a:cubicBezTo>
                <a:cubicBezTo>
                  <a:pt x="8865" y="4157"/>
                  <a:pt x="8833" y="4020"/>
                  <a:pt x="8803" y="3895"/>
                </a:cubicBezTo>
                <a:close/>
                <a:moveTo>
                  <a:pt x="7276" y="3994"/>
                </a:moveTo>
                <a:cubicBezTo>
                  <a:pt x="7276" y="4131"/>
                  <a:pt x="7245" y="4270"/>
                  <a:pt x="7171" y="4395"/>
                </a:cubicBezTo>
                <a:cubicBezTo>
                  <a:pt x="7142" y="4432"/>
                  <a:pt x="7130" y="4466"/>
                  <a:pt x="7086" y="4504"/>
                </a:cubicBezTo>
                <a:cubicBezTo>
                  <a:pt x="7041" y="4541"/>
                  <a:pt x="6997" y="4567"/>
                  <a:pt x="6938" y="4592"/>
                </a:cubicBezTo>
                <a:cubicBezTo>
                  <a:pt x="6821" y="4642"/>
                  <a:pt x="6700" y="4704"/>
                  <a:pt x="6582" y="4753"/>
                </a:cubicBezTo>
                <a:cubicBezTo>
                  <a:pt x="6479" y="4791"/>
                  <a:pt x="6375" y="4845"/>
                  <a:pt x="6257" y="4858"/>
                </a:cubicBezTo>
                <a:cubicBezTo>
                  <a:pt x="6140" y="4870"/>
                  <a:pt x="6009" y="4828"/>
                  <a:pt x="5951" y="4753"/>
                </a:cubicBezTo>
                <a:cubicBezTo>
                  <a:pt x="6157" y="4803"/>
                  <a:pt x="6377" y="4732"/>
                  <a:pt x="6582" y="4644"/>
                </a:cubicBezTo>
                <a:cubicBezTo>
                  <a:pt x="6759" y="4569"/>
                  <a:pt x="6968" y="4468"/>
                  <a:pt x="7086" y="4306"/>
                </a:cubicBezTo>
                <a:cubicBezTo>
                  <a:pt x="7144" y="4206"/>
                  <a:pt x="7173" y="4081"/>
                  <a:pt x="7276" y="3994"/>
                </a:cubicBezTo>
                <a:close/>
                <a:moveTo>
                  <a:pt x="7865" y="5518"/>
                </a:moveTo>
                <a:cubicBezTo>
                  <a:pt x="8306" y="5506"/>
                  <a:pt x="8540" y="5777"/>
                  <a:pt x="8687" y="6064"/>
                </a:cubicBezTo>
                <a:cubicBezTo>
                  <a:pt x="8849" y="6427"/>
                  <a:pt x="8819" y="7339"/>
                  <a:pt x="8908" y="7714"/>
                </a:cubicBezTo>
                <a:cubicBezTo>
                  <a:pt x="9040" y="8288"/>
                  <a:pt x="9316" y="8565"/>
                  <a:pt x="9478" y="9139"/>
                </a:cubicBezTo>
                <a:cubicBezTo>
                  <a:pt x="9552" y="9389"/>
                  <a:pt x="9598" y="9649"/>
                  <a:pt x="9540" y="9899"/>
                </a:cubicBezTo>
                <a:cubicBezTo>
                  <a:pt x="9495" y="10123"/>
                  <a:pt x="9175" y="10222"/>
                  <a:pt x="8969" y="10060"/>
                </a:cubicBezTo>
                <a:cubicBezTo>
                  <a:pt x="8807" y="9935"/>
                  <a:pt x="8688" y="9775"/>
                  <a:pt x="8570" y="9612"/>
                </a:cubicBezTo>
                <a:cubicBezTo>
                  <a:pt x="8364" y="9338"/>
                  <a:pt x="8082" y="9038"/>
                  <a:pt x="7699" y="9051"/>
                </a:cubicBezTo>
                <a:cubicBezTo>
                  <a:pt x="7375" y="9063"/>
                  <a:pt x="7067" y="9298"/>
                  <a:pt x="6773" y="9186"/>
                </a:cubicBezTo>
                <a:cubicBezTo>
                  <a:pt x="6596" y="9111"/>
                  <a:pt x="6506" y="8927"/>
                  <a:pt x="6521" y="8764"/>
                </a:cubicBezTo>
                <a:cubicBezTo>
                  <a:pt x="6536" y="8602"/>
                  <a:pt x="6625" y="8441"/>
                  <a:pt x="6699" y="8291"/>
                </a:cubicBezTo>
                <a:cubicBezTo>
                  <a:pt x="7008" y="7679"/>
                  <a:pt x="7184" y="7017"/>
                  <a:pt x="7257" y="6356"/>
                </a:cubicBezTo>
                <a:cubicBezTo>
                  <a:pt x="7287" y="6106"/>
                  <a:pt x="7303" y="5853"/>
                  <a:pt x="7509" y="5653"/>
                </a:cubicBezTo>
                <a:cubicBezTo>
                  <a:pt x="7597" y="5566"/>
                  <a:pt x="7732" y="5518"/>
                  <a:pt x="7865" y="5518"/>
                </a:cubicBezTo>
                <a:close/>
                <a:moveTo>
                  <a:pt x="8908" y="5856"/>
                </a:moveTo>
                <a:cubicBezTo>
                  <a:pt x="9040" y="5969"/>
                  <a:pt x="9157" y="6094"/>
                  <a:pt x="9245" y="6231"/>
                </a:cubicBezTo>
                <a:cubicBezTo>
                  <a:pt x="9436" y="6568"/>
                  <a:pt x="9364" y="6954"/>
                  <a:pt x="9349" y="7329"/>
                </a:cubicBezTo>
                <a:cubicBezTo>
                  <a:pt x="9335" y="7753"/>
                  <a:pt x="9391" y="8187"/>
                  <a:pt x="9509" y="8624"/>
                </a:cubicBezTo>
                <a:cubicBezTo>
                  <a:pt x="9406" y="8449"/>
                  <a:pt x="9321" y="8263"/>
                  <a:pt x="9233" y="8088"/>
                </a:cubicBezTo>
                <a:cubicBezTo>
                  <a:pt x="9159" y="7926"/>
                  <a:pt x="9084" y="7777"/>
                  <a:pt x="9055" y="7615"/>
                </a:cubicBezTo>
                <a:cubicBezTo>
                  <a:pt x="9040" y="7465"/>
                  <a:pt x="9043" y="7328"/>
                  <a:pt x="9043" y="7178"/>
                </a:cubicBezTo>
                <a:cubicBezTo>
                  <a:pt x="9043" y="7015"/>
                  <a:pt x="9055" y="6841"/>
                  <a:pt x="9055" y="6678"/>
                </a:cubicBezTo>
                <a:cubicBezTo>
                  <a:pt x="9070" y="6391"/>
                  <a:pt x="9069" y="6106"/>
                  <a:pt x="8908" y="5856"/>
                </a:cubicBezTo>
                <a:close/>
                <a:moveTo>
                  <a:pt x="15644" y="6142"/>
                </a:moveTo>
                <a:cubicBezTo>
                  <a:pt x="16041" y="6192"/>
                  <a:pt x="15942" y="6668"/>
                  <a:pt x="15957" y="6918"/>
                </a:cubicBezTo>
                <a:cubicBezTo>
                  <a:pt x="15972" y="7167"/>
                  <a:pt x="15867" y="7354"/>
                  <a:pt x="16000" y="7578"/>
                </a:cubicBezTo>
                <a:cubicBezTo>
                  <a:pt x="16059" y="7691"/>
                  <a:pt x="16160" y="7788"/>
                  <a:pt x="16190" y="7901"/>
                </a:cubicBezTo>
                <a:cubicBezTo>
                  <a:pt x="16234" y="8088"/>
                  <a:pt x="16059" y="8251"/>
                  <a:pt x="16000" y="8426"/>
                </a:cubicBezTo>
                <a:cubicBezTo>
                  <a:pt x="15911" y="8688"/>
                  <a:pt x="16043" y="8965"/>
                  <a:pt x="16116" y="9227"/>
                </a:cubicBezTo>
                <a:cubicBezTo>
                  <a:pt x="16278" y="9827"/>
                  <a:pt x="16131" y="10447"/>
                  <a:pt x="16043" y="11059"/>
                </a:cubicBezTo>
                <a:cubicBezTo>
                  <a:pt x="15807" y="12657"/>
                  <a:pt x="15925" y="14284"/>
                  <a:pt x="16411" y="15845"/>
                </a:cubicBezTo>
                <a:cubicBezTo>
                  <a:pt x="16514" y="16194"/>
                  <a:pt x="16644" y="16568"/>
                  <a:pt x="16497" y="16942"/>
                </a:cubicBezTo>
                <a:cubicBezTo>
                  <a:pt x="15938" y="16468"/>
                  <a:pt x="15645" y="15804"/>
                  <a:pt x="15527" y="15142"/>
                </a:cubicBezTo>
                <a:cubicBezTo>
                  <a:pt x="15410" y="14481"/>
                  <a:pt x="15468" y="13809"/>
                  <a:pt x="15527" y="13134"/>
                </a:cubicBezTo>
                <a:cubicBezTo>
                  <a:pt x="15601" y="12223"/>
                  <a:pt x="15687" y="11299"/>
                  <a:pt x="15760" y="10388"/>
                </a:cubicBezTo>
                <a:cubicBezTo>
                  <a:pt x="15790" y="10063"/>
                  <a:pt x="15819" y="9737"/>
                  <a:pt x="15687" y="9425"/>
                </a:cubicBezTo>
                <a:cubicBezTo>
                  <a:pt x="15613" y="9250"/>
                  <a:pt x="15497" y="9100"/>
                  <a:pt x="15423" y="8926"/>
                </a:cubicBezTo>
                <a:cubicBezTo>
                  <a:pt x="15349" y="8751"/>
                  <a:pt x="15336" y="8540"/>
                  <a:pt x="15454" y="8390"/>
                </a:cubicBezTo>
                <a:cubicBezTo>
                  <a:pt x="15571" y="8265"/>
                  <a:pt x="15791" y="8162"/>
                  <a:pt x="15791" y="8000"/>
                </a:cubicBezTo>
                <a:cubicBezTo>
                  <a:pt x="15791" y="7862"/>
                  <a:pt x="15644" y="7764"/>
                  <a:pt x="15570" y="7651"/>
                </a:cubicBezTo>
                <a:cubicBezTo>
                  <a:pt x="15467" y="7501"/>
                  <a:pt x="15511" y="7314"/>
                  <a:pt x="15570" y="7152"/>
                </a:cubicBezTo>
                <a:cubicBezTo>
                  <a:pt x="15629" y="6989"/>
                  <a:pt x="15733" y="6843"/>
                  <a:pt x="15748" y="6668"/>
                </a:cubicBezTo>
                <a:cubicBezTo>
                  <a:pt x="15763" y="6493"/>
                  <a:pt x="15747" y="6480"/>
                  <a:pt x="15644" y="6142"/>
                </a:cubicBezTo>
                <a:close/>
                <a:moveTo>
                  <a:pt x="1270" y="7240"/>
                </a:moveTo>
                <a:cubicBezTo>
                  <a:pt x="1387" y="7240"/>
                  <a:pt x="1449" y="7354"/>
                  <a:pt x="1478" y="7453"/>
                </a:cubicBezTo>
                <a:cubicBezTo>
                  <a:pt x="1772" y="8477"/>
                  <a:pt x="1716" y="9526"/>
                  <a:pt x="1760" y="10575"/>
                </a:cubicBezTo>
                <a:cubicBezTo>
                  <a:pt x="1760" y="10725"/>
                  <a:pt x="1771" y="10897"/>
                  <a:pt x="1889" y="11022"/>
                </a:cubicBezTo>
                <a:cubicBezTo>
                  <a:pt x="1948" y="11097"/>
                  <a:pt x="2021" y="11147"/>
                  <a:pt x="2079" y="11209"/>
                </a:cubicBezTo>
                <a:cubicBezTo>
                  <a:pt x="2197" y="11359"/>
                  <a:pt x="2155" y="11574"/>
                  <a:pt x="2141" y="11761"/>
                </a:cubicBezTo>
                <a:cubicBezTo>
                  <a:pt x="2126" y="11998"/>
                  <a:pt x="2196" y="12246"/>
                  <a:pt x="2343" y="12458"/>
                </a:cubicBezTo>
                <a:cubicBezTo>
                  <a:pt x="2358" y="12496"/>
                  <a:pt x="2387" y="12524"/>
                  <a:pt x="2417" y="12536"/>
                </a:cubicBezTo>
                <a:cubicBezTo>
                  <a:pt x="2549" y="12598"/>
                  <a:pt x="2760" y="12424"/>
                  <a:pt x="2834" y="12536"/>
                </a:cubicBezTo>
                <a:cubicBezTo>
                  <a:pt x="2819" y="12611"/>
                  <a:pt x="2816" y="12685"/>
                  <a:pt x="2816" y="12760"/>
                </a:cubicBezTo>
                <a:cubicBezTo>
                  <a:pt x="2595" y="12747"/>
                  <a:pt x="2387" y="12860"/>
                  <a:pt x="2270" y="13009"/>
                </a:cubicBezTo>
                <a:cubicBezTo>
                  <a:pt x="2137" y="13159"/>
                  <a:pt x="2067" y="13345"/>
                  <a:pt x="1993" y="13519"/>
                </a:cubicBezTo>
                <a:cubicBezTo>
                  <a:pt x="1714" y="14243"/>
                  <a:pt x="1506" y="14981"/>
                  <a:pt x="1374" y="15730"/>
                </a:cubicBezTo>
                <a:cubicBezTo>
                  <a:pt x="1330" y="15980"/>
                  <a:pt x="1285" y="16253"/>
                  <a:pt x="1079" y="16427"/>
                </a:cubicBezTo>
                <a:cubicBezTo>
                  <a:pt x="1050" y="15416"/>
                  <a:pt x="1035" y="14419"/>
                  <a:pt x="1006" y="13420"/>
                </a:cubicBezTo>
                <a:cubicBezTo>
                  <a:pt x="1006" y="13046"/>
                  <a:pt x="1006" y="12634"/>
                  <a:pt x="1300" y="12359"/>
                </a:cubicBezTo>
                <a:cubicBezTo>
                  <a:pt x="1315" y="12334"/>
                  <a:pt x="1328" y="12322"/>
                  <a:pt x="1343" y="12297"/>
                </a:cubicBezTo>
                <a:cubicBezTo>
                  <a:pt x="1358" y="12272"/>
                  <a:pt x="1362" y="12233"/>
                  <a:pt x="1362" y="12208"/>
                </a:cubicBezTo>
                <a:cubicBezTo>
                  <a:pt x="1332" y="11322"/>
                  <a:pt x="1287" y="10426"/>
                  <a:pt x="1257" y="9540"/>
                </a:cubicBezTo>
                <a:cubicBezTo>
                  <a:pt x="1228" y="8778"/>
                  <a:pt x="1196" y="8002"/>
                  <a:pt x="1270" y="7240"/>
                </a:cubicBezTo>
                <a:close/>
                <a:moveTo>
                  <a:pt x="3834" y="8312"/>
                </a:moveTo>
                <a:cubicBezTo>
                  <a:pt x="3908" y="8299"/>
                  <a:pt x="3978" y="8366"/>
                  <a:pt x="4036" y="8416"/>
                </a:cubicBezTo>
                <a:cubicBezTo>
                  <a:pt x="4316" y="8678"/>
                  <a:pt x="4536" y="8989"/>
                  <a:pt x="4668" y="9326"/>
                </a:cubicBezTo>
                <a:cubicBezTo>
                  <a:pt x="4683" y="9389"/>
                  <a:pt x="4744" y="9448"/>
                  <a:pt x="4803" y="9436"/>
                </a:cubicBezTo>
                <a:cubicBezTo>
                  <a:pt x="4818" y="9436"/>
                  <a:pt x="4832" y="9427"/>
                  <a:pt x="4846" y="9415"/>
                </a:cubicBezTo>
                <a:cubicBezTo>
                  <a:pt x="4964" y="9302"/>
                  <a:pt x="5010" y="9113"/>
                  <a:pt x="5171" y="9113"/>
                </a:cubicBezTo>
                <a:cubicBezTo>
                  <a:pt x="5186" y="9425"/>
                  <a:pt x="5157" y="9748"/>
                  <a:pt x="5098" y="10060"/>
                </a:cubicBezTo>
                <a:cubicBezTo>
                  <a:pt x="4892" y="10060"/>
                  <a:pt x="4687" y="10162"/>
                  <a:pt x="4540" y="10299"/>
                </a:cubicBezTo>
                <a:cubicBezTo>
                  <a:pt x="4392" y="10424"/>
                  <a:pt x="4300" y="10598"/>
                  <a:pt x="4227" y="10773"/>
                </a:cubicBezTo>
                <a:cubicBezTo>
                  <a:pt x="3888" y="11597"/>
                  <a:pt x="3922" y="12485"/>
                  <a:pt x="3687" y="13322"/>
                </a:cubicBezTo>
                <a:cubicBezTo>
                  <a:pt x="3672" y="13372"/>
                  <a:pt x="3654" y="13422"/>
                  <a:pt x="3595" y="13446"/>
                </a:cubicBezTo>
                <a:cubicBezTo>
                  <a:pt x="3536" y="13471"/>
                  <a:pt x="3465" y="13444"/>
                  <a:pt x="3435" y="13394"/>
                </a:cubicBezTo>
                <a:cubicBezTo>
                  <a:pt x="3406" y="13357"/>
                  <a:pt x="3392" y="13294"/>
                  <a:pt x="3392" y="13244"/>
                </a:cubicBezTo>
                <a:cubicBezTo>
                  <a:pt x="3289" y="12332"/>
                  <a:pt x="3479" y="11384"/>
                  <a:pt x="3141" y="10523"/>
                </a:cubicBezTo>
                <a:cubicBezTo>
                  <a:pt x="3097" y="10385"/>
                  <a:pt x="3025" y="10224"/>
                  <a:pt x="3128" y="10112"/>
                </a:cubicBezTo>
                <a:cubicBezTo>
                  <a:pt x="3217" y="9999"/>
                  <a:pt x="3406" y="9985"/>
                  <a:pt x="3509" y="9873"/>
                </a:cubicBezTo>
                <a:cubicBezTo>
                  <a:pt x="3612" y="9773"/>
                  <a:pt x="3585" y="9635"/>
                  <a:pt x="3570" y="9498"/>
                </a:cubicBezTo>
                <a:cubicBezTo>
                  <a:pt x="3511" y="9186"/>
                  <a:pt x="3525" y="8863"/>
                  <a:pt x="3613" y="8551"/>
                </a:cubicBezTo>
                <a:cubicBezTo>
                  <a:pt x="3643" y="8439"/>
                  <a:pt x="3702" y="8312"/>
                  <a:pt x="3834" y="8312"/>
                </a:cubicBezTo>
                <a:close/>
                <a:moveTo>
                  <a:pt x="2613" y="8853"/>
                </a:moveTo>
                <a:cubicBezTo>
                  <a:pt x="2687" y="9140"/>
                  <a:pt x="2742" y="9438"/>
                  <a:pt x="2742" y="9737"/>
                </a:cubicBezTo>
                <a:cubicBezTo>
                  <a:pt x="2742" y="9887"/>
                  <a:pt x="2746" y="10035"/>
                  <a:pt x="2760" y="10185"/>
                </a:cubicBezTo>
                <a:cubicBezTo>
                  <a:pt x="2775" y="10310"/>
                  <a:pt x="2803" y="10450"/>
                  <a:pt x="2803" y="10575"/>
                </a:cubicBezTo>
                <a:cubicBezTo>
                  <a:pt x="2803" y="10687"/>
                  <a:pt x="2773" y="10801"/>
                  <a:pt x="2773" y="10913"/>
                </a:cubicBezTo>
                <a:cubicBezTo>
                  <a:pt x="2773" y="11013"/>
                  <a:pt x="2801" y="11099"/>
                  <a:pt x="2816" y="11199"/>
                </a:cubicBezTo>
                <a:cubicBezTo>
                  <a:pt x="2845" y="11336"/>
                  <a:pt x="2846" y="11473"/>
                  <a:pt x="2846" y="11610"/>
                </a:cubicBezTo>
                <a:cubicBezTo>
                  <a:pt x="2846" y="11772"/>
                  <a:pt x="2859" y="11947"/>
                  <a:pt x="2859" y="12109"/>
                </a:cubicBezTo>
                <a:cubicBezTo>
                  <a:pt x="2859" y="12197"/>
                  <a:pt x="2862" y="12297"/>
                  <a:pt x="2803" y="12359"/>
                </a:cubicBezTo>
                <a:cubicBezTo>
                  <a:pt x="2774" y="12384"/>
                  <a:pt x="2743" y="12408"/>
                  <a:pt x="2699" y="12396"/>
                </a:cubicBezTo>
                <a:cubicBezTo>
                  <a:pt x="2655" y="12371"/>
                  <a:pt x="2668" y="12321"/>
                  <a:pt x="2668" y="12271"/>
                </a:cubicBezTo>
                <a:cubicBezTo>
                  <a:pt x="2698" y="12121"/>
                  <a:pt x="2655" y="11973"/>
                  <a:pt x="2625" y="11823"/>
                </a:cubicBezTo>
                <a:cubicBezTo>
                  <a:pt x="2552" y="11411"/>
                  <a:pt x="2685" y="10987"/>
                  <a:pt x="2656" y="10575"/>
                </a:cubicBezTo>
                <a:cubicBezTo>
                  <a:pt x="2641" y="10388"/>
                  <a:pt x="2597" y="10200"/>
                  <a:pt x="2582" y="10013"/>
                </a:cubicBezTo>
                <a:cubicBezTo>
                  <a:pt x="2553" y="9626"/>
                  <a:pt x="2643" y="9240"/>
                  <a:pt x="2613" y="8853"/>
                </a:cubicBezTo>
                <a:close/>
                <a:moveTo>
                  <a:pt x="14540" y="8988"/>
                </a:moveTo>
                <a:cubicBezTo>
                  <a:pt x="14834" y="9525"/>
                  <a:pt x="14614" y="10101"/>
                  <a:pt x="14644" y="10663"/>
                </a:cubicBezTo>
                <a:cubicBezTo>
                  <a:pt x="14644" y="10763"/>
                  <a:pt x="14657" y="10862"/>
                  <a:pt x="14687" y="10949"/>
                </a:cubicBezTo>
                <a:cubicBezTo>
                  <a:pt x="14716" y="11062"/>
                  <a:pt x="14778" y="11162"/>
                  <a:pt x="14822" y="11262"/>
                </a:cubicBezTo>
                <a:cubicBezTo>
                  <a:pt x="14954" y="11636"/>
                  <a:pt x="14763" y="12045"/>
                  <a:pt x="14822" y="12432"/>
                </a:cubicBezTo>
                <a:cubicBezTo>
                  <a:pt x="14851" y="12707"/>
                  <a:pt x="14996" y="12959"/>
                  <a:pt x="15055" y="13233"/>
                </a:cubicBezTo>
                <a:cubicBezTo>
                  <a:pt x="15187" y="13845"/>
                  <a:pt x="14867" y="14468"/>
                  <a:pt x="15000" y="15080"/>
                </a:cubicBezTo>
                <a:cubicBezTo>
                  <a:pt x="15088" y="15467"/>
                  <a:pt x="15348" y="15868"/>
                  <a:pt x="15172" y="16230"/>
                </a:cubicBezTo>
                <a:cubicBezTo>
                  <a:pt x="15054" y="16055"/>
                  <a:pt x="14984" y="15868"/>
                  <a:pt x="14969" y="15668"/>
                </a:cubicBezTo>
                <a:cubicBezTo>
                  <a:pt x="14954" y="15481"/>
                  <a:pt x="14892" y="15307"/>
                  <a:pt x="14803" y="15132"/>
                </a:cubicBezTo>
                <a:cubicBezTo>
                  <a:pt x="14730" y="14957"/>
                  <a:pt x="14715" y="14768"/>
                  <a:pt x="14730" y="14581"/>
                </a:cubicBezTo>
                <a:cubicBezTo>
                  <a:pt x="14745" y="14306"/>
                  <a:pt x="14834" y="14033"/>
                  <a:pt x="14834" y="13759"/>
                </a:cubicBezTo>
                <a:cubicBezTo>
                  <a:pt x="14805" y="13197"/>
                  <a:pt x="14439" y="12623"/>
                  <a:pt x="14527" y="12037"/>
                </a:cubicBezTo>
                <a:cubicBezTo>
                  <a:pt x="14557" y="11899"/>
                  <a:pt x="14599" y="11758"/>
                  <a:pt x="14613" y="11620"/>
                </a:cubicBezTo>
                <a:cubicBezTo>
                  <a:pt x="14643" y="11333"/>
                  <a:pt x="14557" y="11060"/>
                  <a:pt x="14527" y="10773"/>
                </a:cubicBezTo>
                <a:cubicBezTo>
                  <a:pt x="14454" y="10186"/>
                  <a:pt x="14643" y="9575"/>
                  <a:pt x="14540" y="8988"/>
                </a:cubicBezTo>
                <a:close/>
                <a:moveTo>
                  <a:pt x="7625" y="9248"/>
                </a:moveTo>
                <a:cubicBezTo>
                  <a:pt x="7717" y="9239"/>
                  <a:pt x="7808" y="9252"/>
                  <a:pt x="7889" y="9290"/>
                </a:cubicBezTo>
                <a:cubicBezTo>
                  <a:pt x="7963" y="9327"/>
                  <a:pt x="8008" y="9373"/>
                  <a:pt x="8067" y="9436"/>
                </a:cubicBezTo>
                <a:cubicBezTo>
                  <a:pt x="8141" y="9523"/>
                  <a:pt x="8233" y="9613"/>
                  <a:pt x="8306" y="9701"/>
                </a:cubicBezTo>
                <a:cubicBezTo>
                  <a:pt x="8071" y="9638"/>
                  <a:pt x="7820" y="9575"/>
                  <a:pt x="7570" y="9612"/>
                </a:cubicBezTo>
                <a:cubicBezTo>
                  <a:pt x="7379" y="9637"/>
                  <a:pt x="7203" y="9736"/>
                  <a:pt x="7012" y="9711"/>
                </a:cubicBezTo>
                <a:cubicBezTo>
                  <a:pt x="6791" y="9686"/>
                  <a:pt x="6493" y="9599"/>
                  <a:pt x="6552" y="9337"/>
                </a:cubicBezTo>
                <a:cubicBezTo>
                  <a:pt x="6581" y="9399"/>
                  <a:pt x="6610" y="9463"/>
                  <a:pt x="6668" y="9488"/>
                </a:cubicBezTo>
                <a:cubicBezTo>
                  <a:pt x="6727" y="9525"/>
                  <a:pt x="6806" y="9526"/>
                  <a:pt x="6865" y="9514"/>
                </a:cubicBezTo>
                <a:cubicBezTo>
                  <a:pt x="7041" y="9489"/>
                  <a:pt x="7200" y="9401"/>
                  <a:pt x="7362" y="9326"/>
                </a:cubicBezTo>
                <a:cubicBezTo>
                  <a:pt x="7443" y="9289"/>
                  <a:pt x="7533" y="9258"/>
                  <a:pt x="7625" y="9248"/>
                </a:cubicBezTo>
                <a:close/>
                <a:moveTo>
                  <a:pt x="11601" y="9623"/>
                </a:moveTo>
                <a:cubicBezTo>
                  <a:pt x="11660" y="11321"/>
                  <a:pt x="11730" y="13023"/>
                  <a:pt x="11803" y="14721"/>
                </a:cubicBezTo>
                <a:cubicBezTo>
                  <a:pt x="11833" y="15420"/>
                  <a:pt x="11863" y="16142"/>
                  <a:pt x="12171" y="16792"/>
                </a:cubicBezTo>
                <a:cubicBezTo>
                  <a:pt x="12480" y="17441"/>
                  <a:pt x="13115" y="18027"/>
                  <a:pt x="13938" y="18139"/>
                </a:cubicBezTo>
                <a:cubicBezTo>
                  <a:pt x="14747" y="18251"/>
                  <a:pt x="15645" y="17905"/>
                  <a:pt x="16380" y="18217"/>
                </a:cubicBezTo>
                <a:cubicBezTo>
                  <a:pt x="16866" y="18429"/>
                  <a:pt x="17145" y="18879"/>
                  <a:pt x="17527" y="19216"/>
                </a:cubicBezTo>
                <a:cubicBezTo>
                  <a:pt x="18086" y="19703"/>
                  <a:pt x="18923" y="19950"/>
                  <a:pt x="19718" y="19850"/>
                </a:cubicBezTo>
                <a:cubicBezTo>
                  <a:pt x="19056" y="20150"/>
                  <a:pt x="18176" y="20090"/>
                  <a:pt x="17558" y="19715"/>
                </a:cubicBezTo>
                <a:cubicBezTo>
                  <a:pt x="17014" y="19391"/>
                  <a:pt x="16673" y="18838"/>
                  <a:pt x="16055" y="18638"/>
                </a:cubicBezTo>
                <a:cubicBezTo>
                  <a:pt x="15055" y="18301"/>
                  <a:pt x="13910" y="19037"/>
                  <a:pt x="12895" y="18737"/>
                </a:cubicBezTo>
                <a:cubicBezTo>
                  <a:pt x="12351" y="18575"/>
                  <a:pt x="11968" y="18153"/>
                  <a:pt x="11791" y="17692"/>
                </a:cubicBezTo>
                <a:cubicBezTo>
                  <a:pt x="11615" y="17230"/>
                  <a:pt x="11597" y="16743"/>
                  <a:pt x="11583" y="16256"/>
                </a:cubicBezTo>
                <a:cubicBezTo>
                  <a:pt x="11524" y="14221"/>
                  <a:pt x="11482" y="12197"/>
                  <a:pt x="11423" y="10174"/>
                </a:cubicBezTo>
                <a:cubicBezTo>
                  <a:pt x="11423" y="9974"/>
                  <a:pt x="11424" y="9748"/>
                  <a:pt x="11601" y="9623"/>
                </a:cubicBezTo>
                <a:close/>
                <a:moveTo>
                  <a:pt x="13865" y="9914"/>
                </a:moveTo>
                <a:cubicBezTo>
                  <a:pt x="14159" y="10351"/>
                  <a:pt x="14162" y="10871"/>
                  <a:pt x="14073" y="11371"/>
                </a:cubicBezTo>
                <a:cubicBezTo>
                  <a:pt x="13985" y="11858"/>
                  <a:pt x="13818" y="12349"/>
                  <a:pt x="13803" y="12848"/>
                </a:cubicBezTo>
                <a:cubicBezTo>
                  <a:pt x="13700" y="12836"/>
                  <a:pt x="13614" y="12748"/>
                  <a:pt x="13570" y="12661"/>
                </a:cubicBezTo>
                <a:cubicBezTo>
                  <a:pt x="13526" y="12561"/>
                  <a:pt x="13540" y="12469"/>
                  <a:pt x="13540" y="12370"/>
                </a:cubicBezTo>
                <a:cubicBezTo>
                  <a:pt x="13554" y="12157"/>
                  <a:pt x="13584" y="11945"/>
                  <a:pt x="13613" y="11745"/>
                </a:cubicBezTo>
                <a:cubicBezTo>
                  <a:pt x="13687" y="11121"/>
                  <a:pt x="13776" y="10513"/>
                  <a:pt x="13865" y="9914"/>
                </a:cubicBezTo>
                <a:close/>
                <a:moveTo>
                  <a:pt x="9834" y="9997"/>
                </a:moveTo>
                <a:cubicBezTo>
                  <a:pt x="9864" y="10210"/>
                  <a:pt x="9834" y="10437"/>
                  <a:pt x="9760" y="10637"/>
                </a:cubicBezTo>
                <a:cubicBezTo>
                  <a:pt x="9746" y="10712"/>
                  <a:pt x="9731" y="10786"/>
                  <a:pt x="9687" y="10861"/>
                </a:cubicBezTo>
                <a:cubicBezTo>
                  <a:pt x="9643" y="10936"/>
                  <a:pt x="9554" y="10986"/>
                  <a:pt x="9466" y="10986"/>
                </a:cubicBezTo>
                <a:cubicBezTo>
                  <a:pt x="9363" y="10986"/>
                  <a:pt x="9276" y="10913"/>
                  <a:pt x="9202" y="10851"/>
                </a:cubicBezTo>
                <a:cubicBezTo>
                  <a:pt x="9055" y="10726"/>
                  <a:pt x="8921" y="10587"/>
                  <a:pt x="8803" y="10450"/>
                </a:cubicBezTo>
                <a:cubicBezTo>
                  <a:pt x="8803" y="10437"/>
                  <a:pt x="8791" y="10426"/>
                  <a:pt x="8791" y="10414"/>
                </a:cubicBezTo>
                <a:cubicBezTo>
                  <a:pt x="8791" y="10389"/>
                  <a:pt x="8835" y="10372"/>
                  <a:pt x="8865" y="10372"/>
                </a:cubicBezTo>
                <a:cubicBezTo>
                  <a:pt x="8909" y="10372"/>
                  <a:pt x="8921" y="10401"/>
                  <a:pt x="8951" y="10414"/>
                </a:cubicBezTo>
                <a:cubicBezTo>
                  <a:pt x="9068" y="10501"/>
                  <a:pt x="9186" y="10559"/>
                  <a:pt x="9319" y="10622"/>
                </a:cubicBezTo>
                <a:cubicBezTo>
                  <a:pt x="9348" y="10634"/>
                  <a:pt x="9394" y="10648"/>
                  <a:pt x="9423" y="10648"/>
                </a:cubicBezTo>
                <a:cubicBezTo>
                  <a:pt x="9497" y="10660"/>
                  <a:pt x="9557" y="10585"/>
                  <a:pt x="9601" y="10523"/>
                </a:cubicBezTo>
                <a:cubicBezTo>
                  <a:pt x="9704" y="10360"/>
                  <a:pt x="9790" y="10185"/>
                  <a:pt x="9834" y="9997"/>
                </a:cubicBezTo>
                <a:close/>
                <a:moveTo>
                  <a:pt x="8687" y="19003"/>
                </a:moveTo>
                <a:cubicBezTo>
                  <a:pt x="8849" y="19040"/>
                  <a:pt x="8965" y="19178"/>
                  <a:pt x="9098" y="19278"/>
                </a:cubicBezTo>
                <a:cubicBezTo>
                  <a:pt x="9436" y="19528"/>
                  <a:pt x="9908" y="19577"/>
                  <a:pt x="10349" y="19564"/>
                </a:cubicBezTo>
                <a:cubicBezTo>
                  <a:pt x="10791" y="19552"/>
                  <a:pt x="11230" y="19501"/>
                  <a:pt x="11656" y="19601"/>
                </a:cubicBezTo>
                <a:cubicBezTo>
                  <a:pt x="12097" y="19701"/>
                  <a:pt x="12453" y="19949"/>
                  <a:pt x="12791" y="20199"/>
                </a:cubicBezTo>
                <a:cubicBezTo>
                  <a:pt x="13129" y="20449"/>
                  <a:pt x="13455" y="20727"/>
                  <a:pt x="13852" y="20901"/>
                </a:cubicBezTo>
                <a:cubicBezTo>
                  <a:pt x="13249" y="20801"/>
                  <a:pt x="12808" y="20376"/>
                  <a:pt x="12264" y="20126"/>
                </a:cubicBezTo>
                <a:cubicBezTo>
                  <a:pt x="11837" y="19926"/>
                  <a:pt x="11332" y="19826"/>
                  <a:pt x="10846" y="19850"/>
                </a:cubicBezTo>
                <a:cubicBezTo>
                  <a:pt x="10390" y="19863"/>
                  <a:pt x="9950" y="19989"/>
                  <a:pt x="9509" y="19939"/>
                </a:cubicBezTo>
                <a:cubicBezTo>
                  <a:pt x="9362" y="19926"/>
                  <a:pt x="9213" y="19886"/>
                  <a:pt x="9110" y="19798"/>
                </a:cubicBezTo>
                <a:cubicBezTo>
                  <a:pt x="8992" y="19699"/>
                  <a:pt x="8966" y="19563"/>
                  <a:pt x="8908" y="19413"/>
                </a:cubicBezTo>
                <a:cubicBezTo>
                  <a:pt x="8864" y="19264"/>
                  <a:pt x="8790" y="19127"/>
                  <a:pt x="8687" y="19003"/>
                </a:cubicBezTo>
                <a:close/>
                <a:moveTo>
                  <a:pt x="6668" y="19653"/>
                </a:moveTo>
                <a:cubicBezTo>
                  <a:pt x="6712" y="19653"/>
                  <a:pt x="6746" y="19688"/>
                  <a:pt x="6760" y="19726"/>
                </a:cubicBezTo>
                <a:cubicBezTo>
                  <a:pt x="6760" y="19763"/>
                  <a:pt x="6760" y="19803"/>
                  <a:pt x="6760" y="19840"/>
                </a:cubicBezTo>
                <a:cubicBezTo>
                  <a:pt x="6760" y="20027"/>
                  <a:pt x="6889" y="20210"/>
                  <a:pt x="7036" y="20360"/>
                </a:cubicBezTo>
                <a:cubicBezTo>
                  <a:pt x="7139" y="20485"/>
                  <a:pt x="7273" y="20601"/>
                  <a:pt x="7435" y="20688"/>
                </a:cubicBezTo>
                <a:cubicBezTo>
                  <a:pt x="7597" y="20775"/>
                  <a:pt x="7805" y="20813"/>
                  <a:pt x="7981" y="20750"/>
                </a:cubicBezTo>
                <a:cubicBezTo>
                  <a:pt x="7834" y="20875"/>
                  <a:pt x="7660" y="20997"/>
                  <a:pt x="7454" y="21047"/>
                </a:cubicBezTo>
                <a:cubicBezTo>
                  <a:pt x="7248" y="21097"/>
                  <a:pt x="6993" y="21073"/>
                  <a:pt x="6846" y="20948"/>
                </a:cubicBezTo>
                <a:cubicBezTo>
                  <a:pt x="6684" y="20811"/>
                  <a:pt x="6659" y="20612"/>
                  <a:pt x="6644" y="20412"/>
                </a:cubicBezTo>
                <a:cubicBezTo>
                  <a:pt x="6629" y="20150"/>
                  <a:pt x="6624" y="19903"/>
                  <a:pt x="6668" y="19653"/>
                </a:cubicBezTo>
                <a:close/>
                <a:moveTo>
                  <a:pt x="16662" y="20287"/>
                </a:moveTo>
                <a:cubicBezTo>
                  <a:pt x="16780" y="20287"/>
                  <a:pt x="16897" y="20338"/>
                  <a:pt x="17000" y="20376"/>
                </a:cubicBezTo>
                <a:cubicBezTo>
                  <a:pt x="17323" y="20513"/>
                  <a:pt x="17675" y="20600"/>
                  <a:pt x="18043" y="20662"/>
                </a:cubicBezTo>
                <a:cubicBezTo>
                  <a:pt x="17896" y="20687"/>
                  <a:pt x="17748" y="20711"/>
                  <a:pt x="17601" y="20698"/>
                </a:cubicBezTo>
                <a:cubicBezTo>
                  <a:pt x="17454" y="20686"/>
                  <a:pt x="17306" y="20647"/>
                  <a:pt x="17159" y="20610"/>
                </a:cubicBezTo>
                <a:cubicBezTo>
                  <a:pt x="16836" y="20535"/>
                  <a:pt x="16495" y="20535"/>
                  <a:pt x="16172" y="20610"/>
                </a:cubicBezTo>
                <a:cubicBezTo>
                  <a:pt x="16289" y="20460"/>
                  <a:pt x="16442" y="20287"/>
                  <a:pt x="16662" y="20287"/>
                </a:cubicBezTo>
                <a:close/>
              </a:path>
            </a:pathLst>
          </a:custGeom>
          <a:solidFill>
            <a:schemeClr val="accent4"/>
          </a:solidFill>
          <a:ln w="12700">
            <a:miter lim="400000"/>
          </a:ln>
        </p:spPr>
        <p:txBody>
          <a:bodyPr lIns="45719" rIns="45719" anchor="ctr"/>
          <a:lstStyle/>
          <a:p>
            <a:pPr defTabSz="914400">
              <a:defRPr sz="1800">
                <a:solidFill>
                  <a:srgbClr val="FFFFFF"/>
                </a:solidFill>
              </a:defRPr>
            </a:pPr>
            <a:endParaRPr/>
          </a:p>
        </p:txBody>
      </p:sp>
      <p:sp>
        <p:nvSpPr>
          <p:cNvPr id="45" name="Free Presentation Template"/>
          <p:cNvSpPr txBox="1"/>
          <p:nvPr/>
        </p:nvSpPr>
        <p:spPr>
          <a:xfrm>
            <a:off x="8708431" y="6188524"/>
            <a:ext cx="6022599" cy="406264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latin typeface="Roboto"/>
                <a:ea typeface="Roboto"/>
                <a:cs typeface="Roboto"/>
                <a:sym typeface="Roboto"/>
              </a:defRPr>
            </a:lvl1pPr>
          </a:lstStyle>
          <a:p>
            <a:r>
              <a:rPr lang="en-US" dirty="0">
                <a:solidFill>
                  <a:schemeClr val="tx1"/>
                </a:solidFill>
              </a:rPr>
              <a:t>Nama : </a:t>
            </a:r>
            <a:r>
              <a:rPr lang="en-US" dirty="0" err="1">
                <a:solidFill>
                  <a:schemeClr val="tx1"/>
                </a:solidFill>
              </a:rPr>
              <a:t>Farras</a:t>
            </a:r>
            <a:r>
              <a:rPr lang="en-US" dirty="0">
                <a:solidFill>
                  <a:schemeClr val="tx1"/>
                </a:solidFill>
              </a:rPr>
              <a:t> Fernanda</a:t>
            </a:r>
          </a:p>
          <a:p>
            <a:r>
              <a:rPr lang="en-US" dirty="0">
                <a:solidFill>
                  <a:schemeClr val="tx1"/>
                </a:solidFill>
              </a:rPr>
              <a:t>NIM : 2200018145</a:t>
            </a:r>
          </a:p>
          <a:p>
            <a:r>
              <a:rPr lang="en-US" dirty="0">
                <a:solidFill>
                  <a:schemeClr val="tx1"/>
                </a:solidFill>
              </a:rPr>
              <a:t>Prodi : </a:t>
            </a:r>
            <a:r>
              <a:rPr lang="en-US" dirty="0" err="1">
                <a:solidFill>
                  <a:schemeClr val="tx1"/>
                </a:solidFill>
              </a:rPr>
              <a:t>Informatika</a:t>
            </a:r>
            <a:endParaRPr lang="en-US" dirty="0">
              <a:solidFill>
                <a:schemeClr val="tx1"/>
              </a:solidFill>
            </a:endParaRPr>
          </a:p>
          <a:p>
            <a:r>
              <a:rPr lang="en-US" dirty="0" err="1">
                <a:solidFill>
                  <a:schemeClr val="tx1"/>
                </a:solidFill>
              </a:rPr>
              <a:t>Kelas</a:t>
            </a:r>
            <a:r>
              <a:rPr lang="en-US" dirty="0">
                <a:solidFill>
                  <a:schemeClr val="tx1"/>
                </a:solidFill>
              </a:rPr>
              <a:t> : C</a:t>
            </a:r>
          </a:p>
          <a:p>
            <a:r>
              <a:rPr lang="en-ID" dirty="0">
                <a:solidFill>
                  <a:schemeClr val="tx1"/>
                </a:solidFill>
                <a:hlinkClick r:id="rId2"/>
              </a:rPr>
              <a:t>https://github.com/elingsuryo/program-tiket-berenang-farras-fernanda.git</a:t>
            </a:r>
            <a:r>
              <a:rPr lang="en-US" dirty="0">
                <a:solidFill>
                  <a:schemeClr val="tx1"/>
                </a:solidFill>
              </a:rPr>
              <a:t> </a:t>
            </a:r>
            <a:endParaRPr dirty="0">
              <a:solidFill>
                <a:schemeClr val="tx1"/>
              </a:solidFill>
            </a:endParaRPr>
          </a:p>
        </p:txBody>
      </p:sp>
      <p:sp>
        <p:nvSpPr>
          <p:cNvPr id="46" name="Halloween"/>
          <p:cNvSpPr txBox="1"/>
          <p:nvPr/>
        </p:nvSpPr>
        <p:spPr>
          <a:xfrm>
            <a:off x="6339671" y="2719203"/>
            <a:ext cx="9274890" cy="3662539"/>
          </a:xfrm>
          <a:prstGeom prst="rect">
            <a:avLst/>
          </a:prstGeom>
          <a:ln w="25400">
            <a:noFill/>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5000">
                <a:solidFill>
                  <a:srgbClr val="FFFFFF"/>
                </a:solidFill>
                <a:latin typeface="Berkshire Swash Regular"/>
                <a:ea typeface="Berkshire Swash Regular"/>
                <a:cs typeface="Berkshire Swash Regular"/>
                <a:sym typeface="Berkshire Swash Regular"/>
              </a:defRPr>
            </a:lvl1pPr>
          </a:lstStyle>
          <a:p>
            <a:pPr algn="ctr"/>
            <a:r>
              <a:rPr lang="en-US" sz="6600" dirty="0">
                <a:solidFill>
                  <a:schemeClr val="bg1"/>
                </a:solidFill>
                <a:effectLst>
                  <a:outerShdw dist="63500" dir="9600000" algn="tr" rotWithShape="0">
                    <a:schemeClr val="accent1"/>
                  </a:outerShdw>
                </a:effectLst>
                <a:latin typeface="Bodoni MT Poster Compressed" panose="02070706080601050204" pitchFamily="18" charset="0"/>
              </a:rPr>
              <a:t>Dasar </a:t>
            </a:r>
            <a:r>
              <a:rPr lang="en-US" sz="6600" dirty="0" err="1">
                <a:solidFill>
                  <a:schemeClr val="bg1"/>
                </a:solidFill>
                <a:effectLst>
                  <a:outerShdw dist="63500" dir="9600000" algn="tr" rotWithShape="0">
                    <a:schemeClr val="accent1"/>
                  </a:outerShdw>
                </a:effectLst>
                <a:latin typeface="Bodoni MT Poster Compressed" panose="02070706080601050204" pitchFamily="18" charset="0"/>
              </a:rPr>
              <a:t>Sistem</a:t>
            </a:r>
            <a:r>
              <a:rPr lang="en-US" sz="6600" dirty="0">
                <a:solidFill>
                  <a:schemeClr val="bg1"/>
                </a:solidFill>
                <a:effectLst>
                  <a:outerShdw dist="63500" dir="9600000" algn="tr" rotWithShape="0">
                    <a:schemeClr val="accent1"/>
                  </a:outerShdw>
                </a:effectLst>
                <a:latin typeface="Bodoni MT Poster Compressed" panose="02070706080601050204" pitchFamily="18" charset="0"/>
              </a:rPr>
              <a:t> </a:t>
            </a:r>
            <a:r>
              <a:rPr lang="en-US" sz="6600" dirty="0" err="1">
                <a:solidFill>
                  <a:schemeClr val="bg1"/>
                </a:solidFill>
                <a:effectLst>
                  <a:outerShdw dist="63500" dir="9600000" algn="tr" rotWithShape="0">
                    <a:schemeClr val="accent1"/>
                  </a:outerShdw>
                </a:effectLst>
                <a:latin typeface="Bodoni MT Poster Compressed" panose="02070706080601050204" pitchFamily="18" charset="0"/>
              </a:rPr>
              <a:t>Komputer</a:t>
            </a:r>
            <a:endParaRPr lang="en-US" sz="8000" dirty="0">
              <a:solidFill>
                <a:schemeClr val="bg1"/>
              </a:solidFill>
              <a:effectLst>
                <a:outerShdw dist="63500" dir="9600000" algn="tr" rotWithShape="0">
                  <a:schemeClr val="accent1"/>
                </a:outerShdw>
              </a:effectLst>
              <a:latin typeface="Bodoni MT Poster Compressed" panose="02070706080601050204" pitchFamily="18" charset="0"/>
            </a:endParaRPr>
          </a:p>
          <a:p>
            <a:pPr algn="ctr"/>
            <a:r>
              <a:rPr lang="en-US" sz="8000" dirty="0">
                <a:solidFill>
                  <a:schemeClr val="bg1"/>
                </a:solidFill>
                <a:effectLst>
                  <a:outerShdw dist="63500" dir="9600000" algn="tr" rotWithShape="0">
                    <a:schemeClr val="accent1"/>
                  </a:outerShdw>
                </a:effectLst>
              </a:rPr>
              <a:t>Program </a:t>
            </a:r>
            <a:r>
              <a:rPr lang="en-US" sz="8000" dirty="0" err="1">
                <a:solidFill>
                  <a:schemeClr val="bg1"/>
                </a:solidFill>
                <a:effectLst>
                  <a:outerShdw dist="63500" dir="9600000" algn="tr" rotWithShape="0">
                    <a:schemeClr val="accent1"/>
                  </a:outerShdw>
                </a:effectLst>
              </a:rPr>
              <a:t>Tiket</a:t>
            </a:r>
            <a:r>
              <a:rPr lang="en-US" sz="8000" dirty="0">
                <a:solidFill>
                  <a:schemeClr val="bg1"/>
                </a:solidFill>
                <a:effectLst>
                  <a:outerShdw dist="63500" dir="9600000" algn="tr" rotWithShape="0">
                    <a:schemeClr val="accent1"/>
                  </a:outerShdw>
                </a:effectLst>
              </a:rPr>
              <a:t> </a:t>
            </a:r>
            <a:r>
              <a:rPr lang="en-US" sz="8000" dirty="0" err="1">
                <a:solidFill>
                  <a:schemeClr val="bg1"/>
                </a:solidFill>
                <a:effectLst>
                  <a:outerShdw dist="63500" dir="9600000" algn="tr" rotWithShape="0">
                    <a:schemeClr val="accent1"/>
                  </a:outerShdw>
                </a:effectLst>
              </a:rPr>
              <a:t>Berenang</a:t>
            </a:r>
            <a:endParaRPr sz="8000" dirty="0">
              <a:solidFill>
                <a:schemeClr val="bg1"/>
              </a:solidFill>
              <a:effectLst>
                <a:outerShdw dist="63500" dir="9600000" algn="tr" rotWithShape="0">
                  <a:schemeClr val="accent1"/>
                </a:outerShdw>
              </a:effectLst>
            </a:endParaRPr>
          </a:p>
        </p:txBody>
      </p:sp>
      <p:sp>
        <p:nvSpPr>
          <p:cNvPr id="47" name="Freeform 416"/>
          <p:cNvSpPr/>
          <p:nvPr/>
        </p:nvSpPr>
        <p:spPr>
          <a:xfrm>
            <a:off x="6554964" y="7572843"/>
            <a:ext cx="928051" cy="1388481"/>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48" name="Freeform 419"/>
          <p:cNvSpPr/>
          <p:nvPr/>
        </p:nvSpPr>
        <p:spPr>
          <a:xfrm>
            <a:off x="6751828" y="6881055"/>
            <a:ext cx="377036" cy="1630451"/>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49" name="Freeform 428"/>
          <p:cNvSpPr/>
          <p:nvPr/>
        </p:nvSpPr>
        <p:spPr>
          <a:xfrm>
            <a:off x="7690277" y="7003242"/>
            <a:ext cx="931817" cy="1388480"/>
          </a:xfrm>
          <a:custGeom>
            <a:avLst/>
            <a:gdLst/>
            <a:ahLst/>
            <a:cxnLst>
              <a:cxn ang="0">
                <a:pos x="wd2" y="hd2"/>
              </a:cxn>
              <a:cxn ang="5400000">
                <a:pos x="wd2" y="hd2"/>
              </a:cxn>
              <a:cxn ang="10800000">
                <a:pos x="wd2" y="hd2"/>
              </a:cxn>
              <a:cxn ang="16200000">
                <a:pos x="wd2" y="hd2"/>
              </a:cxn>
            </a:cxnLst>
            <a:rect l="0" t="0" r="r" b="b"/>
            <a:pathLst>
              <a:path w="21342" h="21486" extrusionOk="0">
                <a:moveTo>
                  <a:pt x="2903" y="0"/>
                </a:moveTo>
                <a:cubicBezTo>
                  <a:pt x="3913" y="5305"/>
                  <a:pt x="3340" y="10817"/>
                  <a:pt x="1312" y="15926"/>
                </a:cubicBezTo>
                <a:cubicBezTo>
                  <a:pt x="1299" y="15926"/>
                  <a:pt x="1285" y="15924"/>
                  <a:pt x="1272" y="15924"/>
                </a:cubicBezTo>
                <a:cubicBezTo>
                  <a:pt x="914" y="16838"/>
                  <a:pt x="477" y="17755"/>
                  <a:pt x="0" y="18643"/>
                </a:cubicBezTo>
                <a:cubicBezTo>
                  <a:pt x="1313" y="19181"/>
                  <a:pt x="2627" y="19718"/>
                  <a:pt x="3940" y="20229"/>
                </a:cubicBezTo>
                <a:cubicBezTo>
                  <a:pt x="3940" y="20229"/>
                  <a:pt x="3940" y="20228"/>
                  <a:pt x="3940" y="20227"/>
                </a:cubicBezTo>
                <a:cubicBezTo>
                  <a:pt x="3965" y="20237"/>
                  <a:pt x="3992" y="20246"/>
                  <a:pt x="4017" y="20257"/>
                </a:cubicBezTo>
                <a:cubicBezTo>
                  <a:pt x="4096" y="19423"/>
                  <a:pt x="4415" y="18399"/>
                  <a:pt x="5410" y="18238"/>
                </a:cubicBezTo>
                <a:cubicBezTo>
                  <a:pt x="5729" y="18187"/>
                  <a:pt x="6039" y="18249"/>
                  <a:pt x="6336" y="18357"/>
                </a:cubicBezTo>
                <a:cubicBezTo>
                  <a:pt x="6640" y="18478"/>
                  <a:pt x="6929" y="18647"/>
                  <a:pt x="7200" y="18804"/>
                </a:cubicBezTo>
                <a:cubicBezTo>
                  <a:pt x="8579" y="19633"/>
                  <a:pt x="10110" y="20306"/>
                  <a:pt x="11749" y="20788"/>
                </a:cubicBezTo>
                <a:cubicBezTo>
                  <a:pt x="11812" y="20806"/>
                  <a:pt x="11871" y="20830"/>
                  <a:pt x="11933" y="20848"/>
                </a:cubicBezTo>
                <a:cubicBezTo>
                  <a:pt x="11961" y="20856"/>
                  <a:pt x="11987" y="20867"/>
                  <a:pt x="12014" y="20875"/>
                </a:cubicBezTo>
                <a:cubicBezTo>
                  <a:pt x="13526" y="21332"/>
                  <a:pt x="15157" y="21600"/>
                  <a:pt x="16748" y="21439"/>
                </a:cubicBezTo>
                <a:cubicBezTo>
                  <a:pt x="18339" y="21277"/>
                  <a:pt x="19929" y="20604"/>
                  <a:pt x="20765" y="19475"/>
                </a:cubicBezTo>
                <a:cubicBezTo>
                  <a:pt x="21600" y="18345"/>
                  <a:pt x="21559" y="16758"/>
                  <a:pt x="20445" y="15790"/>
                </a:cubicBezTo>
                <a:cubicBezTo>
                  <a:pt x="20684" y="16677"/>
                  <a:pt x="19928" y="17647"/>
                  <a:pt x="18894" y="17997"/>
                </a:cubicBezTo>
                <a:cubicBezTo>
                  <a:pt x="17860" y="18347"/>
                  <a:pt x="16668" y="18212"/>
                  <a:pt x="15634" y="17808"/>
                </a:cubicBezTo>
                <a:cubicBezTo>
                  <a:pt x="13208" y="16867"/>
                  <a:pt x="11776" y="14714"/>
                  <a:pt x="11378" y="12562"/>
                </a:cubicBezTo>
                <a:cubicBezTo>
                  <a:pt x="11020" y="10383"/>
                  <a:pt x="11536" y="8204"/>
                  <a:pt x="12213" y="6078"/>
                </a:cubicBezTo>
                <a:cubicBezTo>
                  <a:pt x="12849" y="4061"/>
                  <a:pt x="13606" y="2071"/>
                  <a:pt x="13844" y="0"/>
                </a:cubicBezTo>
                <a:lnTo>
                  <a:pt x="2903" y="0"/>
                </a:lnTo>
                <a:close/>
              </a:path>
            </a:pathLst>
          </a:custGeom>
          <a:solidFill>
            <a:schemeClr val="accent4"/>
          </a:solidFill>
          <a:ln w="12700">
            <a:miter lim="400000"/>
          </a:ln>
        </p:spPr>
        <p:txBody>
          <a:bodyPr lIns="45719" rIns="45719" anchor="ctr"/>
          <a:lstStyle/>
          <a:p>
            <a:pPr defTabSz="914400">
              <a:defRPr sz="1800"/>
            </a:pPr>
            <a:endParaRPr/>
          </a:p>
        </p:txBody>
      </p:sp>
      <p:sp>
        <p:nvSpPr>
          <p:cNvPr id="50" name="Freeform 431"/>
          <p:cNvSpPr/>
          <p:nvPr/>
        </p:nvSpPr>
        <p:spPr>
          <a:xfrm>
            <a:off x="8006125" y="6630424"/>
            <a:ext cx="370961" cy="1247137"/>
          </a:xfrm>
          <a:custGeom>
            <a:avLst/>
            <a:gdLst/>
            <a:ahLst/>
            <a:cxnLst>
              <a:cxn ang="0">
                <a:pos x="wd2" y="hd2"/>
              </a:cxn>
              <a:cxn ang="5400000">
                <a:pos x="wd2" y="hd2"/>
              </a:cxn>
              <a:cxn ang="10800000">
                <a:pos x="wd2" y="hd2"/>
              </a:cxn>
              <a:cxn ang="16200000">
                <a:pos x="wd2" y="hd2"/>
              </a:cxn>
            </a:cxnLst>
            <a:rect l="0" t="0" r="r" b="b"/>
            <a:pathLst>
              <a:path w="21531" h="21600" extrusionOk="0">
                <a:moveTo>
                  <a:pt x="12818" y="0"/>
                </a:moveTo>
                <a:cubicBezTo>
                  <a:pt x="12213" y="0"/>
                  <a:pt x="11812" y="122"/>
                  <a:pt x="11812" y="303"/>
                </a:cubicBezTo>
                <a:lnTo>
                  <a:pt x="11812" y="7993"/>
                </a:lnTo>
                <a:cubicBezTo>
                  <a:pt x="11610" y="7918"/>
                  <a:pt x="11413" y="7841"/>
                  <a:pt x="11193" y="7771"/>
                </a:cubicBezTo>
                <a:cubicBezTo>
                  <a:pt x="10974" y="7700"/>
                  <a:pt x="10751" y="7631"/>
                  <a:pt x="10499" y="7571"/>
                </a:cubicBezTo>
                <a:cubicBezTo>
                  <a:pt x="9695" y="7346"/>
                  <a:pt x="8765" y="7165"/>
                  <a:pt x="7750" y="7036"/>
                </a:cubicBezTo>
                <a:cubicBezTo>
                  <a:pt x="6734" y="6908"/>
                  <a:pt x="5650" y="6834"/>
                  <a:pt x="4548" y="6818"/>
                </a:cubicBezTo>
                <a:cubicBezTo>
                  <a:pt x="3993" y="6803"/>
                  <a:pt x="3464" y="6810"/>
                  <a:pt x="2972" y="6840"/>
                </a:cubicBezTo>
                <a:cubicBezTo>
                  <a:pt x="2480" y="6870"/>
                  <a:pt x="2026" y="6923"/>
                  <a:pt x="1623" y="6998"/>
                </a:cubicBezTo>
                <a:cubicBezTo>
                  <a:pt x="1069" y="7089"/>
                  <a:pt x="643" y="7224"/>
                  <a:pt x="364" y="7382"/>
                </a:cubicBezTo>
                <a:cubicBezTo>
                  <a:pt x="82" y="7542"/>
                  <a:pt x="-40" y="7722"/>
                  <a:pt x="12" y="7902"/>
                </a:cubicBezTo>
                <a:cubicBezTo>
                  <a:pt x="113" y="8097"/>
                  <a:pt x="416" y="8270"/>
                  <a:pt x="934" y="8417"/>
                </a:cubicBezTo>
                <a:cubicBezTo>
                  <a:pt x="1452" y="8564"/>
                  <a:pt x="2184" y="8684"/>
                  <a:pt x="3141" y="8774"/>
                </a:cubicBezTo>
                <a:cubicBezTo>
                  <a:pt x="3444" y="8804"/>
                  <a:pt x="3768" y="8844"/>
                  <a:pt x="4109" y="8880"/>
                </a:cubicBezTo>
                <a:cubicBezTo>
                  <a:pt x="4456" y="8916"/>
                  <a:pt x="4800" y="8955"/>
                  <a:pt x="5153" y="8985"/>
                </a:cubicBezTo>
                <a:cubicBezTo>
                  <a:pt x="5808" y="9061"/>
                  <a:pt x="6540" y="9144"/>
                  <a:pt x="7285" y="9223"/>
                </a:cubicBezTo>
                <a:cubicBezTo>
                  <a:pt x="8030" y="9303"/>
                  <a:pt x="8787" y="9378"/>
                  <a:pt x="9493" y="9438"/>
                </a:cubicBezTo>
                <a:cubicBezTo>
                  <a:pt x="9291" y="9499"/>
                  <a:pt x="9186" y="9559"/>
                  <a:pt x="9186" y="9650"/>
                </a:cubicBezTo>
                <a:cubicBezTo>
                  <a:pt x="9186" y="9830"/>
                  <a:pt x="9596" y="9950"/>
                  <a:pt x="10201" y="9950"/>
                </a:cubicBezTo>
                <a:cubicBezTo>
                  <a:pt x="12015" y="9950"/>
                  <a:pt x="13825" y="10009"/>
                  <a:pt x="15640" y="10069"/>
                </a:cubicBezTo>
                <a:lnTo>
                  <a:pt x="15742" y="10069"/>
                </a:lnTo>
                <a:cubicBezTo>
                  <a:pt x="15893" y="10069"/>
                  <a:pt x="16020" y="10062"/>
                  <a:pt x="16134" y="10047"/>
                </a:cubicBezTo>
                <a:cubicBezTo>
                  <a:pt x="16254" y="10032"/>
                  <a:pt x="16349" y="10010"/>
                  <a:pt x="16450" y="9980"/>
                </a:cubicBezTo>
                <a:cubicBezTo>
                  <a:pt x="17357" y="10342"/>
                  <a:pt x="17548" y="10824"/>
                  <a:pt x="17651" y="11275"/>
                </a:cubicBezTo>
                <a:cubicBezTo>
                  <a:pt x="17851" y="12149"/>
                  <a:pt x="17659" y="13020"/>
                  <a:pt x="17558" y="13893"/>
                </a:cubicBezTo>
                <a:cubicBezTo>
                  <a:pt x="17407" y="14691"/>
                  <a:pt x="17256" y="15505"/>
                  <a:pt x="17370" y="16310"/>
                </a:cubicBezTo>
                <a:cubicBezTo>
                  <a:pt x="17483" y="17116"/>
                  <a:pt x="17862" y="17914"/>
                  <a:pt x="18769" y="18682"/>
                </a:cubicBezTo>
                <a:cubicBezTo>
                  <a:pt x="18870" y="18802"/>
                  <a:pt x="19269" y="18890"/>
                  <a:pt x="19672" y="18890"/>
                </a:cubicBezTo>
                <a:cubicBezTo>
                  <a:pt x="19773" y="18890"/>
                  <a:pt x="19870" y="18893"/>
                  <a:pt x="19970" y="18863"/>
                </a:cubicBezTo>
                <a:cubicBezTo>
                  <a:pt x="20223" y="18832"/>
                  <a:pt x="20426" y="18774"/>
                  <a:pt x="20538" y="18700"/>
                </a:cubicBezTo>
                <a:cubicBezTo>
                  <a:pt x="20647" y="18628"/>
                  <a:pt x="20677" y="18546"/>
                  <a:pt x="20576" y="18471"/>
                </a:cubicBezTo>
                <a:cubicBezTo>
                  <a:pt x="19719" y="17748"/>
                  <a:pt x="19366" y="17010"/>
                  <a:pt x="19266" y="16250"/>
                </a:cubicBezTo>
                <a:cubicBezTo>
                  <a:pt x="19165" y="15489"/>
                  <a:pt x="19316" y="14706"/>
                  <a:pt x="19468" y="13893"/>
                </a:cubicBezTo>
                <a:cubicBezTo>
                  <a:pt x="19568" y="13457"/>
                  <a:pt x="19644" y="13005"/>
                  <a:pt x="19670" y="12554"/>
                </a:cubicBezTo>
                <a:cubicBezTo>
                  <a:pt x="19696" y="12102"/>
                  <a:pt x="19671" y="11651"/>
                  <a:pt x="19570" y="11214"/>
                </a:cubicBezTo>
                <a:cubicBezTo>
                  <a:pt x="19520" y="10928"/>
                  <a:pt x="19418" y="10627"/>
                  <a:pt x="19153" y="10337"/>
                </a:cubicBezTo>
                <a:cubicBezTo>
                  <a:pt x="18888" y="10047"/>
                  <a:pt x="18460" y="9768"/>
                  <a:pt x="17754" y="9527"/>
                </a:cubicBezTo>
                <a:cubicBezTo>
                  <a:pt x="17703" y="9497"/>
                  <a:pt x="17624" y="9476"/>
                  <a:pt x="17540" y="9456"/>
                </a:cubicBezTo>
                <a:cubicBezTo>
                  <a:pt x="17454" y="9435"/>
                  <a:pt x="17352" y="9423"/>
                  <a:pt x="17251" y="9408"/>
                </a:cubicBezTo>
                <a:cubicBezTo>
                  <a:pt x="17604" y="9363"/>
                  <a:pt x="17956" y="9310"/>
                  <a:pt x="18308" y="9250"/>
                </a:cubicBezTo>
                <a:cubicBezTo>
                  <a:pt x="18660" y="9190"/>
                  <a:pt x="19012" y="9122"/>
                  <a:pt x="19365" y="9047"/>
                </a:cubicBezTo>
                <a:cubicBezTo>
                  <a:pt x="19718" y="8986"/>
                  <a:pt x="20046" y="8926"/>
                  <a:pt x="20335" y="8854"/>
                </a:cubicBezTo>
                <a:cubicBezTo>
                  <a:pt x="20625" y="8782"/>
                  <a:pt x="20877" y="8699"/>
                  <a:pt x="21079" y="8594"/>
                </a:cubicBezTo>
                <a:cubicBezTo>
                  <a:pt x="21331" y="8473"/>
                  <a:pt x="21483" y="8338"/>
                  <a:pt x="21521" y="8203"/>
                </a:cubicBezTo>
                <a:cubicBezTo>
                  <a:pt x="21560" y="8068"/>
                  <a:pt x="21485" y="7933"/>
                  <a:pt x="21284" y="7813"/>
                </a:cubicBezTo>
                <a:cubicBezTo>
                  <a:pt x="21183" y="7737"/>
                  <a:pt x="20997" y="7670"/>
                  <a:pt x="20792" y="7613"/>
                </a:cubicBezTo>
                <a:cubicBezTo>
                  <a:pt x="20583" y="7556"/>
                  <a:pt x="20325" y="7512"/>
                  <a:pt x="20073" y="7482"/>
                </a:cubicBezTo>
                <a:cubicBezTo>
                  <a:pt x="19720" y="7437"/>
                  <a:pt x="19317" y="7421"/>
                  <a:pt x="18864" y="7432"/>
                </a:cubicBezTo>
                <a:cubicBezTo>
                  <a:pt x="18411" y="7443"/>
                  <a:pt x="17908" y="7480"/>
                  <a:pt x="17353" y="7540"/>
                </a:cubicBezTo>
                <a:cubicBezTo>
                  <a:pt x="16698" y="7631"/>
                  <a:pt x="16064" y="7735"/>
                  <a:pt x="15475" y="7860"/>
                </a:cubicBezTo>
                <a:cubicBezTo>
                  <a:pt x="14885" y="7986"/>
                  <a:pt x="14328" y="8128"/>
                  <a:pt x="13824" y="8293"/>
                </a:cubicBezTo>
                <a:lnTo>
                  <a:pt x="13824" y="303"/>
                </a:lnTo>
                <a:cubicBezTo>
                  <a:pt x="13824" y="122"/>
                  <a:pt x="13423" y="0"/>
                  <a:pt x="12818" y="0"/>
                </a:cubicBezTo>
                <a:close/>
                <a:moveTo>
                  <a:pt x="4147" y="7390"/>
                </a:moveTo>
                <a:cubicBezTo>
                  <a:pt x="4250" y="7390"/>
                  <a:pt x="4352" y="7390"/>
                  <a:pt x="4454" y="7390"/>
                </a:cubicBezTo>
                <a:cubicBezTo>
                  <a:pt x="5318" y="7404"/>
                  <a:pt x="6166" y="7464"/>
                  <a:pt x="6958" y="7568"/>
                </a:cubicBezTo>
                <a:cubicBezTo>
                  <a:pt x="7746" y="7671"/>
                  <a:pt x="8478" y="7813"/>
                  <a:pt x="9083" y="7993"/>
                </a:cubicBezTo>
                <a:cubicBezTo>
                  <a:pt x="9537" y="8114"/>
                  <a:pt x="9942" y="8257"/>
                  <a:pt x="10296" y="8415"/>
                </a:cubicBezTo>
                <a:cubicBezTo>
                  <a:pt x="10651" y="8573"/>
                  <a:pt x="10955" y="8746"/>
                  <a:pt x="11207" y="8927"/>
                </a:cubicBezTo>
                <a:cubicBezTo>
                  <a:pt x="10400" y="8882"/>
                  <a:pt x="9493" y="8799"/>
                  <a:pt x="8585" y="8704"/>
                </a:cubicBezTo>
                <a:cubicBezTo>
                  <a:pt x="7677" y="8609"/>
                  <a:pt x="6770" y="8503"/>
                  <a:pt x="5963" y="8413"/>
                </a:cubicBezTo>
                <a:cubicBezTo>
                  <a:pt x="5257" y="8323"/>
                  <a:pt x="4547" y="8234"/>
                  <a:pt x="3942" y="8174"/>
                </a:cubicBezTo>
                <a:cubicBezTo>
                  <a:pt x="3337" y="8114"/>
                  <a:pt x="2236" y="7993"/>
                  <a:pt x="2135" y="7782"/>
                </a:cubicBezTo>
                <a:cubicBezTo>
                  <a:pt x="2135" y="7692"/>
                  <a:pt x="2338" y="7542"/>
                  <a:pt x="2741" y="7482"/>
                </a:cubicBezTo>
                <a:cubicBezTo>
                  <a:pt x="3144" y="7422"/>
                  <a:pt x="3542" y="7391"/>
                  <a:pt x="4147" y="7390"/>
                </a:cubicBezTo>
                <a:close/>
                <a:moveTo>
                  <a:pt x="19170" y="8052"/>
                </a:moveTo>
                <a:cubicBezTo>
                  <a:pt x="19270" y="8052"/>
                  <a:pt x="19264" y="8052"/>
                  <a:pt x="19365" y="8052"/>
                </a:cubicBezTo>
                <a:cubicBezTo>
                  <a:pt x="19466" y="8052"/>
                  <a:pt x="19469" y="8083"/>
                  <a:pt x="19570" y="8113"/>
                </a:cubicBezTo>
                <a:cubicBezTo>
                  <a:pt x="19570" y="8113"/>
                  <a:pt x="19544" y="8135"/>
                  <a:pt x="19505" y="8169"/>
                </a:cubicBezTo>
                <a:cubicBezTo>
                  <a:pt x="19467" y="8203"/>
                  <a:pt x="19416" y="8248"/>
                  <a:pt x="19365" y="8293"/>
                </a:cubicBezTo>
                <a:cubicBezTo>
                  <a:pt x="19264" y="8339"/>
                  <a:pt x="19108" y="8382"/>
                  <a:pt x="18951" y="8430"/>
                </a:cubicBezTo>
                <a:cubicBezTo>
                  <a:pt x="18795" y="8477"/>
                  <a:pt x="18613" y="8521"/>
                  <a:pt x="18462" y="8566"/>
                </a:cubicBezTo>
                <a:cubicBezTo>
                  <a:pt x="17857" y="8686"/>
                  <a:pt x="17199" y="8792"/>
                  <a:pt x="16521" y="8878"/>
                </a:cubicBezTo>
                <a:cubicBezTo>
                  <a:pt x="15846" y="8963"/>
                  <a:pt x="15135" y="9032"/>
                  <a:pt x="14429" y="9077"/>
                </a:cubicBezTo>
                <a:cubicBezTo>
                  <a:pt x="14933" y="8866"/>
                  <a:pt x="15510" y="8677"/>
                  <a:pt x="16154" y="8516"/>
                </a:cubicBezTo>
                <a:cubicBezTo>
                  <a:pt x="16795" y="8355"/>
                  <a:pt x="17501" y="8220"/>
                  <a:pt x="18257" y="8113"/>
                </a:cubicBezTo>
                <a:cubicBezTo>
                  <a:pt x="18660" y="8053"/>
                  <a:pt x="18968" y="8052"/>
                  <a:pt x="19170" y="8052"/>
                </a:cubicBezTo>
                <a:close/>
                <a:moveTo>
                  <a:pt x="9791" y="11245"/>
                </a:moveTo>
                <a:cubicBezTo>
                  <a:pt x="9186" y="11245"/>
                  <a:pt x="8785" y="11364"/>
                  <a:pt x="8785" y="11545"/>
                </a:cubicBezTo>
                <a:cubicBezTo>
                  <a:pt x="8785" y="11726"/>
                  <a:pt x="9287" y="11845"/>
                  <a:pt x="9791" y="11845"/>
                </a:cubicBezTo>
                <a:cubicBezTo>
                  <a:pt x="10496" y="11831"/>
                  <a:pt x="11204" y="11831"/>
                  <a:pt x="11910" y="11846"/>
                </a:cubicBezTo>
                <a:cubicBezTo>
                  <a:pt x="12622" y="11861"/>
                  <a:pt x="13323" y="11892"/>
                  <a:pt x="14029" y="11937"/>
                </a:cubicBezTo>
                <a:cubicBezTo>
                  <a:pt x="14129" y="11937"/>
                  <a:pt x="14123" y="11937"/>
                  <a:pt x="14224" y="11937"/>
                </a:cubicBezTo>
                <a:cubicBezTo>
                  <a:pt x="14728" y="11937"/>
                  <a:pt x="15140" y="11846"/>
                  <a:pt x="15342" y="11726"/>
                </a:cubicBezTo>
                <a:cubicBezTo>
                  <a:pt x="15443" y="11545"/>
                  <a:pt x="15036" y="11395"/>
                  <a:pt x="14531" y="11364"/>
                </a:cubicBezTo>
                <a:cubicBezTo>
                  <a:pt x="13019" y="11274"/>
                  <a:pt x="11404" y="11215"/>
                  <a:pt x="9791" y="11245"/>
                </a:cubicBezTo>
                <a:close/>
                <a:moveTo>
                  <a:pt x="10797" y="13190"/>
                </a:moveTo>
                <a:cubicBezTo>
                  <a:pt x="10016" y="13187"/>
                  <a:pt x="9234" y="13202"/>
                  <a:pt x="8478" y="13232"/>
                </a:cubicBezTo>
                <a:cubicBezTo>
                  <a:pt x="8226" y="13232"/>
                  <a:pt x="8000" y="13277"/>
                  <a:pt x="7850" y="13341"/>
                </a:cubicBezTo>
                <a:cubicBezTo>
                  <a:pt x="7701" y="13405"/>
                  <a:pt x="7626" y="13487"/>
                  <a:pt x="7677" y="13563"/>
                </a:cubicBezTo>
                <a:cubicBezTo>
                  <a:pt x="7677" y="13638"/>
                  <a:pt x="7828" y="13706"/>
                  <a:pt x="8042" y="13751"/>
                </a:cubicBezTo>
                <a:cubicBezTo>
                  <a:pt x="8256" y="13797"/>
                  <a:pt x="8533" y="13820"/>
                  <a:pt x="8785" y="13804"/>
                </a:cubicBezTo>
                <a:cubicBezTo>
                  <a:pt x="9491" y="13774"/>
                  <a:pt x="10171" y="13768"/>
                  <a:pt x="10839" y="13773"/>
                </a:cubicBezTo>
                <a:cubicBezTo>
                  <a:pt x="11503" y="13778"/>
                  <a:pt x="12163" y="13802"/>
                  <a:pt x="12818" y="13832"/>
                </a:cubicBezTo>
                <a:cubicBezTo>
                  <a:pt x="12919" y="13832"/>
                  <a:pt x="12922" y="13832"/>
                  <a:pt x="13023" y="13832"/>
                </a:cubicBezTo>
                <a:cubicBezTo>
                  <a:pt x="13527" y="13832"/>
                  <a:pt x="13926" y="13744"/>
                  <a:pt x="13926" y="13624"/>
                </a:cubicBezTo>
                <a:cubicBezTo>
                  <a:pt x="14027" y="13443"/>
                  <a:pt x="13620" y="13293"/>
                  <a:pt x="13116" y="13263"/>
                </a:cubicBezTo>
                <a:cubicBezTo>
                  <a:pt x="12360" y="13217"/>
                  <a:pt x="11578" y="13194"/>
                  <a:pt x="10797" y="13190"/>
                </a:cubicBezTo>
                <a:close/>
                <a:moveTo>
                  <a:pt x="9530" y="15403"/>
                </a:moveTo>
                <a:cubicBezTo>
                  <a:pt x="8711" y="15399"/>
                  <a:pt x="7878" y="15428"/>
                  <a:pt x="7071" y="15489"/>
                </a:cubicBezTo>
                <a:cubicBezTo>
                  <a:pt x="6567" y="15519"/>
                  <a:pt x="6263" y="15699"/>
                  <a:pt x="6364" y="15850"/>
                </a:cubicBezTo>
                <a:cubicBezTo>
                  <a:pt x="6464" y="16001"/>
                  <a:pt x="7070" y="16091"/>
                  <a:pt x="7574" y="16061"/>
                </a:cubicBezTo>
                <a:cubicBezTo>
                  <a:pt x="8230" y="16016"/>
                  <a:pt x="8884" y="15991"/>
                  <a:pt x="9526" y="15997"/>
                </a:cubicBezTo>
                <a:cubicBezTo>
                  <a:pt x="10163" y="16003"/>
                  <a:pt x="10797" y="16032"/>
                  <a:pt x="11402" y="16092"/>
                </a:cubicBezTo>
                <a:cubicBezTo>
                  <a:pt x="11503" y="16092"/>
                  <a:pt x="11609" y="16092"/>
                  <a:pt x="11710" y="16092"/>
                </a:cubicBezTo>
                <a:cubicBezTo>
                  <a:pt x="12214" y="16092"/>
                  <a:pt x="12613" y="16001"/>
                  <a:pt x="12613" y="15881"/>
                </a:cubicBezTo>
                <a:cubicBezTo>
                  <a:pt x="12663" y="15805"/>
                  <a:pt x="12609" y="15731"/>
                  <a:pt x="12486" y="15666"/>
                </a:cubicBezTo>
                <a:cubicBezTo>
                  <a:pt x="12363" y="15601"/>
                  <a:pt x="12157" y="15549"/>
                  <a:pt x="11905" y="15519"/>
                </a:cubicBezTo>
                <a:cubicBezTo>
                  <a:pt x="11149" y="15444"/>
                  <a:pt x="10349" y="15406"/>
                  <a:pt x="9530" y="15403"/>
                </a:cubicBezTo>
                <a:close/>
                <a:moveTo>
                  <a:pt x="9251" y="17431"/>
                </a:moveTo>
                <a:cubicBezTo>
                  <a:pt x="8507" y="17446"/>
                  <a:pt x="7777" y="17492"/>
                  <a:pt x="7071" y="17567"/>
                </a:cubicBezTo>
                <a:cubicBezTo>
                  <a:pt x="6819" y="17598"/>
                  <a:pt x="6616" y="17656"/>
                  <a:pt x="6504" y="17730"/>
                </a:cubicBezTo>
                <a:cubicBezTo>
                  <a:pt x="6394" y="17802"/>
                  <a:pt x="6365" y="17884"/>
                  <a:pt x="6466" y="17959"/>
                </a:cubicBezTo>
                <a:cubicBezTo>
                  <a:pt x="6567" y="18110"/>
                  <a:pt x="6966" y="18168"/>
                  <a:pt x="7369" y="18168"/>
                </a:cubicBezTo>
                <a:cubicBezTo>
                  <a:pt x="7470" y="18168"/>
                  <a:pt x="7578" y="18168"/>
                  <a:pt x="7779" y="18168"/>
                </a:cubicBezTo>
                <a:cubicBezTo>
                  <a:pt x="8283" y="18108"/>
                  <a:pt x="8838" y="18071"/>
                  <a:pt x="9404" y="18056"/>
                </a:cubicBezTo>
                <a:cubicBezTo>
                  <a:pt x="9972" y="18040"/>
                  <a:pt x="10544" y="18048"/>
                  <a:pt x="11104" y="18079"/>
                </a:cubicBezTo>
                <a:cubicBezTo>
                  <a:pt x="11407" y="18094"/>
                  <a:pt x="11684" y="18071"/>
                  <a:pt x="11899" y="18026"/>
                </a:cubicBezTo>
                <a:cubicBezTo>
                  <a:pt x="12111" y="17981"/>
                  <a:pt x="12260" y="17913"/>
                  <a:pt x="12315" y="17837"/>
                </a:cubicBezTo>
                <a:cubicBezTo>
                  <a:pt x="12416" y="17656"/>
                  <a:pt x="12009" y="17506"/>
                  <a:pt x="11505" y="17476"/>
                </a:cubicBezTo>
                <a:cubicBezTo>
                  <a:pt x="10749" y="17431"/>
                  <a:pt x="9994" y="17416"/>
                  <a:pt x="9251" y="17431"/>
                </a:cubicBezTo>
                <a:close/>
                <a:moveTo>
                  <a:pt x="9651" y="19279"/>
                </a:moveTo>
                <a:cubicBezTo>
                  <a:pt x="8494" y="19277"/>
                  <a:pt x="7320" y="19366"/>
                  <a:pt x="6261" y="19524"/>
                </a:cubicBezTo>
                <a:cubicBezTo>
                  <a:pt x="6009" y="19569"/>
                  <a:pt x="5834" y="19637"/>
                  <a:pt x="5759" y="19713"/>
                </a:cubicBezTo>
                <a:cubicBezTo>
                  <a:pt x="5684" y="19788"/>
                  <a:pt x="5710" y="19871"/>
                  <a:pt x="5861" y="19946"/>
                </a:cubicBezTo>
                <a:cubicBezTo>
                  <a:pt x="6062" y="20037"/>
                  <a:pt x="6361" y="20096"/>
                  <a:pt x="6764" y="20096"/>
                </a:cubicBezTo>
                <a:cubicBezTo>
                  <a:pt x="6966" y="20096"/>
                  <a:pt x="7176" y="20096"/>
                  <a:pt x="7276" y="20035"/>
                </a:cubicBezTo>
                <a:cubicBezTo>
                  <a:pt x="7730" y="19960"/>
                  <a:pt x="8259" y="19908"/>
                  <a:pt x="8812" y="19881"/>
                </a:cubicBezTo>
                <a:cubicBezTo>
                  <a:pt x="9371" y="19854"/>
                  <a:pt x="9941" y="19855"/>
                  <a:pt x="10499" y="19885"/>
                </a:cubicBezTo>
                <a:cubicBezTo>
                  <a:pt x="11003" y="19915"/>
                  <a:pt x="11506" y="19794"/>
                  <a:pt x="11607" y="19643"/>
                </a:cubicBezTo>
                <a:cubicBezTo>
                  <a:pt x="11708" y="19493"/>
                  <a:pt x="11301" y="19343"/>
                  <a:pt x="10797" y="19313"/>
                </a:cubicBezTo>
                <a:cubicBezTo>
                  <a:pt x="10419" y="19290"/>
                  <a:pt x="10037" y="19280"/>
                  <a:pt x="9651" y="19279"/>
                </a:cubicBezTo>
                <a:close/>
                <a:moveTo>
                  <a:pt x="10704" y="20788"/>
                </a:moveTo>
                <a:lnTo>
                  <a:pt x="7174" y="21000"/>
                </a:lnTo>
                <a:cubicBezTo>
                  <a:pt x="6569" y="21030"/>
                  <a:pt x="6263" y="21210"/>
                  <a:pt x="6364" y="21361"/>
                </a:cubicBezTo>
                <a:cubicBezTo>
                  <a:pt x="6464" y="21512"/>
                  <a:pt x="6865" y="21600"/>
                  <a:pt x="7369" y="21600"/>
                </a:cubicBezTo>
                <a:cubicBezTo>
                  <a:pt x="7470" y="21600"/>
                  <a:pt x="7574" y="21600"/>
                  <a:pt x="7574" y="21600"/>
                </a:cubicBezTo>
                <a:lnTo>
                  <a:pt x="11104" y="21392"/>
                </a:lnTo>
                <a:cubicBezTo>
                  <a:pt x="11407" y="21377"/>
                  <a:pt x="11627" y="21323"/>
                  <a:pt x="11769" y="21256"/>
                </a:cubicBezTo>
                <a:cubicBezTo>
                  <a:pt x="11912" y="21189"/>
                  <a:pt x="11956" y="21106"/>
                  <a:pt x="11905" y="21030"/>
                </a:cubicBezTo>
                <a:cubicBezTo>
                  <a:pt x="11855" y="20940"/>
                  <a:pt x="11678" y="20873"/>
                  <a:pt x="11456" y="20830"/>
                </a:cubicBezTo>
                <a:cubicBezTo>
                  <a:pt x="11233" y="20788"/>
                  <a:pt x="10963" y="20773"/>
                  <a:pt x="10704" y="20788"/>
                </a:cubicBezTo>
                <a:close/>
              </a:path>
            </a:pathLst>
          </a:custGeom>
          <a:solidFill>
            <a:srgbClr val="FFFFFF"/>
          </a:solidFill>
          <a:ln w="12700">
            <a:miter lim="400000"/>
          </a:ln>
        </p:spPr>
        <p:txBody>
          <a:bodyPr lIns="45719" rIns="45719" anchor="ctr"/>
          <a:lstStyle/>
          <a:p>
            <a:pPr defTabSz="914400">
              <a:defRPr sz="1800"/>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82" name="Thank you!"/>
          <p:cNvSpPr txBox="1"/>
          <p:nvPr/>
        </p:nvSpPr>
        <p:spPr>
          <a:xfrm>
            <a:off x="7423263" y="3613150"/>
            <a:ext cx="9537474" cy="2545081"/>
          </a:xfrm>
          <a:prstGeom prst="rect">
            <a:avLst/>
          </a:prstGeom>
          <a:ln w="25400">
            <a:miter lim="400000"/>
          </a:ln>
          <a:effectLst>
            <a:outerShdw dist="64611" dir="9600000" rotWithShape="0">
              <a:srgbClr val="383838"/>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5000">
                <a:solidFill>
                  <a:srgbClr val="FFFFFF"/>
                </a:solidFill>
                <a:latin typeface="Berkshire Swash Regular"/>
                <a:ea typeface="Berkshire Swash Regular"/>
                <a:cs typeface="Berkshire Swash Regular"/>
                <a:sym typeface="Berkshire Swash Regular"/>
              </a:defRPr>
            </a:lvl1pPr>
          </a:lstStyle>
          <a:p>
            <a:r>
              <a:rPr dirty="0"/>
              <a:t>Thank you!</a:t>
            </a:r>
          </a:p>
        </p:txBody>
      </p:sp>
      <p:sp>
        <p:nvSpPr>
          <p:cNvPr id="283" name="Any questions?"/>
          <p:cNvSpPr txBox="1"/>
          <p:nvPr/>
        </p:nvSpPr>
        <p:spPr>
          <a:xfrm>
            <a:off x="8881318" y="6483349"/>
            <a:ext cx="6621364"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b="1">
                <a:solidFill>
                  <a:srgbClr val="E09142"/>
                </a:solidFill>
                <a:latin typeface="Roboto"/>
                <a:ea typeface="Roboto"/>
                <a:cs typeface="Roboto"/>
                <a:sym typeface="Roboto"/>
              </a:defRPr>
            </a:lvl1pPr>
          </a:lstStyle>
          <a:p>
            <a:r>
              <a:rPr dirty="0">
                <a:solidFill>
                  <a:schemeClr val="accent5"/>
                </a:solidFill>
              </a:rPr>
              <a:t>Any questions?</a:t>
            </a:r>
          </a:p>
        </p:txBody>
      </p:sp>
      <p:sp>
        <p:nvSpPr>
          <p:cNvPr id="284" name="You can find me at…"/>
          <p:cNvSpPr txBox="1"/>
          <p:nvPr/>
        </p:nvSpPr>
        <p:spPr>
          <a:xfrm>
            <a:off x="5621224" y="7524751"/>
            <a:ext cx="14239544" cy="184665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lgn="ctr" defTabSz="914400">
              <a:defRPr>
                <a:solidFill>
                  <a:srgbClr val="E09142"/>
                </a:solidFill>
                <a:latin typeface="Roboto"/>
                <a:ea typeface="Roboto"/>
                <a:cs typeface="Roboto"/>
                <a:sym typeface="Roboto"/>
              </a:defRPr>
            </a:pPr>
            <a:r>
              <a:rPr dirty="0">
                <a:solidFill>
                  <a:schemeClr val="accent5"/>
                </a:solidFill>
              </a:rPr>
              <a:t>You can find me at </a:t>
            </a:r>
          </a:p>
          <a:p>
            <a:pPr algn="ctr" defTabSz="914400">
              <a:defRPr>
                <a:solidFill>
                  <a:srgbClr val="E09142"/>
                </a:solidFill>
                <a:latin typeface="Roboto"/>
                <a:ea typeface="Roboto"/>
                <a:cs typeface="Roboto"/>
                <a:sym typeface="Roboto"/>
              </a:defRPr>
            </a:pPr>
            <a:r>
              <a:rPr lang="en-US" dirty="0" err="1">
                <a:solidFill>
                  <a:schemeClr val="accent5"/>
                </a:solidFill>
              </a:rPr>
              <a:t>instagram</a:t>
            </a:r>
            <a:r>
              <a:rPr dirty="0">
                <a:solidFill>
                  <a:schemeClr val="accent5"/>
                </a:solidFill>
              </a:rPr>
              <a:t> @</a:t>
            </a:r>
            <a:r>
              <a:rPr lang="en-US" dirty="0">
                <a:solidFill>
                  <a:schemeClr val="accent5"/>
                </a:solidFill>
              </a:rPr>
              <a:t>farrasfrnanda</a:t>
            </a:r>
            <a:r>
              <a:rPr dirty="0">
                <a:solidFill>
                  <a:schemeClr val="accent5"/>
                </a:solidFill>
              </a:rPr>
              <a:t> &amp; </a:t>
            </a:r>
            <a:r>
              <a:rPr lang="en-US" u="sng" dirty="0">
                <a:solidFill>
                  <a:schemeClr val="accent5"/>
                </a:solidFill>
                <a:uFill>
                  <a:solidFill>
                    <a:srgbClr val="0563C1"/>
                  </a:solidFill>
                </a:uFill>
                <a:hlinkClick r:id="rId2">
                  <a:extLst>
                    <a:ext uri="{A12FA001-AC4F-418D-AE19-62706E023703}">
                      <ahyp:hlinkClr xmlns:ahyp="http://schemas.microsoft.com/office/drawing/2018/hyperlinkcolor" val="tx"/>
                    </a:ext>
                  </a:extLst>
                </a:hlinkClick>
              </a:rPr>
              <a:t>farrasfernanda55@gmail.com/2200018145@webmail.uad.ac.id</a:t>
            </a:r>
            <a:endParaRPr u="sng" dirty="0">
              <a:solidFill>
                <a:schemeClr val="accent5"/>
              </a:solidFill>
              <a:uFill>
                <a:solidFill>
                  <a:srgbClr val="0563C1"/>
                </a:solidFill>
              </a:uFill>
              <a:hlinkClick r:id="rId2">
                <a:extLst>
                  <a:ext uri="{A12FA001-AC4F-418D-AE19-62706E023703}">
                    <ahyp:hlinkClr xmlns:ahyp="http://schemas.microsoft.com/office/drawing/2018/hyperlinkcolor" val="tx"/>
                  </a:ext>
                </a:extLst>
              </a:hlinkClick>
            </a:endParaRPr>
          </a:p>
        </p:txBody>
      </p:sp>
      <p:grpSp>
        <p:nvGrpSpPr>
          <p:cNvPr id="288" name="Group"/>
          <p:cNvGrpSpPr/>
          <p:nvPr/>
        </p:nvGrpSpPr>
        <p:grpSpPr>
          <a:xfrm>
            <a:off x="10918616" y="9785349"/>
            <a:ext cx="2546770" cy="571501"/>
            <a:chOff x="0" y="0"/>
            <a:chExt cx="2546768" cy="571500"/>
          </a:xfrm>
        </p:grpSpPr>
        <p:sp>
          <p:nvSpPr>
            <p:cNvPr id="285" name="Graphic 33"/>
            <p:cNvSpPr/>
            <p:nvPr/>
          </p:nvSpPr>
          <p:spPr>
            <a:xfrm>
              <a:off x="1975267" y="0"/>
              <a:ext cx="571501" cy="5715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8035" y="14363"/>
                  </a:moveTo>
                  <a:lnTo>
                    <a:pt x="18035" y="7235"/>
                  </a:lnTo>
                  <a:cubicBezTo>
                    <a:pt x="18034" y="6075"/>
                    <a:pt x="17093" y="5136"/>
                    <a:pt x="15934" y="5136"/>
                  </a:cubicBezTo>
                  <a:lnTo>
                    <a:pt x="5666" y="5136"/>
                  </a:lnTo>
                  <a:cubicBezTo>
                    <a:pt x="4506" y="5136"/>
                    <a:pt x="3565" y="6077"/>
                    <a:pt x="3565" y="7237"/>
                  </a:cubicBezTo>
                  <a:lnTo>
                    <a:pt x="3565" y="14365"/>
                  </a:lnTo>
                  <a:cubicBezTo>
                    <a:pt x="3566" y="15525"/>
                    <a:pt x="4506" y="16465"/>
                    <a:pt x="5666" y="16465"/>
                  </a:cubicBezTo>
                  <a:lnTo>
                    <a:pt x="15934" y="16465"/>
                  </a:lnTo>
                  <a:cubicBezTo>
                    <a:pt x="17094" y="16465"/>
                    <a:pt x="18035" y="15524"/>
                    <a:pt x="18035" y="14363"/>
                  </a:cubicBezTo>
                  <a:close/>
                  <a:moveTo>
                    <a:pt x="15947" y="6037"/>
                  </a:moveTo>
                  <a:lnTo>
                    <a:pt x="15552" y="6037"/>
                  </a:lnTo>
                  <a:lnTo>
                    <a:pt x="10800" y="9799"/>
                  </a:lnTo>
                  <a:lnTo>
                    <a:pt x="6048" y="6037"/>
                  </a:lnTo>
                  <a:lnTo>
                    <a:pt x="5652" y="6037"/>
                  </a:lnTo>
                  <a:cubicBezTo>
                    <a:pt x="4995" y="6037"/>
                    <a:pt x="4463" y="6570"/>
                    <a:pt x="4464" y="7227"/>
                  </a:cubicBezTo>
                  <a:lnTo>
                    <a:pt x="4464" y="14373"/>
                  </a:lnTo>
                  <a:cubicBezTo>
                    <a:pt x="4464" y="15030"/>
                    <a:pt x="4995" y="15563"/>
                    <a:pt x="5652" y="15564"/>
                  </a:cubicBezTo>
                  <a:lnTo>
                    <a:pt x="6048" y="15564"/>
                  </a:lnTo>
                  <a:lnTo>
                    <a:pt x="6048" y="8136"/>
                  </a:lnTo>
                  <a:lnTo>
                    <a:pt x="10800" y="11801"/>
                  </a:lnTo>
                  <a:lnTo>
                    <a:pt x="15552" y="8137"/>
                  </a:lnTo>
                  <a:lnTo>
                    <a:pt x="15552" y="15564"/>
                  </a:lnTo>
                  <a:lnTo>
                    <a:pt x="15948" y="15564"/>
                  </a:lnTo>
                  <a:cubicBezTo>
                    <a:pt x="16605" y="15563"/>
                    <a:pt x="17136" y="15030"/>
                    <a:pt x="17136" y="14373"/>
                  </a:cubicBezTo>
                  <a:lnTo>
                    <a:pt x="17136" y="7227"/>
                  </a:lnTo>
                  <a:cubicBezTo>
                    <a:pt x="17137" y="6570"/>
                    <a:pt x="16605" y="6037"/>
                    <a:pt x="15948" y="6037"/>
                  </a:cubicBezTo>
                  <a:close/>
                </a:path>
              </a:pathLst>
            </a:custGeom>
            <a:solidFill>
              <a:srgbClr val="FFFFFF"/>
            </a:solidFill>
            <a:ln w="25400" cap="flat">
              <a:noFill/>
              <a:miter lim="400000"/>
            </a:ln>
            <a:effectLst/>
          </p:spPr>
          <p:txBody>
            <a:bodyPr wrap="square" lIns="91439" tIns="91439" rIns="91439" bIns="91439" numCol="1" anchor="ctr">
              <a:noAutofit/>
            </a:bodyPr>
            <a:lstStyle/>
            <a:p>
              <a:endParaRPr/>
            </a:p>
          </p:txBody>
        </p:sp>
        <p:sp>
          <p:nvSpPr>
            <p:cNvPr id="287" name="Graphic 186"/>
            <p:cNvSpPr/>
            <p:nvPr/>
          </p:nvSpPr>
          <p:spPr>
            <a:xfrm>
              <a:off x="0" y="0"/>
              <a:ext cx="571500" cy="5715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0800" y="3821"/>
                  </a:moveTo>
                  <a:cubicBezTo>
                    <a:pt x="6946" y="3831"/>
                    <a:pt x="3830" y="6964"/>
                    <a:pt x="3840" y="10818"/>
                  </a:cubicBezTo>
                  <a:cubicBezTo>
                    <a:pt x="3844" y="12281"/>
                    <a:pt x="4308" y="13705"/>
                    <a:pt x="5165" y="14890"/>
                  </a:cubicBezTo>
                  <a:lnTo>
                    <a:pt x="4301" y="17482"/>
                  </a:lnTo>
                  <a:lnTo>
                    <a:pt x="6977" y="16625"/>
                  </a:lnTo>
                  <a:cubicBezTo>
                    <a:pt x="8109" y="17379"/>
                    <a:pt x="9440" y="17780"/>
                    <a:pt x="10800" y="17779"/>
                  </a:cubicBezTo>
                  <a:cubicBezTo>
                    <a:pt x="14654" y="17779"/>
                    <a:pt x="17779" y="14654"/>
                    <a:pt x="17779" y="10800"/>
                  </a:cubicBezTo>
                  <a:cubicBezTo>
                    <a:pt x="17779" y="6946"/>
                    <a:pt x="14654" y="3821"/>
                    <a:pt x="10800" y="3821"/>
                  </a:cubicBezTo>
                  <a:close/>
                  <a:moveTo>
                    <a:pt x="14849" y="13676"/>
                  </a:moveTo>
                  <a:cubicBezTo>
                    <a:pt x="14564" y="14193"/>
                    <a:pt x="14062" y="14555"/>
                    <a:pt x="13481" y="14661"/>
                  </a:cubicBezTo>
                  <a:cubicBezTo>
                    <a:pt x="13121" y="14738"/>
                    <a:pt x="12642" y="14800"/>
                    <a:pt x="11043" y="14136"/>
                  </a:cubicBezTo>
                  <a:cubicBezTo>
                    <a:pt x="9633" y="13443"/>
                    <a:pt x="8436" y="12383"/>
                    <a:pt x="7579" y="11067"/>
                  </a:cubicBezTo>
                  <a:cubicBezTo>
                    <a:pt x="7106" y="10460"/>
                    <a:pt x="6819" y="9729"/>
                    <a:pt x="6752" y="8962"/>
                  </a:cubicBezTo>
                  <a:cubicBezTo>
                    <a:pt x="6734" y="8320"/>
                    <a:pt x="6993" y="7701"/>
                    <a:pt x="7464" y="7263"/>
                  </a:cubicBezTo>
                  <a:cubicBezTo>
                    <a:pt x="7660" y="7091"/>
                    <a:pt x="7915" y="7002"/>
                    <a:pt x="8176" y="7014"/>
                  </a:cubicBezTo>
                  <a:cubicBezTo>
                    <a:pt x="8261" y="7014"/>
                    <a:pt x="8339" y="7018"/>
                    <a:pt x="8409" y="7021"/>
                  </a:cubicBezTo>
                  <a:cubicBezTo>
                    <a:pt x="8613" y="7030"/>
                    <a:pt x="8716" y="7042"/>
                    <a:pt x="8850" y="7366"/>
                  </a:cubicBezTo>
                  <a:cubicBezTo>
                    <a:pt x="9019" y="7772"/>
                    <a:pt x="9426" y="8773"/>
                    <a:pt x="9476" y="8878"/>
                  </a:cubicBezTo>
                  <a:cubicBezTo>
                    <a:pt x="9546" y="8991"/>
                    <a:pt x="9557" y="9132"/>
                    <a:pt x="9505" y="9256"/>
                  </a:cubicBezTo>
                  <a:cubicBezTo>
                    <a:pt x="9448" y="9374"/>
                    <a:pt x="9372" y="9482"/>
                    <a:pt x="9280" y="9576"/>
                  </a:cubicBezTo>
                  <a:cubicBezTo>
                    <a:pt x="9178" y="9695"/>
                    <a:pt x="9080" y="9785"/>
                    <a:pt x="8978" y="9912"/>
                  </a:cubicBezTo>
                  <a:cubicBezTo>
                    <a:pt x="8883" y="10023"/>
                    <a:pt x="8777" y="10142"/>
                    <a:pt x="8896" y="10344"/>
                  </a:cubicBezTo>
                  <a:cubicBezTo>
                    <a:pt x="9201" y="10866"/>
                    <a:pt x="9582" y="11340"/>
                    <a:pt x="10025" y="11751"/>
                  </a:cubicBezTo>
                  <a:cubicBezTo>
                    <a:pt x="10500" y="12187"/>
                    <a:pt x="11054" y="12529"/>
                    <a:pt x="11657" y="12759"/>
                  </a:cubicBezTo>
                  <a:cubicBezTo>
                    <a:pt x="11821" y="12837"/>
                    <a:pt x="12015" y="12806"/>
                    <a:pt x="12147" y="12681"/>
                  </a:cubicBezTo>
                  <a:cubicBezTo>
                    <a:pt x="12341" y="12451"/>
                    <a:pt x="12523" y="12211"/>
                    <a:pt x="12691" y="11961"/>
                  </a:cubicBezTo>
                  <a:cubicBezTo>
                    <a:pt x="12794" y="11790"/>
                    <a:pt x="13010" y="11724"/>
                    <a:pt x="13190" y="11809"/>
                  </a:cubicBezTo>
                  <a:cubicBezTo>
                    <a:pt x="13378" y="11875"/>
                    <a:pt x="14373" y="12367"/>
                    <a:pt x="14577" y="12470"/>
                  </a:cubicBezTo>
                  <a:cubicBezTo>
                    <a:pt x="14782" y="12572"/>
                    <a:pt x="14917" y="12622"/>
                    <a:pt x="14966" y="12708"/>
                  </a:cubicBezTo>
                  <a:cubicBezTo>
                    <a:pt x="15019" y="13035"/>
                    <a:pt x="14978" y="13371"/>
                    <a:pt x="14847" y="13676"/>
                  </a:cubicBezTo>
                  <a:close/>
                </a:path>
              </a:pathLst>
            </a:custGeom>
            <a:solidFill>
              <a:srgbClr val="FFFFFF"/>
            </a:solidFill>
            <a:ln w="25400" cap="flat">
              <a:noFill/>
              <a:miter lim="400000"/>
            </a:ln>
            <a:effectLst/>
          </p:spPr>
          <p:txBody>
            <a:bodyPr wrap="square" lIns="91439" tIns="91439" rIns="91439" bIns="91439" numCol="1" anchor="ctr">
              <a:noAutofit/>
            </a:bodyPr>
            <a:lstStyle/>
            <a:p>
              <a:endParaRPr/>
            </a:p>
          </p:txBody>
        </p:sp>
      </p:grpSp>
      <p:sp>
        <p:nvSpPr>
          <p:cNvPr id="289" name="Shape"/>
          <p:cNvSpPr/>
          <p:nvPr/>
        </p:nvSpPr>
        <p:spPr>
          <a:xfrm>
            <a:off x="-80963" y="11354296"/>
            <a:ext cx="24583683" cy="2375513"/>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1"/>
          </a:solidFill>
          <a:ln w="12700">
            <a:miter lim="400000"/>
          </a:ln>
        </p:spPr>
        <p:txBody>
          <a:bodyPr tIns="91439" bIns="91439"/>
          <a:lstStyle/>
          <a:p>
            <a:endParaRPr/>
          </a:p>
        </p:txBody>
      </p:sp>
      <p:sp>
        <p:nvSpPr>
          <p:cNvPr id="290" name="Freeform 246"/>
          <p:cNvSpPr/>
          <p:nvPr/>
        </p:nvSpPr>
        <p:spPr>
          <a:xfrm>
            <a:off x="-3280569" y="502980"/>
            <a:ext cx="8081367" cy="12314579"/>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7"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6"/>
                  <a:pt x="9261" y="20077"/>
                  <a:pt x="9337" y="20077"/>
                </a:cubicBezTo>
                <a:cubicBezTo>
                  <a:pt x="9386" y="20067"/>
                  <a:pt x="9435" y="20064"/>
                  <a:pt x="9484" y="20068"/>
                </a:cubicBezTo>
                <a:close/>
              </a:path>
            </a:pathLst>
          </a:custGeom>
          <a:solidFill>
            <a:schemeClr val="accent1"/>
          </a:solidFill>
          <a:ln w="12700">
            <a:miter lim="400000"/>
          </a:ln>
        </p:spPr>
        <p:txBody>
          <a:bodyPr lIns="45719" rIns="45719" anchor="ctr"/>
          <a:lstStyle/>
          <a:p>
            <a:pPr defTabSz="914400">
              <a:defRPr sz="1800"/>
            </a:pPr>
            <a:endParaRPr/>
          </a:p>
        </p:txBody>
      </p:sp>
      <p:sp>
        <p:nvSpPr>
          <p:cNvPr id="291" name="Freeform 246"/>
          <p:cNvSpPr/>
          <p:nvPr/>
        </p:nvSpPr>
        <p:spPr>
          <a:xfrm>
            <a:off x="16760031" y="-7459647"/>
            <a:ext cx="13290122" cy="20251805"/>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6"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6"/>
                  <a:pt x="9261" y="20077"/>
                  <a:pt x="9337" y="20077"/>
                </a:cubicBezTo>
                <a:cubicBezTo>
                  <a:pt x="9386" y="20067"/>
                  <a:pt x="9435" y="20064"/>
                  <a:pt x="9484" y="20068"/>
                </a:cubicBezTo>
                <a:close/>
              </a:path>
            </a:pathLst>
          </a:custGeom>
          <a:solidFill>
            <a:schemeClr val="accent1"/>
          </a:solidFill>
          <a:ln w="12700">
            <a:miter lim="400000"/>
          </a:ln>
        </p:spPr>
        <p:txBody>
          <a:bodyPr lIns="45719" rIns="45719" anchor="ctr"/>
          <a:lstStyle/>
          <a:p>
            <a:pPr defTabSz="914400">
              <a:defRPr sz="1800"/>
            </a:pPr>
            <a:endParaRPr/>
          </a:p>
        </p:txBody>
      </p:sp>
      <p:grpSp>
        <p:nvGrpSpPr>
          <p:cNvPr id="294" name="Group"/>
          <p:cNvGrpSpPr/>
          <p:nvPr/>
        </p:nvGrpSpPr>
        <p:grpSpPr>
          <a:xfrm>
            <a:off x="3841055" y="2377059"/>
            <a:ext cx="3072607" cy="1965845"/>
            <a:chOff x="0" y="0"/>
            <a:chExt cx="3072606" cy="1965844"/>
          </a:xfrm>
        </p:grpSpPr>
        <p:sp>
          <p:nvSpPr>
            <p:cNvPr id="292" name="Freeform 340"/>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1"/>
            </a:solidFill>
            <a:ln w="12700" cap="flat">
              <a:noFill/>
              <a:miter lim="400000"/>
            </a:ln>
            <a:effectLst/>
          </p:spPr>
          <p:txBody>
            <a:bodyPr wrap="square" lIns="45719" tIns="45719" rIns="45719" bIns="45719" numCol="1" anchor="ctr">
              <a:noAutofit/>
            </a:bodyPr>
            <a:lstStyle/>
            <a:p>
              <a:pPr defTabSz="914400">
                <a:defRPr sz="1800"/>
              </a:pPr>
              <a:endParaRPr dirty="0"/>
            </a:p>
          </p:txBody>
        </p:sp>
        <p:sp>
          <p:nvSpPr>
            <p:cNvPr id="293" name="Freeform 341"/>
            <p:cNvSpPr/>
            <p:nvPr/>
          </p:nvSpPr>
          <p:spPr>
            <a:xfrm>
              <a:off x="1103709" y="130168"/>
              <a:ext cx="882254" cy="842176"/>
            </a:xfrm>
            <a:custGeom>
              <a:avLst/>
              <a:gdLst/>
              <a:ahLst/>
              <a:cxnLst>
                <a:cxn ang="0">
                  <a:pos x="wd2" y="hd2"/>
                </a:cxn>
                <a:cxn ang="5400000">
                  <a:pos x="wd2" y="hd2"/>
                </a:cxn>
                <a:cxn ang="10800000">
                  <a:pos x="wd2" y="hd2"/>
                </a:cxn>
                <a:cxn ang="16200000">
                  <a:pos x="wd2" y="hd2"/>
                </a:cxn>
              </a:cxnLst>
              <a:rect l="0" t="0" r="r" b="b"/>
              <a:pathLst>
                <a:path w="21600" h="21488" extrusionOk="0">
                  <a:moveTo>
                    <a:pt x="9823" y="10"/>
                  </a:moveTo>
                  <a:cubicBezTo>
                    <a:pt x="8411" y="84"/>
                    <a:pt x="6976" y="560"/>
                    <a:pt x="5529" y="1580"/>
                  </a:cubicBezTo>
                  <a:cubicBezTo>
                    <a:pt x="4381" y="3103"/>
                    <a:pt x="3439" y="4729"/>
                    <a:pt x="2604" y="6471"/>
                  </a:cubicBezTo>
                  <a:cubicBezTo>
                    <a:pt x="7299" y="1356"/>
                    <a:pt x="13247" y="2231"/>
                    <a:pt x="18568" y="5387"/>
                  </a:cubicBezTo>
                  <a:cubicBezTo>
                    <a:pt x="18047" y="4299"/>
                    <a:pt x="17319" y="3316"/>
                    <a:pt x="16693" y="2228"/>
                  </a:cubicBezTo>
                  <a:cubicBezTo>
                    <a:pt x="14476" y="867"/>
                    <a:pt x="12178" y="-112"/>
                    <a:pt x="9823" y="10"/>
                  </a:cubicBezTo>
                  <a:close/>
                  <a:moveTo>
                    <a:pt x="11281" y="4608"/>
                  </a:moveTo>
                  <a:cubicBezTo>
                    <a:pt x="7085" y="4725"/>
                    <a:pt x="3204" y="7892"/>
                    <a:pt x="622" y="11483"/>
                  </a:cubicBezTo>
                  <a:cubicBezTo>
                    <a:pt x="309" y="12354"/>
                    <a:pt x="104" y="13326"/>
                    <a:pt x="0" y="14197"/>
                  </a:cubicBezTo>
                  <a:cubicBezTo>
                    <a:pt x="2504" y="9300"/>
                    <a:pt x="7510" y="5605"/>
                    <a:pt x="13457" y="6694"/>
                  </a:cubicBezTo>
                  <a:cubicBezTo>
                    <a:pt x="17318" y="7673"/>
                    <a:pt x="19720" y="10061"/>
                    <a:pt x="21493" y="12891"/>
                  </a:cubicBezTo>
                  <a:cubicBezTo>
                    <a:pt x="21389" y="12238"/>
                    <a:pt x="21177" y="11589"/>
                    <a:pt x="20968" y="10936"/>
                  </a:cubicBezTo>
                  <a:cubicBezTo>
                    <a:pt x="20551" y="9848"/>
                    <a:pt x="20132" y="8757"/>
                    <a:pt x="19715" y="7777"/>
                  </a:cubicBezTo>
                  <a:cubicBezTo>
                    <a:pt x="18359" y="6689"/>
                    <a:pt x="17007" y="5926"/>
                    <a:pt x="15547" y="5600"/>
                  </a:cubicBezTo>
                  <a:cubicBezTo>
                    <a:pt x="14112" y="4865"/>
                    <a:pt x="12680" y="4568"/>
                    <a:pt x="11281" y="4608"/>
                  </a:cubicBezTo>
                  <a:close/>
                  <a:moveTo>
                    <a:pt x="9804" y="9083"/>
                  </a:moveTo>
                  <a:cubicBezTo>
                    <a:pt x="5265" y="9395"/>
                    <a:pt x="1200" y="13327"/>
                    <a:pt x="418" y="18551"/>
                  </a:cubicBezTo>
                  <a:cubicBezTo>
                    <a:pt x="418" y="18660"/>
                    <a:pt x="525" y="18767"/>
                    <a:pt x="525" y="18875"/>
                  </a:cubicBezTo>
                  <a:cubicBezTo>
                    <a:pt x="1151" y="20073"/>
                    <a:pt x="2185" y="20944"/>
                    <a:pt x="3333" y="21488"/>
                  </a:cubicBezTo>
                  <a:cubicBezTo>
                    <a:pt x="3124" y="16373"/>
                    <a:pt x="7089" y="12354"/>
                    <a:pt x="10115" y="12354"/>
                  </a:cubicBezTo>
                  <a:cubicBezTo>
                    <a:pt x="14810" y="11701"/>
                    <a:pt x="17947" y="15287"/>
                    <a:pt x="20347" y="19858"/>
                  </a:cubicBezTo>
                  <a:cubicBezTo>
                    <a:pt x="20555" y="19531"/>
                    <a:pt x="20864" y="19202"/>
                    <a:pt x="20968" y="18875"/>
                  </a:cubicBezTo>
                  <a:cubicBezTo>
                    <a:pt x="21282" y="18331"/>
                    <a:pt x="21496" y="17685"/>
                    <a:pt x="21600" y="17032"/>
                  </a:cubicBezTo>
                  <a:cubicBezTo>
                    <a:pt x="19826" y="13985"/>
                    <a:pt x="17321" y="11589"/>
                    <a:pt x="14400" y="10066"/>
                  </a:cubicBezTo>
                  <a:cubicBezTo>
                    <a:pt x="12887" y="9277"/>
                    <a:pt x="11317" y="8980"/>
                    <a:pt x="9804" y="908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dirty="0"/>
            </a:p>
          </p:txBody>
        </p:sp>
      </p:grpSp>
      <p:sp>
        <p:nvSpPr>
          <p:cNvPr id="295" name="Line"/>
          <p:cNvSpPr/>
          <p:nvPr/>
        </p:nvSpPr>
        <p:spPr>
          <a:xfrm flipV="1">
            <a:off x="5390058" y="-11084"/>
            <a:ext cx="1" cy="2431129"/>
          </a:xfrm>
          <a:prstGeom prst="line">
            <a:avLst/>
          </a:prstGeom>
          <a:ln w="63500">
            <a:solidFill>
              <a:schemeClr val="accent1"/>
            </a:solidFill>
            <a:miter/>
          </a:ln>
        </p:spPr>
        <p:txBody>
          <a:bodyPr tIns="91439" bIns="91439"/>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6" name="Shape"/>
          <p:cNvSpPr/>
          <p:nvPr/>
        </p:nvSpPr>
        <p:spPr>
          <a:xfrm>
            <a:off x="2135436" y="796007"/>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67" name="Shape"/>
          <p:cNvSpPr/>
          <p:nvPr/>
        </p:nvSpPr>
        <p:spPr>
          <a:xfrm>
            <a:off x="5862643" y="168232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sp>
        <p:nvSpPr>
          <p:cNvPr id="68" name="This is your first text slide"/>
          <p:cNvSpPr txBox="1"/>
          <p:nvPr/>
        </p:nvSpPr>
        <p:spPr>
          <a:xfrm>
            <a:off x="8657024" y="3375660"/>
            <a:ext cx="10179547" cy="1292660"/>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r>
              <a:rPr lang="en-US" sz="7200" dirty="0" err="1"/>
              <a:t>Deskripsi</a:t>
            </a:r>
            <a:r>
              <a:rPr lang="en-US" sz="7200" dirty="0"/>
              <a:t> </a:t>
            </a:r>
            <a:r>
              <a:rPr lang="en-US" sz="7200" dirty="0" err="1"/>
              <a:t>Aplikasi</a:t>
            </a:r>
            <a:endParaRPr sz="7200" dirty="0"/>
          </a:p>
        </p:txBody>
      </p:sp>
      <p:sp>
        <p:nvSpPr>
          <p:cNvPr id="69" name="Lorem ipsum dolor sit amet, consectetur adipiscing elit, sed do eiusmod tempor incididunt ut labore et dolore magna aliqua. Ut enim ad minim veniam, quis nostrud exercitation ullamco laboris nisi ut aliquip ex ea commodo consequat. Duis aute irure dolor."/>
          <p:cNvSpPr txBox="1"/>
          <p:nvPr/>
        </p:nvSpPr>
        <p:spPr>
          <a:xfrm>
            <a:off x="8601263" y="5398052"/>
            <a:ext cx="13379173" cy="517064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latin typeface="Roboto"/>
                <a:ea typeface="Roboto"/>
                <a:cs typeface="Roboto"/>
                <a:sym typeface="Roboto"/>
              </a:defRPr>
            </a:lvl1pPr>
          </a:lstStyle>
          <a:p>
            <a:r>
              <a:rPr lang="en-US" dirty="0">
                <a:solidFill>
                  <a:schemeClr val="tx1"/>
                </a:solidFill>
              </a:rPr>
              <a:t>Program </a:t>
            </a:r>
            <a:r>
              <a:rPr lang="en-US" dirty="0" err="1">
                <a:solidFill>
                  <a:schemeClr val="tx1"/>
                </a:solidFill>
              </a:rPr>
              <a:t>tiket</a:t>
            </a:r>
            <a:r>
              <a:rPr lang="en-US" dirty="0">
                <a:solidFill>
                  <a:schemeClr val="tx1"/>
                </a:solidFill>
              </a:rPr>
              <a:t> </a:t>
            </a:r>
            <a:r>
              <a:rPr lang="en-US" dirty="0" err="1">
                <a:solidFill>
                  <a:schemeClr val="tx1"/>
                </a:solidFill>
              </a:rPr>
              <a:t>berenang</a:t>
            </a:r>
            <a:r>
              <a:rPr lang="en-US" dirty="0">
                <a:solidFill>
                  <a:schemeClr val="tx1"/>
                </a:solidFill>
              </a:rPr>
              <a:t> </a:t>
            </a:r>
            <a:r>
              <a:rPr lang="en-US" dirty="0" err="1">
                <a:solidFill>
                  <a:schemeClr val="tx1"/>
                </a:solidFill>
              </a:rPr>
              <a:t>adalah</a:t>
            </a:r>
            <a:r>
              <a:rPr lang="en-US" dirty="0">
                <a:solidFill>
                  <a:schemeClr val="tx1"/>
                </a:solidFill>
              </a:rPr>
              <a:t> program </a:t>
            </a:r>
            <a:r>
              <a:rPr lang="en-US" dirty="0" err="1">
                <a:solidFill>
                  <a:schemeClr val="tx1"/>
                </a:solidFill>
              </a:rPr>
              <a:t>sederhana</a:t>
            </a:r>
            <a:r>
              <a:rPr lang="en-US" dirty="0">
                <a:solidFill>
                  <a:schemeClr val="tx1"/>
                </a:solidFill>
              </a:rPr>
              <a:t> yang </a:t>
            </a:r>
            <a:r>
              <a:rPr lang="en-US" dirty="0" err="1">
                <a:solidFill>
                  <a:schemeClr val="tx1"/>
                </a:solidFill>
              </a:rPr>
              <a:t>dibuat</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mempermudah</a:t>
            </a:r>
            <a:r>
              <a:rPr lang="en-US" dirty="0">
                <a:solidFill>
                  <a:schemeClr val="tx1"/>
                </a:solidFill>
              </a:rPr>
              <a:t> orang-orang </a:t>
            </a:r>
            <a:r>
              <a:rPr lang="en-US" dirty="0" err="1">
                <a:solidFill>
                  <a:schemeClr val="tx1"/>
                </a:solidFill>
              </a:rPr>
              <a:t>memesan</a:t>
            </a:r>
            <a:r>
              <a:rPr lang="en-US" dirty="0">
                <a:solidFill>
                  <a:schemeClr val="tx1"/>
                </a:solidFill>
              </a:rPr>
              <a:t> &amp; </a:t>
            </a:r>
            <a:r>
              <a:rPr lang="en-US" dirty="0" err="1">
                <a:solidFill>
                  <a:schemeClr val="tx1"/>
                </a:solidFill>
              </a:rPr>
              <a:t>membeli</a:t>
            </a:r>
            <a:r>
              <a:rPr lang="en-US" dirty="0">
                <a:solidFill>
                  <a:schemeClr val="tx1"/>
                </a:solidFill>
              </a:rPr>
              <a:t> </a:t>
            </a:r>
            <a:r>
              <a:rPr lang="en-US" dirty="0" err="1">
                <a:solidFill>
                  <a:schemeClr val="tx1"/>
                </a:solidFill>
              </a:rPr>
              <a:t>tiket</a:t>
            </a:r>
            <a:r>
              <a:rPr lang="en-US" dirty="0">
                <a:solidFill>
                  <a:schemeClr val="tx1"/>
                </a:solidFill>
              </a:rPr>
              <a:t> </a:t>
            </a:r>
            <a:r>
              <a:rPr lang="en-US" dirty="0" err="1">
                <a:solidFill>
                  <a:schemeClr val="tx1"/>
                </a:solidFill>
              </a:rPr>
              <a:t>berenang</a:t>
            </a:r>
            <a:r>
              <a:rPr lang="en-US" dirty="0">
                <a:solidFill>
                  <a:schemeClr val="tx1"/>
                </a:solidFill>
              </a:rPr>
              <a:t> via online. Program </a:t>
            </a:r>
            <a:r>
              <a:rPr lang="en-US" dirty="0" err="1">
                <a:solidFill>
                  <a:schemeClr val="tx1"/>
                </a:solidFill>
              </a:rPr>
              <a:t>ini</a:t>
            </a:r>
            <a:r>
              <a:rPr lang="en-US" dirty="0">
                <a:solidFill>
                  <a:schemeClr val="tx1"/>
                </a:solidFill>
              </a:rPr>
              <a:t> </a:t>
            </a:r>
            <a:r>
              <a:rPr lang="en-US" dirty="0" err="1">
                <a:solidFill>
                  <a:schemeClr val="tx1"/>
                </a:solidFill>
              </a:rPr>
              <a:t>dibuat</a:t>
            </a:r>
            <a:r>
              <a:rPr lang="en-US" dirty="0">
                <a:solidFill>
                  <a:schemeClr val="tx1"/>
                </a:solidFill>
              </a:rPr>
              <a:t> </a:t>
            </a:r>
            <a:r>
              <a:rPr lang="en-US" dirty="0" err="1">
                <a:solidFill>
                  <a:schemeClr val="tx1"/>
                </a:solidFill>
              </a:rPr>
              <a:t>menggunakan</a:t>
            </a:r>
            <a:r>
              <a:rPr lang="en-US" dirty="0">
                <a:solidFill>
                  <a:schemeClr val="tx1"/>
                </a:solidFill>
              </a:rPr>
              <a:t> </a:t>
            </a:r>
            <a:r>
              <a:rPr lang="en-US" dirty="0" err="1">
                <a:solidFill>
                  <a:schemeClr val="tx1"/>
                </a:solidFill>
              </a:rPr>
              <a:t>aplikasi</a:t>
            </a:r>
            <a:r>
              <a:rPr lang="en-US" dirty="0">
                <a:solidFill>
                  <a:schemeClr val="tx1"/>
                </a:solidFill>
              </a:rPr>
              <a:t> emu8086. </a:t>
            </a:r>
            <a:r>
              <a:rPr lang="en-US" dirty="0" err="1">
                <a:solidFill>
                  <a:schemeClr val="tx1"/>
                </a:solidFill>
              </a:rPr>
              <a:t>Didalam</a:t>
            </a:r>
            <a:r>
              <a:rPr lang="en-US" dirty="0">
                <a:solidFill>
                  <a:schemeClr val="tx1"/>
                </a:solidFill>
              </a:rPr>
              <a:t> program </a:t>
            </a:r>
            <a:r>
              <a:rPr lang="en-US" dirty="0" err="1">
                <a:solidFill>
                  <a:schemeClr val="tx1"/>
                </a:solidFill>
              </a:rPr>
              <a:t>ini</a:t>
            </a:r>
            <a:r>
              <a:rPr lang="en-US" dirty="0">
                <a:solidFill>
                  <a:schemeClr val="tx1"/>
                </a:solidFill>
              </a:rPr>
              <a:t> </a:t>
            </a:r>
            <a:r>
              <a:rPr lang="en-US" dirty="0" err="1">
                <a:solidFill>
                  <a:schemeClr val="tx1"/>
                </a:solidFill>
              </a:rPr>
              <a:t>terdapat</a:t>
            </a:r>
            <a:r>
              <a:rPr lang="en-US" dirty="0">
                <a:solidFill>
                  <a:schemeClr val="tx1"/>
                </a:solidFill>
              </a:rPr>
              <a:t> </a:t>
            </a:r>
            <a:r>
              <a:rPr lang="en-US" dirty="0" err="1">
                <a:solidFill>
                  <a:schemeClr val="tx1"/>
                </a:solidFill>
              </a:rPr>
              <a:t>berbagai</a:t>
            </a:r>
            <a:r>
              <a:rPr lang="en-US" dirty="0">
                <a:solidFill>
                  <a:schemeClr val="tx1"/>
                </a:solidFill>
              </a:rPr>
              <a:t> </a:t>
            </a:r>
            <a:r>
              <a:rPr lang="en-US" dirty="0" err="1">
                <a:solidFill>
                  <a:schemeClr val="tx1"/>
                </a:solidFill>
              </a:rPr>
              <a:t>macam</a:t>
            </a:r>
            <a:r>
              <a:rPr lang="en-US" dirty="0">
                <a:solidFill>
                  <a:schemeClr val="tx1"/>
                </a:solidFill>
              </a:rPr>
              <a:t> </a:t>
            </a:r>
            <a:r>
              <a:rPr lang="en-US" dirty="0" err="1">
                <a:solidFill>
                  <a:schemeClr val="tx1"/>
                </a:solidFill>
              </a:rPr>
              <a:t>jenis-jenis</a:t>
            </a:r>
            <a:r>
              <a:rPr lang="en-US" dirty="0">
                <a:solidFill>
                  <a:schemeClr val="tx1"/>
                </a:solidFill>
              </a:rPr>
              <a:t> </a:t>
            </a:r>
            <a:r>
              <a:rPr lang="en-US" dirty="0" err="1">
                <a:solidFill>
                  <a:schemeClr val="tx1"/>
                </a:solidFill>
              </a:rPr>
              <a:t>kolam</a:t>
            </a:r>
            <a:r>
              <a:rPr lang="en-US" dirty="0">
                <a:solidFill>
                  <a:schemeClr val="tx1"/>
                </a:solidFill>
              </a:rPr>
              <a:t>, </a:t>
            </a:r>
            <a:r>
              <a:rPr lang="en-US" dirty="0" err="1">
                <a:solidFill>
                  <a:schemeClr val="tx1"/>
                </a:solidFill>
              </a:rPr>
              <a:t>hari</a:t>
            </a:r>
            <a:r>
              <a:rPr lang="en-US" dirty="0">
                <a:solidFill>
                  <a:schemeClr val="tx1"/>
                </a:solidFill>
              </a:rPr>
              <a:t>, dan </a:t>
            </a:r>
            <a:r>
              <a:rPr lang="en-US" dirty="0" err="1">
                <a:solidFill>
                  <a:schemeClr val="tx1"/>
                </a:solidFill>
              </a:rPr>
              <a:t>harga</a:t>
            </a:r>
            <a:r>
              <a:rPr lang="en-US" dirty="0">
                <a:solidFill>
                  <a:schemeClr val="tx1"/>
                </a:solidFill>
              </a:rPr>
              <a:t> </a:t>
            </a:r>
            <a:r>
              <a:rPr lang="en-US" dirty="0" err="1">
                <a:solidFill>
                  <a:schemeClr val="tx1"/>
                </a:solidFill>
              </a:rPr>
              <a:t>tiketnya</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hari</a:t>
            </a:r>
            <a:r>
              <a:rPr lang="en-US" dirty="0">
                <a:solidFill>
                  <a:schemeClr val="tx1"/>
                </a:solidFill>
              </a:rPr>
              <a:t> </a:t>
            </a:r>
            <a:r>
              <a:rPr lang="en-US" dirty="0" err="1">
                <a:solidFill>
                  <a:schemeClr val="tx1"/>
                </a:solidFill>
              </a:rPr>
              <a:t>dibagi</a:t>
            </a:r>
            <a:r>
              <a:rPr lang="en-US" dirty="0">
                <a:solidFill>
                  <a:schemeClr val="tx1"/>
                </a:solidFill>
              </a:rPr>
              <a:t> </a:t>
            </a:r>
            <a:r>
              <a:rPr lang="en-US" dirty="0" err="1">
                <a:solidFill>
                  <a:schemeClr val="tx1"/>
                </a:solidFill>
              </a:rPr>
              <a:t>menjadi</a:t>
            </a:r>
            <a:r>
              <a:rPr lang="en-US" dirty="0">
                <a:solidFill>
                  <a:schemeClr val="tx1"/>
                </a:solidFill>
              </a:rPr>
              <a:t> 2 </a:t>
            </a:r>
            <a:r>
              <a:rPr lang="en-US" dirty="0" err="1">
                <a:solidFill>
                  <a:schemeClr val="tx1"/>
                </a:solidFill>
              </a:rPr>
              <a:t>macam</a:t>
            </a:r>
            <a:r>
              <a:rPr lang="en-US" dirty="0">
                <a:solidFill>
                  <a:schemeClr val="tx1"/>
                </a:solidFill>
              </a:rPr>
              <a:t> </a:t>
            </a:r>
            <a:r>
              <a:rPr lang="en-US" dirty="0" err="1">
                <a:solidFill>
                  <a:schemeClr val="tx1"/>
                </a:solidFill>
              </a:rPr>
              <a:t>yaitu</a:t>
            </a:r>
            <a:r>
              <a:rPr lang="en-US" dirty="0">
                <a:solidFill>
                  <a:schemeClr val="tx1"/>
                </a:solidFill>
              </a:rPr>
              <a:t> weekday dan weekend. </a:t>
            </a:r>
            <a:r>
              <a:rPr lang="en-US" dirty="0" err="1">
                <a:solidFill>
                  <a:schemeClr val="tx1"/>
                </a:solidFill>
              </a:rPr>
              <a:t>Sedangkan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kolam</a:t>
            </a:r>
            <a:r>
              <a:rPr lang="en-US" dirty="0">
                <a:solidFill>
                  <a:schemeClr val="tx1"/>
                </a:solidFill>
              </a:rPr>
              <a:t> </a:t>
            </a:r>
            <a:r>
              <a:rPr lang="en-US" dirty="0" err="1">
                <a:solidFill>
                  <a:schemeClr val="tx1"/>
                </a:solidFill>
              </a:rPr>
              <a:t>dibagi</a:t>
            </a:r>
            <a:r>
              <a:rPr lang="en-US" dirty="0">
                <a:solidFill>
                  <a:schemeClr val="tx1"/>
                </a:solidFill>
              </a:rPr>
              <a:t> 3 </a:t>
            </a:r>
            <a:r>
              <a:rPr lang="en-US" dirty="0" err="1">
                <a:solidFill>
                  <a:schemeClr val="tx1"/>
                </a:solidFill>
              </a:rPr>
              <a:t>jenis</a:t>
            </a:r>
            <a:r>
              <a:rPr lang="en-US" dirty="0">
                <a:solidFill>
                  <a:schemeClr val="tx1"/>
                </a:solidFill>
              </a:rPr>
              <a:t> </a:t>
            </a:r>
            <a:r>
              <a:rPr lang="en-US" dirty="0" err="1">
                <a:solidFill>
                  <a:schemeClr val="tx1"/>
                </a:solidFill>
              </a:rPr>
              <a:t>yaitu</a:t>
            </a:r>
            <a:r>
              <a:rPr lang="en-US" dirty="0">
                <a:solidFill>
                  <a:schemeClr val="tx1"/>
                </a:solidFill>
              </a:rPr>
              <a:t> </a:t>
            </a:r>
            <a:r>
              <a:rPr lang="en-US" dirty="0" err="1">
                <a:solidFill>
                  <a:schemeClr val="tx1"/>
                </a:solidFill>
              </a:rPr>
              <a:t>kolam</a:t>
            </a:r>
            <a:r>
              <a:rPr lang="en-US" dirty="0">
                <a:solidFill>
                  <a:schemeClr val="tx1"/>
                </a:solidFill>
              </a:rPr>
              <a:t> </a:t>
            </a:r>
            <a:r>
              <a:rPr lang="en-US" dirty="0" err="1">
                <a:solidFill>
                  <a:schemeClr val="tx1"/>
                </a:solidFill>
              </a:rPr>
              <a:t>kecil</a:t>
            </a:r>
            <a:r>
              <a:rPr lang="en-US" dirty="0">
                <a:solidFill>
                  <a:schemeClr val="tx1"/>
                </a:solidFill>
              </a:rPr>
              <a:t>, </a:t>
            </a:r>
            <a:r>
              <a:rPr lang="en-US" dirty="0" err="1">
                <a:solidFill>
                  <a:schemeClr val="tx1"/>
                </a:solidFill>
              </a:rPr>
              <a:t>kolam</a:t>
            </a:r>
            <a:r>
              <a:rPr lang="en-US" dirty="0">
                <a:solidFill>
                  <a:schemeClr val="tx1"/>
                </a:solidFill>
              </a:rPr>
              <a:t> </a:t>
            </a:r>
            <a:r>
              <a:rPr lang="en-US" dirty="0" err="1">
                <a:solidFill>
                  <a:schemeClr val="tx1"/>
                </a:solidFill>
              </a:rPr>
              <a:t>sedang</a:t>
            </a:r>
            <a:r>
              <a:rPr lang="en-US" dirty="0">
                <a:solidFill>
                  <a:schemeClr val="tx1"/>
                </a:solidFill>
              </a:rPr>
              <a:t> </a:t>
            </a:r>
            <a:r>
              <a:rPr lang="en-US" dirty="0" err="1">
                <a:solidFill>
                  <a:schemeClr val="tx1"/>
                </a:solidFill>
              </a:rPr>
              <a:t>hingga</a:t>
            </a:r>
            <a:r>
              <a:rPr lang="en-US" dirty="0">
                <a:solidFill>
                  <a:schemeClr val="tx1"/>
                </a:solidFill>
              </a:rPr>
              <a:t> </a:t>
            </a:r>
            <a:r>
              <a:rPr lang="en-US" dirty="0" err="1">
                <a:solidFill>
                  <a:schemeClr val="tx1"/>
                </a:solidFill>
              </a:rPr>
              <a:t>kolam</a:t>
            </a:r>
            <a:r>
              <a:rPr lang="en-US" dirty="0">
                <a:solidFill>
                  <a:schemeClr val="tx1"/>
                </a:solidFill>
              </a:rPr>
              <a:t> yang paling </a:t>
            </a:r>
            <a:r>
              <a:rPr lang="en-US" dirty="0" err="1">
                <a:solidFill>
                  <a:schemeClr val="tx1"/>
                </a:solidFill>
              </a:rPr>
              <a:t>besar</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kisaran</a:t>
            </a:r>
            <a:r>
              <a:rPr lang="en-US" dirty="0">
                <a:solidFill>
                  <a:schemeClr val="tx1"/>
                </a:solidFill>
              </a:rPr>
              <a:t> </a:t>
            </a:r>
            <a:r>
              <a:rPr lang="en-US" dirty="0" err="1">
                <a:solidFill>
                  <a:schemeClr val="tx1"/>
                </a:solidFill>
              </a:rPr>
              <a:t>harga</a:t>
            </a:r>
            <a:r>
              <a:rPr lang="en-US" dirty="0">
                <a:solidFill>
                  <a:schemeClr val="tx1"/>
                </a:solidFill>
              </a:rPr>
              <a:t> </a:t>
            </a:r>
            <a:r>
              <a:rPr lang="en-US" dirty="0" err="1">
                <a:solidFill>
                  <a:schemeClr val="tx1"/>
                </a:solidFill>
              </a:rPr>
              <a:t>tergantung</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jenis</a:t>
            </a:r>
            <a:r>
              <a:rPr lang="en-US" dirty="0">
                <a:solidFill>
                  <a:schemeClr val="tx1"/>
                </a:solidFill>
              </a:rPr>
              <a:t> </a:t>
            </a:r>
            <a:r>
              <a:rPr lang="en-US" dirty="0" err="1">
                <a:solidFill>
                  <a:schemeClr val="tx1"/>
                </a:solidFill>
              </a:rPr>
              <a:t>kolam</a:t>
            </a:r>
            <a:r>
              <a:rPr lang="en-US" dirty="0">
                <a:solidFill>
                  <a:schemeClr val="tx1"/>
                </a:solidFill>
              </a:rPr>
              <a:t> dan </a:t>
            </a:r>
            <a:r>
              <a:rPr lang="en-US" dirty="0" err="1">
                <a:solidFill>
                  <a:schemeClr val="tx1"/>
                </a:solidFill>
              </a:rPr>
              <a:t>hari</a:t>
            </a:r>
            <a:r>
              <a:rPr lang="en-US" dirty="0">
                <a:solidFill>
                  <a:schemeClr val="tx1"/>
                </a:solidFill>
              </a:rPr>
              <a:t> </a:t>
            </a:r>
            <a:r>
              <a:rPr lang="en-US" dirty="0" err="1">
                <a:solidFill>
                  <a:schemeClr val="tx1"/>
                </a:solidFill>
              </a:rPr>
              <a:t>yaitu</a:t>
            </a:r>
            <a:r>
              <a:rPr lang="en-US" dirty="0">
                <a:solidFill>
                  <a:schemeClr val="tx1"/>
                </a:solidFill>
              </a:rPr>
              <a:t> </a:t>
            </a:r>
            <a:r>
              <a:rPr lang="en-US" dirty="0" err="1">
                <a:solidFill>
                  <a:schemeClr val="tx1"/>
                </a:solidFill>
              </a:rPr>
              <a:t>mulai</a:t>
            </a:r>
            <a:r>
              <a:rPr lang="en-US" dirty="0">
                <a:solidFill>
                  <a:schemeClr val="tx1"/>
                </a:solidFill>
              </a:rPr>
              <a:t> </a:t>
            </a:r>
            <a:r>
              <a:rPr lang="en-US" dirty="0" err="1">
                <a:solidFill>
                  <a:schemeClr val="tx1"/>
                </a:solidFill>
              </a:rPr>
              <a:t>dari</a:t>
            </a:r>
            <a:r>
              <a:rPr lang="en-US" dirty="0">
                <a:solidFill>
                  <a:schemeClr val="tx1"/>
                </a:solidFill>
              </a:rPr>
              <a:t> Rp. 10.000,00 s/d Rp. 35.000,00.</a:t>
            </a:r>
            <a:endParaRPr dirty="0">
              <a:solidFill>
                <a:schemeClr val="tx1"/>
              </a:solidFill>
            </a:endParaRPr>
          </a:p>
        </p:txBody>
      </p:sp>
      <p:sp>
        <p:nvSpPr>
          <p:cNvPr id="70" name="Freeform 246"/>
          <p:cNvSpPr/>
          <p:nvPr/>
        </p:nvSpPr>
        <p:spPr>
          <a:xfrm>
            <a:off x="-4167312" y="-4465340"/>
            <a:ext cx="12883322" cy="19631914"/>
          </a:xfrm>
          <a:custGeom>
            <a:avLst/>
            <a:gdLst/>
            <a:ahLst/>
            <a:cxnLst>
              <a:cxn ang="0">
                <a:pos x="wd2" y="hd2"/>
              </a:cxn>
              <a:cxn ang="5400000">
                <a:pos x="wd2" y="hd2"/>
              </a:cxn>
              <a:cxn ang="10800000">
                <a:pos x="wd2" y="hd2"/>
              </a:cxn>
              <a:cxn ang="16200000">
                <a:pos x="wd2" y="hd2"/>
              </a:cxn>
            </a:cxnLst>
            <a:rect l="0" t="0" r="r" b="b"/>
            <a:pathLst>
              <a:path w="21600" h="21561" extrusionOk="0">
                <a:moveTo>
                  <a:pt x="12777" y="0"/>
                </a:moveTo>
                <a:cubicBezTo>
                  <a:pt x="12822" y="0"/>
                  <a:pt x="12852" y="1"/>
                  <a:pt x="12898" y="11"/>
                </a:cubicBezTo>
                <a:cubicBezTo>
                  <a:pt x="12913" y="436"/>
                  <a:pt x="13124" y="861"/>
                  <a:pt x="13486" y="1207"/>
                </a:cubicBezTo>
                <a:cubicBezTo>
                  <a:pt x="13245" y="1583"/>
                  <a:pt x="13214" y="1998"/>
                  <a:pt x="13214" y="2414"/>
                </a:cubicBezTo>
                <a:cubicBezTo>
                  <a:pt x="13320" y="2542"/>
                  <a:pt x="13410" y="2680"/>
                  <a:pt x="13516" y="2809"/>
                </a:cubicBezTo>
                <a:cubicBezTo>
                  <a:pt x="13561" y="2858"/>
                  <a:pt x="13591" y="2918"/>
                  <a:pt x="13591" y="2967"/>
                </a:cubicBezTo>
                <a:cubicBezTo>
                  <a:pt x="13591" y="3016"/>
                  <a:pt x="13546" y="3066"/>
                  <a:pt x="13501" y="3106"/>
                </a:cubicBezTo>
                <a:cubicBezTo>
                  <a:pt x="12973" y="3650"/>
                  <a:pt x="12490" y="4204"/>
                  <a:pt x="12053" y="4777"/>
                </a:cubicBezTo>
                <a:cubicBezTo>
                  <a:pt x="12219" y="5084"/>
                  <a:pt x="12520" y="5361"/>
                  <a:pt x="12731" y="5648"/>
                </a:cubicBezTo>
                <a:cubicBezTo>
                  <a:pt x="12837" y="5796"/>
                  <a:pt x="12928" y="5944"/>
                  <a:pt x="13004" y="6092"/>
                </a:cubicBezTo>
                <a:cubicBezTo>
                  <a:pt x="13094" y="6062"/>
                  <a:pt x="13169" y="6023"/>
                  <a:pt x="13245" y="5973"/>
                </a:cubicBezTo>
                <a:cubicBezTo>
                  <a:pt x="13486" y="5805"/>
                  <a:pt x="13500" y="5539"/>
                  <a:pt x="13711" y="5351"/>
                </a:cubicBezTo>
                <a:cubicBezTo>
                  <a:pt x="13757" y="5371"/>
                  <a:pt x="13803" y="5380"/>
                  <a:pt x="13848" y="5400"/>
                </a:cubicBezTo>
                <a:cubicBezTo>
                  <a:pt x="13728" y="5568"/>
                  <a:pt x="13681" y="5757"/>
                  <a:pt x="13711" y="5945"/>
                </a:cubicBezTo>
                <a:cubicBezTo>
                  <a:pt x="13726" y="5994"/>
                  <a:pt x="13743" y="6053"/>
                  <a:pt x="13728" y="6103"/>
                </a:cubicBezTo>
                <a:cubicBezTo>
                  <a:pt x="13712" y="6192"/>
                  <a:pt x="13606" y="6270"/>
                  <a:pt x="13530" y="6349"/>
                </a:cubicBezTo>
                <a:cubicBezTo>
                  <a:pt x="13395" y="6478"/>
                  <a:pt x="13275" y="6616"/>
                  <a:pt x="13199" y="6765"/>
                </a:cubicBezTo>
                <a:cubicBezTo>
                  <a:pt x="13245" y="7259"/>
                  <a:pt x="13108" y="7774"/>
                  <a:pt x="12806" y="8229"/>
                </a:cubicBezTo>
                <a:cubicBezTo>
                  <a:pt x="12776" y="8278"/>
                  <a:pt x="12883" y="8327"/>
                  <a:pt x="12943" y="8288"/>
                </a:cubicBezTo>
                <a:cubicBezTo>
                  <a:pt x="13335" y="8021"/>
                  <a:pt x="13682" y="7724"/>
                  <a:pt x="13969" y="7408"/>
                </a:cubicBezTo>
                <a:cubicBezTo>
                  <a:pt x="14859" y="7546"/>
                  <a:pt x="15823" y="7477"/>
                  <a:pt x="16653" y="7220"/>
                </a:cubicBezTo>
                <a:cubicBezTo>
                  <a:pt x="16849" y="7032"/>
                  <a:pt x="17045" y="6853"/>
                  <a:pt x="17256" y="6666"/>
                </a:cubicBezTo>
                <a:cubicBezTo>
                  <a:pt x="17226" y="6577"/>
                  <a:pt x="17211" y="6488"/>
                  <a:pt x="17181" y="6399"/>
                </a:cubicBezTo>
                <a:cubicBezTo>
                  <a:pt x="17076" y="6033"/>
                  <a:pt x="17030" y="5459"/>
                  <a:pt x="17150" y="5410"/>
                </a:cubicBezTo>
                <a:cubicBezTo>
                  <a:pt x="17437" y="5291"/>
                  <a:pt x="17905" y="5054"/>
                  <a:pt x="18040" y="4856"/>
                </a:cubicBezTo>
                <a:cubicBezTo>
                  <a:pt x="18312" y="4500"/>
                  <a:pt x="18614" y="3947"/>
                  <a:pt x="18569" y="3442"/>
                </a:cubicBezTo>
                <a:cubicBezTo>
                  <a:pt x="18674" y="3482"/>
                  <a:pt x="18690" y="3491"/>
                  <a:pt x="18795" y="3531"/>
                </a:cubicBezTo>
                <a:cubicBezTo>
                  <a:pt x="18599" y="4095"/>
                  <a:pt x="18433" y="4886"/>
                  <a:pt x="18267" y="4956"/>
                </a:cubicBezTo>
                <a:cubicBezTo>
                  <a:pt x="17950" y="5084"/>
                  <a:pt x="17633" y="5400"/>
                  <a:pt x="17558" y="5637"/>
                </a:cubicBezTo>
                <a:cubicBezTo>
                  <a:pt x="17467" y="5894"/>
                  <a:pt x="17514" y="6132"/>
                  <a:pt x="17634" y="6340"/>
                </a:cubicBezTo>
                <a:cubicBezTo>
                  <a:pt x="17861" y="6132"/>
                  <a:pt x="18086" y="5934"/>
                  <a:pt x="18313" y="5727"/>
                </a:cubicBezTo>
                <a:cubicBezTo>
                  <a:pt x="18494" y="5568"/>
                  <a:pt x="18674" y="5410"/>
                  <a:pt x="18945" y="5311"/>
                </a:cubicBezTo>
                <a:cubicBezTo>
                  <a:pt x="19172" y="5222"/>
                  <a:pt x="19444" y="5193"/>
                  <a:pt x="19700" y="5153"/>
                </a:cubicBezTo>
                <a:cubicBezTo>
                  <a:pt x="20319" y="5054"/>
                  <a:pt x="20907" y="4886"/>
                  <a:pt x="21450" y="4659"/>
                </a:cubicBezTo>
                <a:cubicBezTo>
                  <a:pt x="21510" y="4758"/>
                  <a:pt x="21464" y="4806"/>
                  <a:pt x="21600" y="4876"/>
                </a:cubicBezTo>
                <a:cubicBezTo>
                  <a:pt x="21253" y="4925"/>
                  <a:pt x="21178" y="5004"/>
                  <a:pt x="20967" y="5054"/>
                </a:cubicBezTo>
                <a:cubicBezTo>
                  <a:pt x="20439" y="5192"/>
                  <a:pt x="20047" y="5252"/>
                  <a:pt x="19519" y="5390"/>
                </a:cubicBezTo>
                <a:cubicBezTo>
                  <a:pt x="19399" y="5420"/>
                  <a:pt x="19292" y="5450"/>
                  <a:pt x="19187" y="5499"/>
                </a:cubicBezTo>
                <a:cubicBezTo>
                  <a:pt x="19066" y="5568"/>
                  <a:pt x="19007" y="5677"/>
                  <a:pt x="18901" y="5746"/>
                </a:cubicBezTo>
                <a:cubicBezTo>
                  <a:pt x="17891" y="6399"/>
                  <a:pt x="17921" y="6784"/>
                  <a:pt x="17468" y="7388"/>
                </a:cubicBezTo>
                <a:cubicBezTo>
                  <a:pt x="17378" y="7496"/>
                  <a:pt x="17226" y="7576"/>
                  <a:pt x="17030" y="7586"/>
                </a:cubicBezTo>
                <a:cubicBezTo>
                  <a:pt x="16456" y="7636"/>
                  <a:pt x="15823" y="7814"/>
                  <a:pt x="15265" y="7814"/>
                </a:cubicBezTo>
                <a:cubicBezTo>
                  <a:pt x="15084" y="7814"/>
                  <a:pt x="14919" y="7813"/>
                  <a:pt x="14753" y="7843"/>
                </a:cubicBezTo>
                <a:cubicBezTo>
                  <a:pt x="14240" y="7932"/>
                  <a:pt x="13907" y="8269"/>
                  <a:pt x="13651" y="8575"/>
                </a:cubicBezTo>
                <a:cubicBezTo>
                  <a:pt x="13349" y="8921"/>
                  <a:pt x="13062" y="9267"/>
                  <a:pt x="12761" y="9613"/>
                </a:cubicBezTo>
                <a:cubicBezTo>
                  <a:pt x="12700" y="9673"/>
                  <a:pt x="12656" y="9742"/>
                  <a:pt x="12565" y="9792"/>
                </a:cubicBezTo>
                <a:cubicBezTo>
                  <a:pt x="12459" y="9861"/>
                  <a:pt x="12308" y="9900"/>
                  <a:pt x="12157" y="9929"/>
                </a:cubicBezTo>
                <a:cubicBezTo>
                  <a:pt x="11765" y="10028"/>
                  <a:pt x="11374" y="10128"/>
                  <a:pt x="10996" y="10217"/>
                </a:cubicBezTo>
                <a:cubicBezTo>
                  <a:pt x="10800" y="10266"/>
                  <a:pt x="10664" y="10375"/>
                  <a:pt x="10649" y="10514"/>
                </a:cubicBezTo>
                <a:cubicBezTo>
                  <a:pt x="10559" y="11226"/>
                  <a:pt x="11419" y="11818"/>
                  <a:pt x="12188" y="12323"/>
                </a:cubicBezTo>
                <a:cubicBezTo>
                  <a:pt x="12324" y="12412"/>
                  <a:pt x="12534" y="12590"/>
                  <a:pt x="12700" y="12738"/>
                </a:cubicBezTo>
                <a:cubicBezTo>
                  <a:pt x="12821" y="12837"/>
                  <a:pt x="12972" y="12917"/>
                  <a:pt x="13168" y="12946"/>
                </a:cubicBezTo>
                <a:cubicBezTo>
                  <a:pt x="13666" y="13026"/>
                  <a:pt x="13757" y="12946"/>
                  <a:pt x="14285" y="13054"/>
                </a:cubicBezTo>
                <a:cubicBezTo>
                  <a:pt x="14376" y="13074"/>
                  <a:pt x="14465" y="13094"/>
                  <a:pt x="14556" y="13075"/>
                </a:cubicBezTo>
                <a:cubicBezTo>
                  <a:pt x="14631" y="13055"/>
                  <a:pt x="14722" y="13025"/>
                  <a:pt x="14797" y="13005"/>
                </a:cubicBezTo>
                <a:cubicBezTo>
                  <a:pt x="14827" y="12995"/>
                  <a:pt x="14844" y="12996"/>
                  <a:pt x="14874" y="12986"/>
                </a:cubicBezTo>
                <a:cubicBezTo>
                  <a:pt x="15462" y="12768"/>
                  <a:pt x="16276" y="12660"/>
                  <a:pt x="16834" y="11770"/>
                </a:cubicBezTo>
                <a:cubicBezTo>
                  <a:pt x="16909" y="11651"/>
                  <a:pt x="16985" y="11413"/>
                  <a:pt x="17106" y="11315"/>
                </a:cubicBezTo>
                <a:cubicBezTo>
                  <a:pt x="17362" y="11117"/>
                  <a:pt x="17965" y="11027"/>
                  <a:pt x="18221" y="10839"/>
                </a:cubicBezTo>
                <a:cubicBezTo>
                  <a:pt x="18508" y="10632"/>
                  <a:pt x="18539" y="10404"/>
                  <a:pt x="18600" y="10127"/>
                </a:cubicBezTo>
                <a:cubicBezTo>
                  <a:pt x="18660" y="9850"/>
                  <a:pt x="18690" y="9584"/>
                  <a:pt x="18660" y="9297"/>
                </a:cubicBezTo>
                <a:cubicBezTo>
                  <a:pt x="18720" y="9307"/>
                  <a:pt x="18735" y="9287"/>
                  <a:pt x="18795" y="9297"/>
                </a:cubicBezTo>
                <a:cubicBezTo>
                  <a:pt x="18810" y="9722"/>
                  <a:pt x="18810" y="10157"/>
                  <a:pt x="18825" y="10582"/>
                </a:cubicBezTo>
                <a:cubicBezTo>
                  <a:pt x="19111" y="10384"/>
                  <a:pt x="19383" y="10167"/>
                  <a:pt x="19609" y="9929"/>
                </a:cubicBezTo>
                <a:cubicBezTo>
                  <a:pt x="20092" y="9929"/>
                  <a:pt x="20560" y="9851"/>
                  <a:pt x="20982" y="9713"/>
                </a:cubicBezTo>
                <a:cubicBezTo>
                  <a:pt x="20982" y="9762"/>
                  <a:pt x="20967" y="9791"/>
                  <a:pt x="21028" y="9820"/>
                </a:cubicBezTo>
                <a:cubicBezTo>
                  <a:pt x="20515" y="9949"/>
                  <a:pt x="20062" y="9979"/>
                  <a:pt x="19700" y="10167"/>
                </a:cubicBezTo>
                <a:cubicBezTo>
                  <a:pt x="19444" y="10295"/>
                  <a:pt x="19368" y="10474"/>
                  <a:pt x="19157" y="10642"/>
                </a:cubicBezTo>
                <a:cubicBezTo>
                  <a:pt x="18720" y="10978"/>
                  <a:pt x="18162" y="11264"/>
                  <a:pt x="17574" y="11492"/>
                </a:cubicBezTo>
                <a:cubicBezTo>
                  <a:pt x="17227" y="11719"/>
                  <a:pt x="17151" y="11967"/>
                  <a:pt x="17241" y="12214"/>
                </a:cubicBezTo>
                <a:cubicBezTo>
                  <a:pt x="18116" y="12253"/>
                  <a:pt x="18765" y="12145"/>
                  <a:pt x="19700" y="12076"/>
                </a:cubicBezTo>
                <a:cubicBezTo>
                  <a:pt x="19670" y="12175"/>
                  <a:pt x="19639" y="12274"/>
                  <a:pt x="19609" y="12383"/>
                </a:cubicBezTo>
                <a:cubicBezTo>
                  <a:pt x="18960" y="12383"/>
                  <a:pt x="18312" y="12442"/>
                  <a:pt x="17678" y="12541"/>
                </a:cubicBezTo>
                <a:cubicBezTo>
                  <a:pt x="17558" y="12560"/>
                  <a:pt x="17453" y="12580"/>
                  <a:pt x="17347" y="12620"/>
                </a:cubicBezTo>
                <a:cubicBezTo>
                  <a:pt x="17242" y="12659"/>
                  <a:pt x="17151" y="12719"/>
                  <a:pt x="17060" y="12768"/>
                </a:cubicBezTo>
                <a:cubicBezTo>
                  <a:pt x="16789" y="12936"/>
                  <a:pt x="15838" y="13302"/>
                  <a:pt x="15567" y="13470"/>
                </a:cubicBezTo>
                <a:cubicBezTo>
                  <a:pt x="15386" y="13589"/>
                  <a:pt x="15402" y="13777"/>
                  <a:pt x="15598" y="13876"/>
                </a:cubicBezTo>
                <a:cubicBezTo>
                  <a:pt x="15960" y="14074"/>
                  <a:pt x="16321" y="14272"/>
                  <a:pt x="16698" y="14469"/>
                </a:cubicBezTo>
                <a:cubicBezTo>
                  <a:pt x="16819" y="14539"/>
                  <a:pt x="16939" y="14608"/>
                  <a:pt x="17030" y="14697"/>
                </a:cubicBezTo>
                <a:cubicBezTo>
                  <a:pt x="17286" y="14737"/>
                  <a:pt x="17574" y="14786"/>
                  <a:pt x="17755" y="14825"/>
                </a:cubicBezTo>
                <a:cubicBezTo>
                  <a:pt x="17830" y="14835"/>
                  <a:pt x="17890" y="14854"/>
                  <a:pt x="17951" y="14884"/>
                </a:cubicBezTo>
                <a:cubicBezTo>
                  <a:pt x="18026" y="14924"/>
                  <a:pt x="18087" y="14974"/>
                  <a:pt x="18117" y="15043"/>
                </a:cubicBezTo>
                <a:cubicBezTo>
                  <a:pt x="18298" y="15419"/>
                  <a:pt x="18584" y="15656"/>
                  <a:pt x="18991" y="15884"/>
                </a:cubicBezTo>
                <a:cubicBezTo>
                  <a:pt x="18961" y="15903"/>
                  <a:pt x="18886" y="15953"/>
                  <a:pt x="18856" y="15963"/>
                </a:cubicBezTo>
                <a:cubicBezTo>
                  <a:pt x="18629" y="15725"/>
                  <a:pt x="18177" y="15586"/>
                  <a:pt x="17996" y="15329"/>
                </a:cubicBezTo>
                <a:cubicBezTo>
                  <a:pt x="17921" y="15240"/>
                  <a:pt x="17890" y="15132"/>
                  <a:pt x="17784" y="15062"/>
                </a:cubicBezTo>
                <a:cubicBezTo>
                  <a:pt x="17694" y="15003"/>
                  <a:pt x="17558" y="14984"/>
                  <a:pt x="17422" y="14974"/>
                </a:cubicBezTo>
                <a:cubicBezTo>
                  <a:pt x="17332" y="14964"/>
                  <a:pt x="17257" y="14964"/>
                  <a:pt x="17166" y="14964"/>
                </a:cubicBezTo>
                <a:cubicBezTo>
                  <a:pt x="17378" y="15528"/>
                  <a:pt x="17045" y="15973"/>
                  <a:pt x="17905" y="16675"/>
                </a:cubicBezTo>
                <a:cubicBezTo>
                  <a:pt x="17769" y="16754"/>
                  <a:pt x="17663" y="16744"/>
                  <a:pt x="17558" y="16734"/>
                </a:cubicBezTo>
                <a:cubicBezTo>
                  <a:pt x="16939" y="16229"/>
                  <a:pt x="17000" y="15794"/>
                  <a:pt x="16653" y="15280"/>
                </a:cubicBezTo>
                <a:cubicBezTo>
                  <a:pt x="16562" y="15152"/>
                  <a:pt x="16471" y="15023"/>
                  <a:pt x="16306" y="14924"/>
                </a:cubicBezTo>
                <a:cubicBezTo>
                  <a:pt x="16019" y="14746"/>
                  <a:pt x="15537" y="14785"/>
                  <a:pt x="15265" y="14617"/>
                </a:cubicBezTo>
                <a:cubicBezTo>
                  <a:pt x="14270" y="13984"/>
                  <a:pt x="13547" y="14034"/>
                  <a:pt x="13486" y="14192"/>
                </a:cubicBezTo>
                <a:cubicBezTo>
                  <a:pt x="13049" y="15250"/>
                  <a:pt x="10574" y="15389"/>
                  <a:pt x="9925" y="16397"/>
                </a:cubicBezTo>
                <a:cubicBezTo>
                  <a:pt x="9458" y="17119"/>
                  <a:pt x="10166" y="17931"/>
                  <a:pt x="11011" y="18475"/>
                </a:cubicBezTo>
                <a:cubicBezTo>
                  <a:pt x="11946" y="19068"/>
                  <a:pt x="13124" y="19533"/>
                  <a:pt x="13622" y="20334"/>
                </a:cubicBezTo>
                <a:cubicBezTo>
                  <a:pt x="13697" y="20463"/>
                  <a:pt x="13728" y="20601"/>
                  <a:pt x="13667" y="20729"/>
                </a:cubicBezTo>
                <a:cubicBezTo>
                  <a:pt x="14014" y="20858"/>
                  <a:pt x="14345" y="20986"/>
                  <a:pt x="14737" y="21045"/>
                </a:cubicBezTo>
                <a:cubicBezTo>
                  <a:pt x="15039" y="21085"/>
                  <a:pt x="15356" y="21075"/>
                  <a:pt x="15658" y="21115"/>
                </a:cubicBezTo>
                <a:cubicBezTo>
                  <a:pt x="15960" y="21154"/>
                  <a:pt x="16261" y="21283"/>
                  <a:pt x="16322" y="21481"/>
                </a:cubicBezTo>
                <a:cubicBezTo>
                  <a:pt x="15990" y="21343"/>
                  <a:pt x="15568" y="21273"/>
                  <a:pt x="15175" y="21303"/>
                </a:cubicBezTo>
                <a:cubicBezTo>
                  <a:pt x="14587" y="21342"/>
                  <a:pt x="14058" y="21580"/>
                  <a:pt x="13470" y="21560"/>
                </a:cubicBezTo>
                <a:cubicBezTo>
                  <a:pt x="12897" y="21540"/>
                  <a:pt x="12400" y="21274"/>
                  <a:pt x="11826" y="21283"/>
                </a:cubicBezTo>
                <a:cubicBezTo>
                  <a:pt x="11479" y="21283"/>
                  <a:pt x="11148" y="21392"/>
                  <a:pt x="10801" y="21442"/>
                </a:cubicBezTo>
                <a:cubicBezTo>
                  <a:pt x="10424" y="21501"/>
                  <a:pt x="10047" y="21491"/>
                  <a:pt x="9654" y="21481"/>
                </a:cubicBezTo>
                <a:cubicBezTo>
                  <a:pt x="8221" y="21451"/>
                  <a:pt x="6064" y="21600"/>
                  <a:pt x="5386" y="21244"/>
                </a:cubicBezTo>
                <a:cubicBezTo>
                  <a:pt x="5009" y="21046"/>
                  <a:pt x="4300" y="21322"/>
                  <a:pt x="3817" y="21273"/>
                </a:cubicBezTo>
                <a:cubicBezTo>
                  <a:pt x="3018" y="21204"/>
                  <a:pt x="2097" y="21244"/>
                  <a:pt x="1298" y="21175"/>
                </a:cubicBezTo>
                <a:cubicBezTo>
                  <a:pt x="1343" y="21145"/>
                  <a:pt x="1735" y="20967"/>
                  <a:pt x="1781" y="20937"/>
                </a:cubicBezTo>
                <a:cubicBezTo>
                  <a:pt x="2580" y="20631"/>
                  <a:pt x="3651" y="21145"/>
                  <a:pt x="4466" y="20799"/>
                </a:cubicBezTo>
                <a:cubicBezTo>
                  <a:pt x="4828" y="20640"/>
                  <a:pt x="5038" y="20334"/>
                  <a:pt x="5461" y="20265"/>
                </a:cubicBezTo>
                <a:cubicBezTo>
                  <a:pt x="5762" y="20215"/>
                  <a:pt x="6064" y="20314"/>
                  <a:pt x="6366" y="20393"/>
                </a:cubicBezTo>
                <a:cubicBezTo>
                  <a:pt x="6547" y="19740"/>
                  <a:pt x="6441" y="19028"/>
                  <a:pt x="6320" y="18366"/>
                </a:cubicBezTo>
                <a:cubicBezTo>
                  <a:pt x="6124" y="17357"/>
                  <a:pt x="5913" y="16288"/>
                  <a:pt x="6607" y="15378"/>
                </a:cubicBezTo>
                <a:cubicBezTo>
                  <a:pt x="6667" y="15309"/>
                  <a:pt x="6728" y="15240"/>
                  <a:pt x="6788" y="15171"/>
                </a:cubicBezTo>
                <a:cubicBezTo>
                  <a:pt x="6999" y="14934"/>
                  <a:pt x="6863" y="14637"/>
                  <a:pt x="6486" y="14528"/>
                </a:cubicBezTo>
                <a:cubicBezTo>
                  <a:pt x="6381" y="14499"/>
                  <a:pt x="6290" y="14469"/>
                  <a:pt x="6185" y="14449"/>
                </a:cubicBezTo>
                <a:cubicBezTo>
                  <a:pt x="5974" y="14400"/>
                  <a:pt x="5852" y="14271"/>
                  <a:pt x="5837" y="14122"/>
                </a:cubicBezTo>
                <a:cubicBezTo>
                  <a:pt x="5822" y="13737"/>
                  <a:pt x="5777" y="13362"/>
                  <a:pt x="5702" y="12986"/>
                </a:cubicBezTo>
                <a:cubicBezTo>
                  <a:pt x="5672" y="12867"/>
                  <a:pt x="5552" y="12768"/>
                  <a:pt x="5386" y="12729"/>
                </a:cubicBezTo>
                <a:cubicBezTo>
                  <a:pt x="4707" y="12561"/>
                  <a:pt x="3982" y="12481"/>
                  <a:pt x="3258" y="12501"/>
                </a:cubicBezTo>
                <a:cubicBezTo>
                  <a:pt x="3198" y="12323"/>
                  <a:pt x="3153" y="12145"/>
                  <a:pt x="3108" y="11967"/>
                </a:cubicBezTo>
                <a:cubicBezTo>
                  <a:pt x="2882" y="11839"/>
                  <a:pt x="2641" y="11729"/>
                  <a:pt x="2369" y="11650"/>
                </a:cubicBezTo>
                <a:cubicBezTo>
                  <a:pt x="2158" y="11591"/>
                  <a:pt x="1946" y="11542"/>
                  <a:pt x="1750" y="11482"/>
                </a:cubicBezTo>
                <a:cubicBezTo>
                  <a:pt x="1599" y="11433"/>
                  <a:pt x="1449" y="11363"/>
                  <a:pt x="1298" y="11304"/>
                </a:cubicBezTo>
                <a:cubicBezTo>
                  <a:pt x="891" y="11136"/>
                  <a:pt x="468" y="10987"/>
                  <a:pt x="0" y="10889"/>
                </a:cubicBezTo>
                <a:cubicBezTo>
                  <a:pt x="15" y="10849"/>
                  <a:pt x="31" y="10820"/>
                  <a:pt x="46" y="10781"/>
                </a:cubicBezTo>
                <a:cubicBezTo>
                  <a:pt x="483" y="10919"/>
                  <a:pt x="906" y="11047"/>
                  <a:pt x="1343" y="11185"/>
                </a:cubicBezTo>
                <a:cubicBezTo>
                  <a:pt x="1509" y="11235"/>
                  <a:pt x="1660" y="11285"/>
                  <a:pt x="1841" y="11324"/>
                </a:cubicBezTo>
                <a:cubicBezTo>
                  <a:pt x="1977" y="11354"/>
                  <a:pt x="2113" y="11374"/>
                  <a:pt x="2248" y="11394"/>
                </a:cubicBezTo>
                <a:cubicBezTo>
                  <a:pt x="2520" y="11443"/>
                  <a:pt x="2761" y="11521"/>
                  <a:pt x="3002" y="11610"/>
                </a:cubicBezTo>
                <a:cubicBezTo>
                  <a:pt x="2851" y="11076"/>
                  <a:pt x="2685" y="10542"/>
                  <a:pt x="2338" y="10048"/>
                </a:cubicBezTo>
                <a:cubicBezTo>
                  <a:pt x="2580" y="9989"/>
                  <a:pt x="2520" y="9969"/>
                  <a:pt x="2746" y="9920"/>
                </a:cubicBezTo>
                <a:cubicBezTo>
                  <a:pt x="2987" y="10622"/>
                  <a:pt x="3334" y="11305"/>
                  <a:pt x="3786" y="11967"/>
                </a:cubicBezTo>
                <a:cubicBezTo>
                  <a:pt x="3801" y="11987"/>
                  <a:pt x="3816" y="12006"/>
                  <a:pt x="3846" y="12016"/>
                </a:cubicBezTo>
                <a:cubicBezTo>
                  <a:pt x="3937" y="12066"/>
                  <a:pt x="4104" y="12056"/>
                  <a:pt x="4225" y="12076"/>
                </a:cubicBezTo>
                <a:cubicBezTo>
                  <a:pt x="4557" y="12126"/>
                  <a:pt x="4888" y="12185"/>
                  <a:pt x="5205" y="12234"/>
                </a:cubicBezTo>
                <a:cubicBezTo>
                  <a:pt x="5537" y="12284"/>
                  <a:pt x="5883" y="12343"/>
                  <a:pt x="6124" y="12501"/>
                </a:cubicBezTo>
                <a:cubicBezTo>
                  <a:pt x="6788" y="12907"/>
                  <a:pt x="6457" y="13737"/>
                  <a:pt x="7181" y="14103"/>
                </a:cubicBezTo>
                <a:cubicBezTo>
                  <a:pt x="7392" y="14212"/>
                  <a:pt x="7663" y="14251"/>
                  <a:pt x="7934" y="14271"/>
                </a:cubicBezTo>
                <a:cubicBezTo>
                  <a:pt x="8100" y="14152"/>
                  <a:pt x="8266" y="14034"/>
                  <a:pt x="8417" y="13906"/>
                </a:cubicBezTo>
                <a:cubicBezTo>
                  <a:pt x="9050" y="13411"/>
                  <a:pt x="9579" y="12808"/>
                  <a:pt x="9473" y="12165"/>
                </a:cubicBezTo>
                <a:cubicBezTo>
                  <a:pt x="9413" y="11819"/>
                  <a:pt x="9157" y="11492"/>
                  <a:pt x="8930" y="11166"/>
                </a:cubicBezTo>
                <a:cubicBezTo>
                  <a:pt x="8161" y="11038"/>
                  <a:pt x="7693" y="10830"/>
                  <a:pt x="7225" y="10523"/>
                </a:cubicBezTo>
                <a:cubicBezTo>
                  <a:pt x="7165" y="9831"/>
                  <a:pt x="7075" y="9030"/>
                  <a:pt x="7000" y="8327"/>
                </a:cubicBezTo>
                <a:cubicBezTo>
                  <a:pt x="6985" y="8228"/>
                  <a:pt x="6878" y="8150"/>
                  <a:pt x="6742" y="8130"/>
                </a:cubicBezTo>
                <a:cubicBezTo>
                  <a:pt x="6214" y="8041"/>
                  <a:pt x="5687" y="8001"/>
                  <a:pt x="5144" y="8021"/>
                </a:cubicBezTo>
                <a:cubicBezTo>
                  <a:pt x="5190" y="7922"/>
                  <a:pt x="5204" y="7952"/>
                  <a:pt x="5174" y="7853"/>
                </a:cubicBezTo>
                <a:cubicBezTo>
                  <a:pt x="5732" y="7863"/>
                  <a:pt x="6290" y="7872"/>
                  <a:pt x="6848" y="7882"/>
                </a:cubicBezTo>
                <a:cubicBezTo>
                  <a:pt x="6878" y="7684"/>
                  <a:pt x="6879" y="7487"/>
                  <a:pt x="6759" y="7308"/>
                </a:cubicBezTo>
                <a:cubicBezTo>
                  <a:pt x="6638" y="7140"/>
                  <a:pt x="6426" y="7002"/>
                  <a:pt x="6199" y="6893"/>
                </a:cubicBezTo>
                <a:cubicBezTo>
                  <a:pt x="5973" y="6784"/>
                  <a:pt x="5718" y="6696"/>
                  <a:pt x="5492" y="6577"/>
                </a:cubicBezTo>
                <a:cubicBezTo>
                  <a:pt x="5507" y="6567"/>
                  <a:pt x="5537" y="6547"/>
                  <a:pt x="5552" y="6537"/>
                </a:cubicBezTo>
                <a:cubicBezTo>
                  <a:pt x="5884" y="6676"/>
                  <a:pt x="6214" y="6814"/>
                  <a:pt x="6561" y="6953"/>
                </a:cubicBezTo>
                <a:cubicBezTo>
                  <a:pt x="6667" y="6992"/>
                  <a:pt x="6773" y="7042"/>
                  <a:pt x="6848" y="7101"/>
                </a:cubicBezTo>
                <a:cubicBezTo>
                  <a:pt x="7120" y="7309"/>
                  <a:pt x="7030" y="7645"/>
                  <a:pt x="7196" y="7893"/>
                </a:cubicBezTo>
                <a:cubicBezTo>
                  <a:pt x="7226" y="7893"/>
                  <a:pt x="7256" y="7893"/>
                  <a:pt x="7271" y="7893"/>
                </a:cubicBezTo>
                <a:cubicBezTo>
                  <a:pt x="7406" y="7893"/>
                  <a:pt x="7512" y="7962"/>
                  <a:pt x="7512" y="8041"/>
                </a:cubicBezTo>
                <a:cubicBezTo>
                  <a:pt x="7587" y="8555"/>
                  <a:pt x="7663" y="9079"/>
                  <a:pt x="7753" y="9593"/>
                </a:cubicBezTo>
                <a:cubicBezTo>
                  <a:pt x="7768" y="9652"/>
                  <a:pt x="7768" y="9712"/>
                  <a:pt x="7828" y="9752"/>
                </a:cubicBezTo>
                <a:cubicBezTo>
                  <a:pt x="7874" y="9792"/>
                  <a:pt x="7950" y="9801"/>
                  <a:pt x="8026" y="9820"/>
                </a:cubicBezTo>
                <a:lnTo>
                  <a:pt x="8312" y="9880"/>
                </a:lnTo>
                <a:cubicBezTo>
                  <a:pt x="8509" y="9920"/>
                  <a:pt x="8705" y="9861"/>
                  <a:pt x="8795" y="9752"/>
                </a:cubicBezTo>
                <a:cubicBezTo>
                  <a:pt x="9187" y="9218"/>
                  <a:pt x="10061" y="8792"/>
                  <a:pt x="10710" y="8327"/>
                </a:cubicBezTo>
                <a:cubicBezTo>
                  <a:pt x="11222" y="7961"/>
                  <a:pt x="11570" y="7546"/>
                  <a:pt x="11751" y="7101"/>
                </a:cubicBezTo>
                <a:cubicBezTo>
                  <a:pt x="11902" y="6745"/>
                  <a:pt x="11555" y="6379"/>
                  <a:pt x="10996" y="6310"/>
                </a:cubicBezTo>
                <a:cubicBezTo>
                  <a:pt x="10348" y="6241"/>
                  <a:pt x="9685" y="6231"/>
                  <a:pt x="9036" y="6291"/>
                </a:cubicBezTo>
                <a:cubicBezTo>
                  <a:pt x="8840" y="5925"/>
                  <a:pt x="8553" y="5569"/>
                  <a:pt x="8176" y="5262"/>
                </a:cubicBezTo>
                <a:cubicBezTo>
                  <a:pt x="8085" y="5193"/>
                  <a:pt x="7995" y="5123"/>
                  <a:pt x="7874" y="5084"/>
                </a:cubicBezTo>
                <a:cubicBezTo>
                  <a:pt x="7783" y="5054"/>
                  <a:pt x="7678" y="5035"/>
                  <a:pt x="7572" y="5035"/>
                </a:cubicBezTo>
                <a:cubicBezTo>
                  <a:pt x="7437" y="5124"/>
                  <a:pt x="7316" y="5232"/>
                  <a:pt x="7256" y="5351"/>
                </a:cubicBezTo>
                <a:cubicBezTo>
                  <a:pt x="6788" y="5460"/>
                  <a:pt x="6336" y="5568"/>
                  <a:pt x="5868" y="5667"/>
                </a:cubicBezTo>
                <a:cubicBezTo>
                  <a:pt x="5883" y="5627"/>
                  <a:pt x="5914" y="5628"/>
                  <a:pt x="5868" y="5608"/>
                </a:cubicBezTo>
                <a:cubicBezTo>
                  <a:pt x="6502" y="5489"/>
                  <a:pt x="7059" y="5331"/>
                  <a:pt x="7346" y="5014"/>
                </a:cubicBezTo>
                <a:cubicBezTo>
                  <a:pt x="6999" y="4975"/>
                  <a:pt x="6652" y="4905"/>
                  <a:pt x="6305" y="4945"/>
                </a:cubicBezTo>
                <a:cubicBezTo>
                  <a:pt x="6320" y="4846"/>
                  <a:pt x="6321" y="4866"/>
                  <a:pt x="6336" y="4777"/>
                </a:cubicBezTo>
                <a:cubicBezTo>
                  <a:pt x="6668" y="4777"/>
                  <a:pt x="6999" y="4787"/>
                  <a:pt x="7316" y="4787"/>
                </a:cubicBezTo>
                <a:cubicBezTo>
                  <a:pt x="7512" y="4787"/>
                  <a:pt x="7708" y="4796"/>
                  <a:pt x="7889" y="4836"/>
                </a:cubicBezTo>
                <a:cubicBezTo>
                  <a:pt x="8055" y="4876"/>
                  <a:pt x="8191" y="4955"/>
                  <a:pt x="8327" y="5035"/>
                </a:cubicBezTo>
                <a:cubicBezTo>
                  <a:pt x="8357" y="4946"/>
                  <a:pt x="8387" y="4857"/>
                  <a:pt x="8402" y="4768"/>
                </a:cubicBezTo>
                <a:cubicBezTo>
                  <a:pt x="8417" y="4669"/>
                  <a:pt x="8403" y="4569"/>
                  <a:pt x="8312" y="4490"/>
                </a:cubicBezTo>
                <a:cubicBezTo>
                  <a:pt x="8237" y="4421"/>
                  <a:pt x="8039" y="4332"/>
                  <a:pt x="7949" y="4273"/>
                </a:cubicBezTo>
                <a:cubicBezTo>
                  <a:pt x="7602" y="4075"/>
                  <a:pt x="7407" y="3956"/>
                  <a:pt x="7196" y="3768"/>
                </a:cubicBezTo>
                <a:cubicBezTo>
                  <a:pt x="7226" y="3758"/>
                  <a:pt x="7211" y="3738"/>
                  <a:pt x="7241" y="3728"/>
                </a:cubicBezTo>
                <a:cubicBezTo>
                  <a:pt x="7603" y="3995"/>
                  <a:pt x="8040" y="4203"/>
                  <a:pt x="8538" y="4342"/>
                </a:cubicBezTo>
                <a:cubicBezTo>
                  <a:pt x="8583" y="4688"/>
                  <a:pt x="8704" y="5044"/>
                  <a:pt x="8885" y="5370"/>
                </a:cubicBezTo>
                <a:cubicBezTo>
                  <a:pt x="9141" y="5528"/>
                  <a:pt x="9382" y="5696"/>
                  <a:pt x="9624" y="5865"/>
                </a:cubicBezTo>
                <a:cubicBezTo>
                  <a:pt x="10348" y="5865"/>
                  <a:pt x="10483" y="5865"/>
                  <a:pt x="11192" y="5945"/>
                </a:cubicBezTo>
                <a:cubicBezTo>
                  <a:pt x="11207" y="5945"/>
                  <a:pt x="11374" y="5954"/>
                  <a:pt x="11539" y="5964"/>
                </a:cubicBezTo>
                <a:cubicBezTo>
                  <a:pt x="11720" y="5974"/>
                  <a:pt x="11871" y="5875"/>
                  <a:pt x="11841" y="5757"/>
                </a:cubicBezTo>
                <a:cubicBezTo>
                  <a:pt x="11675" y="5094"/>
                  <a:pt x="11343" y="4480"/>
                  <a:pt x="10770" y="3907"/>
                </a:cubicBezTo>
                <a:cubicBezTo>
                  <a:pt x="10891" y="3877"/>
                  <a:pt x="10740" y="3877"/>
                  <a:pt x="11358" y="3837"/>
                </a:cubicBezTo>
                <a:cubicBezTo>
                  <a:pt x="11419" y="3946"/>
                  <a:pt x="11525" y="4016"/>
                  <a:pt x="11645" y="4085"/>
                </a:cubicBezTo>
                <a:cubicBezTo>
                  <a:pt x="11872" y="3927"/>
                  <a:pt x="12098" y="3768"/>
                  <a:pt x="12309" y="3600"/>
                </a:cubicBezTo>
                <a:cubicBezTo>
                  <a:pt x="12520" y="3432"/>
                  <a:pt x="12731" y="3254"/>
                  <a:pt x="12792" y="3036"/>
                </a:cubicBezTo>
                <a:cubicBezTo>
                  <a:pt x="12837" y="2858"/>
                  <a:pt x="12792" y="2680"/>
                  <a:pt x="12731" y="2512"/>
                </a:cubicBezTo>
                <a:cubicBezTo>
                  <a:pt x="12580" y="2097"/>
                  <a:pt x="12354" y="1681"/>
                  <a:pt x="12068" y="1296"/>
                </a:cubicBezTo>
                <a:cubicBezTo>
                  <a:pt x="11359" y="1127"/>
                  <a:pt x="10620" y="940"/>
                  <a:pt x="9881" y="851"/>
                </a:cubicBezTo>
                <a:cubicBezTo>
                  <a:pt x="9941" y="802"/>
                  <a:pt x="9986" y="792"/>
                  <a:pt x="9986" y="733"/>
                </a:cubicBezTo>
                <a:cubicBezTo>
                  <a:pt x="10755" y="851"/>
                  <a:pt x="11525" y="960"/>
                  <a:pt x="12294" y="1079"/>
                </a:cubicBezTo>
                <a:cubicBezTo>
                  <a:pt x="12460" y="1346"/>
                  <a:pt x="12642" y="1612"/>
                  <a:pt x="12823" y="1869"/>
                </a:cubicBezTo>
                <a:cubicBezTo>
                  <a:pt x="12853" y="1839"/>
                  <a:pt x="12866" y="1810"/>
                  <a:pt x="12881" y="1780"/>
                </a:cubicBezTo>
                <a:cubicBezTo>
                  <a:pt x="12957" y="1662"/>
                  <a:pt x="13018" y="1543"/>
                  <a:pt x="13093" y="1425"/>
                </a:cubicBezTo>
                <a:cubicBezTo>
                  <a:pt x="13123" y="1365"/>
                  <a:pt x="13154" y="1306"/>
                  <a:pt x="13154" y="1237"/>
                </a:cubicBezTo>
                <a:cubicBezTo>
                  <a:pt x="13154" y="1177"/>
                  <a:pt x="13109" y="1117"/>
                  <a:pt x="13064" y="1068"/>
                </a:cubicBezTo>
                <a:cubicBezTo>
                  <a:pt x="12838" y="732"/>
                  <a:pt x="12732" y="366"/>
                  <a:pt x="12777" y="0"/>
                </a:cubicBezTo>
                <a:close/>
                <a:moveTo>
                  <a:pt x="12806" y="3551"/>
                </a:moveTo>
                <a:cubicBezTo>
                  <a:pt x="12565" y="3798"/>
                  <a:pt x="12324" y="4055"/>
                  <a:pt x="12082" y="4302"/>
                </a:cubicBezTo>
                <a:cubicBezTo>
                  <a:pt x="12052" y="4332"/>
                  <a:pt x="12007" y="4371"/>
                  <a:pt x="11947" y="4371"/>
                </a:cubicBezTo>
                <a:cubicBezTo>
                  <a:pt x="11917" y="4371"/>
                  <a:pt x="11871" y="4362"/>
                  <a:pt x="11841" y="4352"/>
                </a:cubicBezTo>
                <a:cubicBezTo>
                  <a:pt x="11735" y="4322"/>
                  <a:pt x="11661" y="4292"/>
                  <a:pt x="11570" y="4253"/>
                </a:cubicBezTo>
                <a:cubicBezTo>
                  <a:pt x="11631" y="4352"/>
                  <a:pt x="11720" y="4441"/>
                  <a:pt x="11841" y="4520"/>
                </a:cubicBezTo>
                <a:cubicBezTo>
                  <a:pt x="11856" y="4530"/>
                  <a:pt x="11871" y="4540"/>
                  <a:pt x="11901" y="4540"/>
                </a:cubicBezTo>
                <a:cubicBezTo>
                  <a:pt x="11932" y="4540"/>
                  <a:pt x="11961" y="4520"/>
                  <a:pt x="11976" y="4501"/>
                </a:cubicBezTo>
                <a:cubicBezTo>
                  <a:pt x="12142" y="4342"/>
                  <a:pt x="12293" y="4184"/>
                  <a:pt x="12459" y="4025"/>
                </a:cubicBezTo>
                <a:cubicBezTo>
                  <a:pt x="12610" y="3877"/>
                  <a:pt x="12761" y="3729"/>
                  <a:pt x="12806" y="3551"/>
                </a:cubicBezTo>
                <a:close/>
                <a:moveTo>
                  <a:pt x="11962" y="4856"/>
                </a:moveTo>
                <a:cubicBezTo>
                  <a:pt x="12022" y="4945"/>
                  <a:pt x="12082" y="5044"/>
                  <a:pt x="12143" y="5143"/>
                </a:cubicBezTo>
                <a:cubicBezTo>
                  <a:pt x="12324" y="5459"/>
                  <a:pt x="12520" y="5766"/>
                  <a:pt x="12611" y="6103"/>
                </a:cubicBezTo>
                <a:cubicBezTo>
                  <a:pt x="12656" y="6043"/>
                  <a:pt x="12776" y="6013"/>
                  <a:pt x="12867" y="6043"/>
                </a:cubicBezTo>
                <a:cubicBezTo>
                  <a:pt x="12610" y="5637"/>
                  <a:pt x="12309" y="5331"/>
                  <a:pt x="11962" y="4856"/>
                </a:cubicBezTo>
                <a:close/>
                <a:moveTo>
                  <a:pt x="13040" y="6755"/>
                </a:moveTo>
                <a:cubicBezTo>
                  <a:pt x="13023" y="6755"/>
                  <a:pt x="13022" y="6755"/>
                  <a:pt x="13005" y="6755"/>
                </a:cubicBezTo>
                <a:cubicBezTo>
                  <a:pt x="12936" y="6765"/>
                  <a:pt x="12884" y="6804"/>
                  <a:pt x="12884" y="6844"/>
                </a:cubicBezTo>
                <a:cubicBezTo>
                  <a:pt x="12884" y="6864"/>
                  <a:pt x="12901" y="6883"/>
                  <a:pt x="12936" y="6893"/>
                </a:cubicBezTo>
                <a:cubicBezTo>
                  <a:pt x="12970" y="6962"/>
                  <a:pt x="12971" y="7022"/>
                  <a:pt x="12971" y="7092"/>
                </a:cubicBezTo>
                <a:cubicBezTo>
                  <a:pt x="12971" y="7220"/>
                  <a:pt x="12971" y="7339"/>
                  <a:pt x="12971" y="7468"/>
                </a:cubicBezTo>
                <a:cubicBezTo>
                  <a:pt x="12988" y="7468"/>
                  <a:pt x="13005" y="7448"/>
                  <a:pt x="13005" y="7438"/>
                </a:cubicBezTo>
                <a:cubicBezTo>
                  <a:pt x="13091" y="7220"/>
                  <a:pt x="13108" y="6992"/>
                  <a:pt x="13057" y="6774"/>
                </a:cubicBezTo>
                <a:cubicBezTo>
                  <a:pt x="13057" y="6765"/>
                  <a:pt x="13058" y="6755"/>
                  <a:pt x="13040" y="6755"/>
                </a:cubicBezTo>
                <a:close/>
                <a:moveTo>
                  <a:pt x="17302" y="7180"/>
                </a:moveTo>
                <a:cubicBezTo>
                  <a:pt x="17091" y="7240"/>
                  <a:pt x="16925" y="7349"/>
                  <a:pt x="16819" y="7477"/>
                </a:cubicBezTo>
                <a:cubicBezTo>
                  <a:pt x="16864" y="7448"/>
                  <a:pt x="16954" y="7457"/>
                  <a:pt x="17030" y="7447"/>
                </a:cubicBezTo>
                <a:cubicBezTo>
                  <a:pt x="17120" y="7447"/>
                  <a:pt x="17196" y="7397"/>
                  <a:pt x="17241" y="7348"/>
                </a:cubicBezTo>
                <a:cubicBezTo>
                  <a:pt x="17272" y="7299"/>
                  <a:pt x="17287" y="7240"/>
                  <a:pt x="17302" y="7180"/>
                </a:cubicBezTo>
                <a:close/>
                <a:moveTo>
                  <a:pt x="12536" y="8070"/>
                </a:moveTo>
                <a:cubicBezTo>
                  <a:pt x="12400" y="8090"/>
                  <a:pt x="12309" y="8160"/>
                  <a:pt x="12234" y="8239"/>
                </a:cubicBezTo>
                <a:cubicBezTo>
                  <a:pt x="11962" y="8525"/>
                  <a:pt x="11886" y="8892"/>
                  <a:pt x="12037" y="9218"/>
                </a:cubicBezTo>
                <a:cubicBezTo>
                  <a:pt x="12052" y="9050"/>
                  <a:pt x="12082" y="8871"/>
                  <a:pt x="12157" y="8703"/>
                </a:cubicBezTo>
                <a:cubicBezTo>
                  <a:pt x="12233" y="8535"/>
                  <a:pt x="12369" y="8377"/>
                  <a:pt x="12580" y="8269"/>
                </a:cubicBezTo>
                <a:cubicBezTo>
                  <a:pt x="12595" y="8209"/>
                  <a:pt x="12581" y="8129"/>
                  <a:pt x="12536" y="8070"/>
                </a:cubicBezTo>
                <a:close/>
                <a:moveTo>
                  <a:pt x="10529" y="10414"/>
                </a:moveTo>
                <a:cubicBezTo>
                  <a:pt x="10483" y="10464"/>
                  <a:pt x="10423" y="10513"/>
                  <a:pt x="10333" y="10533"/>
                </a:cubicBezTo>
                <a:cubicBezTo>
                  <a:pt x="10242" y="10553"/>
                  <a:pt x="10137" y="10543"/>
                  <a:pt x="10091" y="10493"/>
                </a:cubicBezTo>
                <a:cubicBezTo>
                  <a:pt x="10122" y="10642"/>
                  <a:pt x="10153" y="10791"/>
                  <a:pt x="10243" y="10929"/>
                </a:cubicBezTo>
                <a:cubicBezTo>
                  <a:pt x="10349" y="11117"/>
                  <a:pt x="10514" y="11285"/>
                  <a:pt x="10680" y="11443"/>
                </a:cubicBezTo>
                <a:cubicBezTo>
                  <a:pt x="10816" y="11571"/>
                  <a:pt x="10951" y="11709"/>
                  <a:pt x="11177" y="11759"/>
                </a:cubicBezTo>
                <a:cubicBezTo>
                  <a:pt x="10996" y="11601"/>
                  <a:pt x="10831" y="11433"/>
                  <a:pt x="10695" y="11255"/>
                </a:cubicBezTo>
                <a:cubicBezTo>
                  <a:pt x="10559" y="11077"/>
                  <a:pt x="10469" y="10879"/>
                  <a:pt x="10484" y="10681"/>
                </a:cubicBezTo>
                <a:cubicBezTo>
                  <a:pt x="10484" y="10582"/>
                  <a:pt x="10498" y="10493"/>
                  <a:pt x="10529" y="10414"/>
                </a:cubicBezTo>
                <a:close/>
                <a:moveTo>
                  <a:pt x="11011" y="11849"/>
                </a:moveTo>
                <a:cubicBezTo>
                  <a:pt x="11102" y="12017"/>
                  <a:pt x="11329" y="12145"/>
                  <a:pt x="11525" y="12274"/>
                </a:cubicBezTo>
                <a:cubicBezTo>
                  <a:pt x="11721" y="12402"/>
                  <a:pt x="11932" y="12551"/>
                  <a:pt x="11962" y="12729"/>
                </a:cubicBezTo>
                <a:cubicBezTo>
                  <a:pt x="12067" y="12719"/>
                  <a:pt x="12189" y="12719"/>
                  <a:pt x="12294" y="12738"/>
                </a:cubicBezTo>
                <a:cubicBezTo>
                  <a:pt x="11993" y="12382"/>
                  <a:pt x="11494" y="12116"/>
                  <a:pt x="11011" y="11849"/>
                </a:cubicBezTo>
                <a:close/>
                <a:moveTo>
                  <a:pt x="17110" y="12377"/>
                </a:moveTo>
                <a:cubicBezTo>
                  <a:pt x="17084" y="12376"/>
                  <a:pt x="17056" y="12378"/>
                  <a:pt x="17030" y="12383"/>
                </a:cubicBezTo>
                <a:cubicBezTo>
                  <a:pt x="16924" y="12402"/>
                  <a:pt x="16849" y="12451"/>
                  <a:pt x="16788" y="12511"/>
                </a:cubicBezTo>
                <a:cubicBezTo>
                  <a:pt x="16728" y="12570"/>
                  <a:pt x="16683" y="12630"/>
                  <a:pt x="16607" y="12679"/>
                </a:cubicBezTo>
                <a:cubicBezTo>
                  <a:pt x="16547" y="12729"/>
                  <a:pt x="16472" y="12758"/>
                  <a:pt x="16412" y="12798"/>
                </a:cubicBezTo>
                <a:cubicBezTo>
                  <a:pt x="16351" y="12838"/>
                  <a:pt x="16306" y="12887"/>
                  <a:pt x="16306" y="12946"/>
                </a:cubicBezTo>
                <a:cubicBezTo>
                  <a:pt x="16396" y="12946"/>
                  <a:pt x="16472" y="12906"/>
                  <a:pt x="16532" y="12857"/>
                </a:cubicBezTo>
                <a:cubicBezTo>
                  <a:pt x="16758" y="12708"/>
                  <a:pt x="17000" y="12551"/>
                  <a:pt x="17287" y="12452"/>
                </a:cubicBezTo>
                <a:cubicBezTo>
                  <a:pt x="17264" y="12407"/>
                  <a:pt x="17190" y="12380"/>
                  <a:pt x="17110" y="12377"/>
                </a:cubicBezTo>
                <a:close/>
                <a:moveTo>
                  <a:pt x="12310" y="12831"/>
                </a:moveTo>
                <a:cubicBezTo>
                  <a:pt x="12267" y="12837"/>
                  <a:pt x="12226" y="12852"/>
                  <a:pt x="12188" y="12877"/>
                </a:cubicBezTo>
                <a:cubicBezTo>
                  <a:pt x="12113" y="12927"/>
                  <a:pt x="12082" y="12985"/>
                  <a:pt x="12082" y="13045"/>
                </a:cubicBezTo>
                <a:cubicBezTo>
                  <a:pt x="12082" y="13104"/>
                  <a:pt x="12098" y="13164"/>
                  <a:pt x="12128" y="13223"/>
                </a:cubicBezTo>
                <a:cubicBezTo>
                  <a:pt x="12173" y="13332"/>
                  <a:pt x="12248" y="13430"/>
                  <a:pt x="12384" y="13509"/>
                </a:cubicBezTo>
                <a:cubicBezTo>
                  <a:pt x="12354" y="13391"/>
                  <a:pt x="12309" y="13282"/>
                  <a:pt x="12309" y="13163"/>
                </a:cubicBezTo>
                <a:cubicBezTo>
                  <a:pt x="12309" y="13045"/>
                  <a:pt x="12339" y="12927"/>
                  <a:pt x="12444" y="12838"/>
                </a:cubicBezTo>
                <a:cubicBezTo>
                  <a:pt x="12399" y="12828"/>
                  <a:pt x="12354" y="12825"/>
                  <a:pt x="12310" y="12831"/>
                </a:cubicBezTo>
                <a:close/>
                <a:moveTo>
                  <a:pt x="15115" y="13787"/>
                </a:moveTo>
                <a:cubicBezTo>
                  <a:pt x="15100" y="13856"/>
                  <a:pt x="15159" y="13926"/>
                  <a:pt x="15220" y="13975"/>
                </a:cubicBezTo>
                <a:cubicBezTo>
                  <a:pt x="15280" y="14034"/>
                  <a:pt x="15371" y="14073"/>
                  <a:pt x="15432" y="14122"/>
                </a:cubicBezTo>
                <a:cubicBezTo>
                  <a:pt x="15522" y="14182"/>
                  <a:pt x="15568" y="14251"/>
                  <a:pt x="15658" y="14310"/>
                </a:cubicBezTo>
                <a:cubicBezTo>
                  <a:pt x="15749" y="14370"/>
                  <a:pt x="15869" y="14410"/>
                  <a:pt x="15989" y="14440"/>
                </a:cubicBezTo>
                <a:cubicBezTo>
                  <a:pt x="16170" y="14489"/>
                  <a:pt x="16352" y="14539"/>
                  <a:pt x="16517" y="14588"/>
                </a:cubicBezTo>
                <a:cubicBezTo>
                  <a:pt x="16095" y="14351"/>
                  <a:pt x="15672" y="14103"/>
                  <a:pt x="15265" y="13846"/>
                </a:cubicBezTo>
                <a:cubicBezTo>
                  <a:pt x="15220" y="13816"/>
                  <a:pt x="15175" y="13787"/>
                  <a:pt x="15115" y="13787"/>
                </a:cubicBezTo>
                <a:close/>
                <a:moveTo>
                  <a:pt x="11464" y="15271"/>
                </a:moveTo>
                <a:cubicBezTo>
                  <a:pt x="11133" y="15320"/>
                  <a:pt x="10815" y="15408"/>
                  <a:pt x="10529" y="15527"/>
                </a:cubicBezTo>
                <a:cubicBezTo>
                  <a:pt x="10363" y="15596"/>
                  <a:pt x="10213" y="15676"/>
                  <a:pt x="10062" y="15765"/>
                </a:cubicBezTo>
                <a:cubicBezTo>
                  <a:pt x="10002" y="15795"/>
                  <a:pt x="9926" y="15834"/>
                  <a:pt x="9881" y="15884"/>
                </a:cubicBezTo>
                <a:cubicBezTo>
                  <a:pt x="9745" y="16002"/>
                  <a:pt x="9715" y="16151"/>
                  <a:pt x="9700" y="16299"/>
                </a:cubicBezTo>
                <a:cubicBezTo>
                  <a:pt x="9775" y="16180"/>
                  <a:pt x="9896" y="16081"/>
                  <a:pt x="10016" y="15982"/>
                </a:cubicBezTo>
                <a:cubicBezTo>
                  <a:pt x="10122" y="15903"/>
                  <a:pt x="10212" y="15814"/>
                  <a:pt x="10333" y="15754"/>
                </a:cubicBezTo>
                <a:cubicBezTo>
                  <a:pt x="10469" y="15675"/>
                  <a:pt x="10619" y="15616"/>
                  <a:pt x="10770" y="15557"/>
                </a:cubicBezTo>
                <a:cubicBezTo>
                  <a:pt x="10996" y="15458"/>
                  <a:pt x="11238" y="15369"/>
                  <a:pt x="11464" y="15271"/>
                </a:cubicBezTo>
                <a:close/>
                <a:moveTo>
                  <a:pt x="9503" y="16200"/>
                </a:moveTo>
                <a:cubicBezTo>
                  <a:pt x="9337" y="16368"/>
                  <a:pt x="9232" y="16566"/>
                  <a:pt x="9232" y="16754"/>
                </a:cubicBezTo>
                <a:cubicBezTo>
                  <a:pt x="9247" y="16952"/>
                  <a:pt x="9353" y="17149"/>
                  <a:pt x="9534" y="17307"/>
                </a:cubicBezTo>
                <a:cubicBezTo>
                  <a:pt x="9504" y="17159"/>
                  <a:pt x="9519" y="17001"/>
                  <a:pt x="9534" y="16852"/>
                </a:cubicBezTo>
                <a:cubicBezTo>
                  <a:pt x="9549" y="16635"/>
                  <a:pt x="9533" y="16417"/>
                  <a:pt x="9503" y="16200"/>
                </a:cubicBezTo>
                <a:close/>
                <a:moveTo>
                  <a:pt x="9262" y="17238"/>
                </a:moveTo>
                <a:cubicBezTo>
                  <a:pt x="9216" y="17426"/>
                  <a:pt x="9307" y="17624"/>
                  <a:pt x="9382" y="17811"/>
                </a:cubicBezTo>
                <a:cubicBezTo>
                  <a:pt x="9412" y="17861"/>
                  <a:pt x="9427" y="17920"/>
                  <a:pt x="9503" y="17960"/>
                </a:cubicBezTo>
                <a:cubicBezTo>
                  <a:pt x="9548" y="17980"/>
                  <a:pt x="9594" y="17990"/>
                  <a:pt x="9640" y="18010"/>
                </a:cubicBezTo>
                <a:cubicBezTo>
                  <a:pt x="9760" y="18059"/>
                  <a:pt x="9805" y="18168"/>
                  <a:pt x="9850" y="18266"/>
                </a:cubicBezTo>
                <a:cubicBezTo>
                  <a:pt x="10031" y="18622"/>
                  <a:pt x="10483" y="18890"/>
                  <a:pt x="10890" y="19157"/>
                </a:cubicBezTo>
                <a:cubicBezTo>
                  <a:pt x="11041" y="19256"/>
                  <a:pt x="11208" y="19374"/>
                  <a:pt x="11298" y="19513"/>
                </a:cubicBezTo>
                <a:cubicBezTo>
                  <a:pt x="11343" y="19602"/>
                  <a:pt x="11358" y="19691"/>
                  <a:pt x="11419" y="19770"/>
                </a:cubicBezTo>
                <a:cubicBezTo>
                  <a:pt x="11479" y="19849"/>
                  <a:pt x="11616" y="19918"/>
                  <a:pt x="11751" y="19889"/>
                </a:cubicBezTo>
                <a:cubicBezTo>
                  <a:pt x="11781" y="19889"/>
                  <a:pt x="11826" y="19869"/>
                  <a:pt x="11856" y="19859"/>
                </a:cubicBezTo>
                <a:cubicBezTo>
                  <a:pt x="12052" y="19799"/>
                  <a:pt x="12263" y="19889"/>
                  <a:pt x="12444" y="19968"/>
                </a:cubicBezTo>
                <a:cubicBezTo>
                  <a:pt x="12671" y="20077"/>
                  <a:pt x="12927" y="20195"/>
                  <a:pt x="12987" y="20383"/>
                </a:cubicBezTo>
                <a:cubicBezTo>
                  <a:pt x="13002" y="20156"/>
                  <a:pt x="12821" y="19938"/>
                  <a:pt x="12625" y="19750"/>
                </a:cubicBezTo>
                <a:cubicBezTo>
                  <a:pt x="12429" y="19582"/>
                  <a:pt x="12218" y="19414"/>
                  <a:pt x="11976" y="19276"/>
                </a:cubicBezTo>
                <a:cubicBezTo>
                  <a:pt x="11343" y="18910"/>
                  <a:pt x="10529" y="18643"/>
                  <a:pt x="10106" y="18158"/>
                </a:cubicBezTo>
                <a:cubicBezTo>
                  <a:pt x="10031" y="18079"/>
                  <a:pt x="9971" y="17990"/>
                  <a:pt x="9896" y="17920"/>
                </a:cubicBezTo>
                <a:cubicBezTo>
                  <a:pt x="9820" y="17861"/>
                  <a:pt x="9730" y="17802"/>
                  <a:pt x="9654" y="17743"/>
                </a:cubicBezTo>
                <a:cubicBezTo>
                  <a:pt x="9458" y="17595"/>
                  <a:pt x="9322" y="17426"/>
                  <a:pt x="9262" y="17238"/>
                </a:cubicBezTo>
                <a:close/>
                <a:moveTo>
                  <a:pt x="12116" y="20068"/>
                </a:moveTo>
                <a:cubicBezTo>
                  <a:pt x="11970" y="20079"/>
                  <a:pt x="11834" y="20144"/>
                  <a:pt x="11766" y="20225"/>
                </a:cubicBezTo>
                <a:cubicBezTo>
                  <a:pt x="11751" y="20245"/>
                  <a:pt x="11735" y="20264"/>
                  <a:pt x="11735" y="20284"/>
                </a:cubicBezTo>
                <a:cubicBezTo>
                  <a:pt x="11735" y="20314"/>
                  <a:pt x="11781" y="20334"/>
                  <a:pt x="11826" y="20344"/>
                </a:cubicBezTo>
                <a:cubicBezTo>
                  <a:pt x="11872" y="20344"/>
                  <a:pt x="11932" y="20334"/>
                  <a:pt x="11962" y="20314"/>
                </a:cubicBezTo>
                <a:cubicBezTo>
                  <a:pt x="11992" y="20294"/>
                  <a:pt x="12023" y="20265"/>
                  <a:pt x="12053" y="20255"/>
                </a:cubicBezTo>
                <a:cubicBezTo>
                  <a:pt x="12128" y="20215"/>
                  <a:pt x="12233" y="20244"/>
                  <a:pt x="12324" y="20284"/>
                </a:cubicBezTo>
                <a:cubicBezTo>
                  <a:pt x="12505" y="20363"/>
                  <a:pt x="12686" y="20453"/>
                  <a:pt x="12837" y="20562"/>
                </a:cubicBezTo>
                <a:cubicBezTo>
                  <a:pt x="12867" y="20571"/>
                  <a:pt x="12897" y="20591"/>
                  <a:pt x="12927" y="20581"/>
                </a:cubicBezTo>
                <a:cubicBezTo>
                  <a:pt x="12957" y="20571"/>
                  <a:pt x="12958" y="20551"/>
                  <a:pt x="12958" y="20532"/>
                </a:cubicBezTo>
                <a:cubicBezTo>
                  <a:pt x="12943" y="20462"/>
                  <a:pt x="12867" y="20403"/>
                  <a:pt x="12806" y="20353"/>
                </a:cubicBezTo>
                <a:cubicBezTo>
                  <a:pt x="12701" y="20274"/>
                  <a:pt x="12596" y="20205"/>
                  <a:pt x="12475" y="20146"/>
                </a:cubicBezTo>
                <a:cubicBezTo>
                  <a:pt x="12400" y="20106"/>
                  <a:pt x="12339" y="20077"/>
                  <a:pt x="12263" y="20077"/>
                </a:cubicBezTo>
                <a:cubicBezTo>
                  <a:pt x="12214" y="20067"/>
                  <a:pt x="12165" y="20064"/>
                  <a:pt x="12116"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71" name="Freeform 68"/>
          <p:cNvSpPr/>
          <p:nvPr/>
        </p:nvSpPr>
        <p:spPr>
          <a:xfrm rot="2363038">
            <a:off x="18010666" y="20959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72" name="Freeform 159"/>
          <p:cNvSpPr/>
          <p:nvPr/>
        </p:nvSpPr>
        <p:spPr>
          <a:xfrm rot="3054397">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4" name="Shape"/>
          <p:cNvSpPr/>
          <p:nvPr/>
        </p:nvSpPr>
        <p:spPr>
          <a:xfrm>
            <a:off x="5776154" y="2778964"/>
            <a:ext cx="18376562" cy="9297286"/>
          </a:xfrm>
          <a:custGeom>
            <a:avLst/>
            <a:gdLst/>
            <a:ahLst/>
            <a:cxnLst>
              <a:cxn ang="0">
                <a:pos x="wd2" y="hd2"/>
              </a:cxn>
              <a:cxn ang="5400000">
                <a:pos x="wd2" y="hd2"/>
              </a:cxn>
              <a:cxn ang="10800000">
                <a:pos x="wd2" y="hd2"/>
              </a:cxn>
              <a:cxn ang="16200000">
                <a:pos x="wd2" y="hd2"/>
              </a:cxn>
            </a:cxnLst>
            <a:rect l="0" t="0" r="r" b="b"/>
            <a:pathLst>
              <a:path w="21347" h="20243" extrusionOk="0">
                <a:moveTo>
                  <a:pt x="5022" y="1158"/>
                </a:moveTo>
                <a:cubicBezTo>
                  <a:pt x="6405" y="10"/>
                  <a:pt x="7948" y="1067"/>
                  <a:pt x="9444" y="1042"/>
                </a:cubicBezTo>
                <a:cubicBezTo>
                  <a:pt x="11019" y="1016"/>
                  <a:pt x="12540" y="-232"/>
                  <a:pt x="14111" y="38"/>
                </a:cubicBezTo>
                <a:cubicBezTo>
                  <a:pt x="15478" y="272"/>
                  <a:pt x="16752" y="1718"/>
                  <a:pt x="17086" y="4156"/>
                </a:cubicBezTo>
                <a:cubicBezTo>
                  <a:pt x="17257" y="5397"/>
                  <a:pt x="17125" y="6750"/>
                  <a:pt x="17404" y="7926"/>
                </a:cubicBezTo>
                <a:cubicBezTo>
                  <a:pt x="18118" y="10938"/>
                  <a:pt x="20723" y="10611"/>
                  <a:pt x="21268" y="13847"/>
                </a:cubicBezTo>
                <a:cubicBezTo>
                  <a:pt x="21516" y="15320"/>
                  <a:pt x="21158" y="16858"/>
                  <a:pt x="20566" y="17964"/>
                </a:cubicBezTo>
                <a:cubicBezTo>
                  <a:pt x="18744" y="21368"/>
                  <a:pt x="15894" y="20326"/>
                  <a:pt x="13362" y="18898"/>
                </a:cubicBezTo>
                <a:cubicBezTo>
                  <a:pt x="11204" y="17681"/>
                  <a:pt x="8994" y="16428"/>
                  <a:pt x="6758" y="17024"/>
                </a:cubicBezTo>
                <a:cubicBezTo>
                  <a:pt x="5096" y="17466"/>
                  <a:pt x="3415" y="18898"/>
                  <a:pt x="1848" y="17692"/>
                </a:cubicBezTo>
                <a:cubicBezTo>
                  <a:pt x="673" y="16787"/>
                  <a:pt x="-84" y="14603"/>
                  <a:pt x="8" y="12236"/>
                </a:cubicBezTo>
                <a:cubicBezTo>
                  <a:pt x="132" y="9042"/>
                  <a:pt x="1665" y="7010"/>
                  <a:pt x="2849" y="4724"/>
                </a:cubicBezTo>
                <a:cubicBezTo>
                  <a:pt x="3526" y="3415"/>
                  <a:pt x="4129" y="1899"/>
                  <a:pt x="5022" y="1158"/>
                </a:cubicBezTo>
                <a:close/>
              </a:path>
            </a:pathLst>
          </a:custGeom>
          <a:solidFill>
            <a:schemeClr val="accent2"/>
          </a:solidFill>
          <a:ln w="25400">
            <a:miter lim="400000"/>
          </a:ln>
        </p:spPr>
        <p:txBody>
          <a:bodyPr tIns="91439" bIns="91439"/>
          <a:lstStyle/>
          <a:p>
            <a:endParaRPr/>
          </a:p>
        </p:txBody>
      </p:sp>
      <p:sp>
        <p:nvSpPr>
          <p:cNvPr id="75" name="Shape"/>
          <p:cNvSpPr/>
          <p:nvPr/>
        </p:nvSpPr>
        <p:spPr>
          <a:xfrm>
            <a:off x="8009118" y="3421757"/>
            <a:ext cx="14779443" cy="7628883"/>
          </a:xfrm>
          <a:custGeom>
            <a:avLst/>
            <a:gdLst/>
            <a:ahLst/>
            <a:cxnLst>
              <a:cxn ang="0">
                <a:pos x="wd2" y="hd2"/>
              </a:cxn>
              <a:cxn ang="5400000">
                <a:pos x="wd2" y="hd2"/>
              </a:cxn>
              <a:cxn ang="10800000">
                <a:pos x="wd2" y="hd2"/>
              </a:cxn>
              <a:cxn ang="16200000">
                <a:pos x="wd2" y="hd2"/>
              </a:cxn>
            </a:cxnLst>
            <a:rect l="0" t="0" r="r" b="b"/>
            <a:pathLst>
              <a:path w="21274" h="20976" extrusionOk="0">
                <a:moveTo>
                  <a:pt x="5098" y="401"/>
                </a:moveTo>
                <a:cubicBezTo>
                  <a:pt x="4145" y="866"/>
                  <a:pt x="3271" y="1768"/>
                  <a:pt x="2496" y="2922"/>
                </a:cubicBezTo>
                <a:cubicBezTo>
                  <a:pt x="919" y="5271"/>
                  <a:pt x="-214" y="8721"/>
                  <a:pt x="35" y="12469"/>
                </a:cubicBezTo>
                <a:cubicBezTo>
                  <a:pt x="217" y="15224"/>
                  <a:pt x="1163" y="17598"/>
                  <a:pt x="2536" y="18485"/>
                </a:cubicBezTo>
                <a:cubicBezTo>
                  <a:pt x="3763" y="19278"/>
                  <a:pt x="5071" y="18690"/>
                  <a:pt x="6348" y="18334"/>
                </a:cubicBezTo>
                <a:cubicBezTo>
                  <a:pt x="8480" y="17740"/>
                  <a:pt x="10653" y="17829"/>
                  <a:pt x="12750" y="18773"/>
                </a:cubicBezTo>
                <a:cubicBezTo>
                  <a:pt x="14323" y="19480"/>
                  <a:pt x="15842" y="20666"/>
                  <a:pt x="17454" y="20932"/>
                </a:cubicBezTo>
                <a:cubicBezTo>
                  <a:pt x="18901" y="21171"/>
                  <a:pt x="20434" y="20470"/>
                  <a:pt x="21053" y="18059"/>
                </a:cubicBezTo>
                <a:cubicBezTo>
                  <a:pt x="21386" y="16760"/>
                  <a:pt x="21334" y="15231"/>
                  <a:pt x="20957" y="13975"/>
                </a:cubicBezTo>
                <a:cubicBezTo>
                  <a:pt x="20198" y="11451"/>
                  <a:pt x="18524" y="10910"/>
                  <a:pt x="17273" y="9326"/>
                </a:cubicBezTo>
                <a:cubicBezTo>
                  <a:pt x="15967" y="7674"/>
                  <a:pt x="15167" y="4905"/>
                  <a:pt x="13874" y="3221"/>
                </a:cubicBezTo>
                <a:cubicBezTo>
                  <a:pt x="12813" y="1839"/>
                  <a:pt x="11535" y="1320"/>
                  <a:pt x="10278" y="840"/>
                </a:cubicBezTo>
                <a:cubicBezTo>
                  <a:pt x="8561" y="185"/>
                  <a:pt x="6797" y="-429"/>
                  <a:pt x="5098" y="401"/>
                </a:cubicBezTo>
                <a:close/>
              </a:path>
            </a:pathLst>
          </a:custGeom>
          <a:solidFill>
            <a:schemeClr val="accent3"/>
          </a:solidFill>
          <a:ln w="25400">
            <a:miter lim="400000"/>
          </a:ln>
        </p:spPr>
        <p:txBody>
          <a:bodyPr tIns="91439" bIns="91439"/>
          <a:lstStyle/>
          <a:p>
            <a:pPr marL="571500" indent="-571500">
              <a:buFont typeface="Arial" panose="020B0604020202020204" pitchFamily="34" charset="0"/>
              <a:buChar char="•"/>
            </a:pPr>
            <a:r>
              <a:rPr lang="en-US" dirty="0" err="1"/>
              <a:t>Laman</a:t>
            </a:r>
            <a:r>
              <a:rPr lang="en-US" dirty="0"/>
              <a:t> Login</a:t>
            </a:r>
          </a:p>
          <a:p>
            <a:pPr marL="571500" indent="-571500">
              <a:buFont typeface="Arial" panose="020B0604020202020204" pitchFamily="34" charset="0"/>
              <a:buChar char="•"/>
            </a:pPr>
            <a:r>
              <a:rPr lang="en-US" dirty="0" err="1"/>
              <a:t>Tempat</a:t>
            </a:r>
            <a:r>
              <a:rPr lang="en-US" dirty="0"/>
              <a:t> Input Username</a:t>
            </a:r>
          </a:p>
          <a:p>
            <a:pPr marL="571500" indent="-571500">
              <a:buFont typeface="Arial" panose="020B0604020202020204" pitchFamily="34" charset="0"/>
              <a:buChar char="•"/>
            </a:pPr>
            <a:r>
              <a:rPr lang="en-US" dirty="0" err="1"/>
              <a:t>Tempat</a:t>
            </a:r>
            <a:r>
              <a:rPr lang="en-US" dirty="0"/>
              <a:t> Input NIM/Password</a:t>
            </a:r>
          </a:p>
          <a:p>
            <a:pPr marL="571500" indent="-571500">
              <a:buFont typeface="Arial" panose="020B0604020202020204" pitchFamily="34" charset="0"/>
              <a:buChar char="•"/>
            </a:pPr>
            <a:r>
              <a:rPr lang="en-US" dirty="0" err="1"/>
              <a:t>Tombol</a:t>
            </a:r>
            <a:r>
              <a:rPr lang="en-US" dirty="0"/>
              <a:t> Login</a:t>
            </a:r>
          </a:p>
          <a:p>
            <a:pPr marL="571500" indent="-571500">
              <a:buFont typeface="Arial" panose="020B0604020202020204" pitchFamily="34" charset="0"/>
              <a:buChar char="•"/>
            </a:pPr>
            <a:r>
              <a:rPr lang="en-US" dirty="0"/>
              <a:t>Menu </a:t>
            </a:r>
            <a:r>
              <a:rPr lang="en-US" dirty="0" err="1"/>
              <a:t>Mendaftar</a:t>
            </a:r>
            <a:r>
              <a:rPr lang="en-US" dirty="0"/>
              <a:t> </a:t>
            </a:r>
            <a:r>
              <a:rPr lang="en-US" dirty="0" err="1"/>
              <a:t>Bagi</a:t>
            </a:r>
            <a:r>
              <a:rPr lang="en-US" dirty="0"/>
              <a:t> Yang Belum </a:t>
            </a:r>
            <a:r>
              <a:rPr lang="en-US" dirty="0" err="1"/>
              <a:t>Mempunyai</a:t>
            </a:r>
            <a:r>
              <a:rPr lang="en-US" dirty="0"/>
              <a:t> Akun</a:t>
            </a:r>
          </a:p>
          <a:p>
            <a:pPr marL="571500" indent="-571500">
              <a:buFont typeface="Arial" panose="020B0604020202020204" pitchFamily="34" charset="0"/>
              <a:buChar char="•"/>
            </a:pPr>
            <a:r>
              <a:rPr lang="en-US" dirty="0"/>
              <a:t>Menu Daftar Kolam </a:t>
            </a:r>
            <a:r>
              <a:rPr lang="en-US" dirty="0" err="1"/>
              <a:t>Beserta</a:t>
            </a:r>
            <a:r>
              <a:rPr lang="en-US" dirty="0"/>
              <a:t> Hari Dan Harga</a:t>
            </a:r>
          </a:p>
          <a:p>
            <a:pPr marL="571500" indent="-571500">
              <a:buFont typeface="Arial" panose="020B0604020202020204" pitchFamily="34" charset="0"/>
              <a:buChar char="•"/>
            </a:pPr>
            <a:r>
              <a:rPr lang="en-US" dirty="0"/>
              <a:t>Fitur </a:t>
            </a:r>
            <a:r>
              <a:rPr lang="en-US" dirty="0" err="1"/>
              <a:t>Tekan</a:t>
            </a:r>
            <a:r>
              <a:rPr lang="en-US" dirty="0"/>
              <a:t> “Y” </a:t>
            </a:r>
            <a:r>
              <a:rPr lang="en-US" dirty="0" err="1"/>
              <a:t>Untuk</a:t>
            </a:r>
            <a:r>
              <a:rPr lang="en-US" dirty="0"/>
              <a:t> </a:t>
            </a:r>
            <a:r>
              <a:rPr lang="en-US" dirty="0" err="1"/>
              <a:t>Melanjutkan</a:t>
            </a:r>
            <a:endParaRPr lang="en-US" dirty="0"/>
          </a:p>
          <a:p>
            <a:pPr marL="571500" indent="-571500">
              <a:buFont typeface="Arial" panose="020B0604020202020204" pitchFamily="34" charset="0"/>
              <a:buChar char="•"/>
            </a:pPr>
            <a:r>
              <a:rPr lang="en-US" dirty="0"/>
              <a:t>Kolom </a:t>
            </a:r>
            <a:r>
              <a:rPr lang="en-US" dirty="0" err="1"/>
              <a:t>Memasukkan</a:t>
            </a:r>
            <a:r>
              <a:rPr lang="en-US" dirty="0"/>
              <a:t> Kode </a:t>
            </a:r>
            <a:r>
              <a:rPr lang="en-US" dirty="0" err="1"/>
              <a:t>Untuk</a:t>
            </a:r>
            <a:r>
              <a:rPr lang="en-US" dirty="0"/>
              <a:t> </a:t>
            </a:r>
            <a:r>
              <a:rPr lang="en-US" dirty="0" err="1"/>
              <a:t>Pembelian</a:t>
            </a:r>
            <a:r>
              <a:rPr lang="en-US" dirty="0"/>
              <a:t> </a:t>
            </a:r>
            <a:r>
              <a:rPr lang="en-US" dirty="0" err="1"/>
              <a:t>Tiket</a:t>
            </a:r>
            <a:r>
              <a:rPr lang="en-US" dirty="0"/>
              <a:t> </a:t>
            </a:r>
            <a:r>
              <a:rPr lang="en-US" dirty="0" err="1"/>
              <a:t>Berenang</a:t>
            </a:r>
            <a:endParaRPr lang="en-US" dirty="0"/>
          </a:p>
          <a:p>
            <a:pPr marL="571500" indent="-571500">
              <a:buFont typeface="Arial" panose="020B0604020202020204" pitchFamily="34" charset="0"/>
              <a:buChar char="•"/>
            </a:pPr>
            <a:r>
              <a:rPr lang="en-US" dirty="0"/>
              <a:t>Hasil </a:t>
            </a:r>
            <a:r>
              <a:rPr lang="en-US" dirty="0" err="1"/>
              <a:t>Pembelian</a:t>
            </a:r>
            <a:r>
              <a:rPr lang="en-US" dirty="0"/>
              <a:t> </a:t>
            </a:r>
            <a:r>
              <a:rPr lang="en-US" dirty="0" err="1"/>
              <a:t>Tiket</a:t>
            </a:r>
            <a:endParaRPr dirty="0"/>
          </a:p>
        </p:txBody>
      </p:sp>
      <p:sp>
        <p:nvSpPr>
          <p:cNvPr id="76" name="Freeform 337"/>
          <p:cNvSpPr/>
          <p:nvPr/>
        </p:nvSpPr>
        <p:spPr>
          <a:xfrm>
            <a:off x="-1495530" y="-1765494"/>
            <a:ext cx="26820544" cy="15812856"/>
          </a:xfrm>
          <a:custGeom>
            <a:avLst/>
            <a:gdLst/>
            <a:ahLst/>
            <a:cxnLst>
              <a:cxn ang="0">
                <a:pos x="wd2" y="hd2"/>
              </a:cxn>
              <a:cxn ang="5400000">
                <a:pos x="wd2" y="hd2"/>
              </a:cxn>
              <a:cxn ang="10800000">
                <a:pos x="wd2" y="hd2"/>
              </a:cxn>
              <a:cxn ang="16200000">
                <a:pos x="wd2" y="hd2"/>
              </a:cxn>
            </a:cxnLst>
            <a:rect l="0" t="0" r="r" b="b"/>
            <a:pathLst>
              <a:path w="21597" h="21600" extrusionOk="0">
                <a:moveTo>
                  <a:pt x="21571" y="7901"/>
                </a:moveTo>
                <a:lnTo>
                  <a:pt x="6653" y="4154"/>
                </a:lnTo>
                <a:lnTo>
                  <a:pt x="6581" y="2712"/>
                </a:lnTo>
                <a:lnTo>
                  <a:pt x="7258" y="2238"/>
                </a:lnTo>
                <a:cubicBezTo>
                  <a:pt x="7273" y="2226"/>
                  <a:pt x="7277" y="2200"/>
                  <a:pt x="7269" y="2174"/>
                </a:cubicBezTo>
                <a:cubicBezTo>
                  <a:pt x="7262" y="2149"/>
                  <a:pt x="7246" y="2142"/>
                  <a:pt x="7231" y="2155"/>
                </a:cubicBezTo>
                <a:lnTo>
                  <a:pt x="6562" y="2622"/>
                </a:lnTo>
                <a:lnTo>
                  <a:pt x="6083" y="1321"/>
                </a:lnTo>
                <a:lnTo>
                  <a:pt x="6430" y="321"/>
                </a:lnTo>
                <a:cubicBezTo>
                  <a:pt x="6438" y="295"/>
                  <a:pt x="6434" y="269"/>
                  <a:pt x="6419" y="256"/>
                </a:cubicBezTo>
                <a:cubicBezTo>
                  <a:pt x="6404" y="244"/>
                  <a:pt x="6389" y="250"/>
                  <a:pt x="6381" y="276"/>
                </a:cubicBezTo>
                <a:lnTo>
                  <a:pt x="6034" y="1276"/>
                </a:lnTo>
                <a:cubicBezTo>
                  <a:pt x="5866" y="1257"/>
                  <a:pt x="5700" y="1189"/>
                  <a:pt x="5539" y="1075"/>
                </a:cubicBezTo>
                <a:cubicBezTo>
                  <a:pt x="5379" y="960"/>
                  <a:pt x="5222" y="798"/>
                  <a:pt x="5071" y="590"/>
                </a:cubicBezTo>
                <a:lnTo>
                  <a:pt x="5048" y="45"/>
                </a:lnTo>
                <a:cubicBezTo>
                  <a:pt x="5048" y="19"/>
                  <a:pt x="5033" y="0"/>
                  <a:pt x="5018" y="0"/>
                </a:cubicBezTo>
                <a:cubicBezTo>
                  <a:pt x="5003" y="0"/>
                  <a:pt x="4992" y="26"/>
                  <a:pt x="4992" y="51"/>
                </a:cubicBezTo>
                <a:lnTo>
                  <a:pt x="5014" y="590"/>
                </a:lnTo>
                <a:cubicBezTo>
                  <a:pt x="4857" y="769"/>
                  <a:pt x="4690" y="910"/>
                  <a:pt x="4514" y="1012"/>
                </a:cubicBezTo>
                <a:cubicBezTo>
                  <a:pt x="4338" y="1114"/>
                  <a:pt x="4153" y="1176"/>
                  <a:pt x="3961" y="1199"/>
                </a:cubicBezTo>
                <a:lnTo>
                  <a:pt x="3474" y="173"/>
                </a:lnTo>
                <a:cubicBezTo>
                  <a:pt x="3468" y="163"/>
                  <a:pt x="3461" y="157"/>
                  <a:pt x="3454" y="155"/>
                </a:cubicBezTo>
                <a:cubicBezTo>
                  <a:pt x="3447" y="154"/>
                  <a:pt x="3440" y="157"/>
                  <a:pt x="3432" y="167"/>
                </a:cubicBezTo>
                <a:cubicBezTo>
                  <a:pt x="3426" y="176"/>
                  <a:pt x="3423" y="188"/>
                  <a:pt x="3422" y="200"/>
                </a:cubicBezTo>
                <a:cubicBezTo>
                  <a:pt x="3421" y="212"/>
                  <a:pt x="3423" y="224"/>
                  <a:pt x="3428" y="237"/>
                </a:cubicBezTo>
                <a:lnTo>
                  <a:pt x="3919" y="1269"/>
                </a:lnTo>
                <a:cubicBezTo>
                  <a:pt x="3885" y="1551"/>
                  <a:pt x="3844" y="1861"/>
                  <a:pt x="3788" y="2136"/>
                </a:cubicBezTo>
                <a:cubicBezTo>
                  <a:pt x="3732" y="2412"/>
                  <a:pt x="3662" y="2654"/>
                  <a:pt x="3572" y="2802"/>
                </a:cubicBezTo>
                <a:lnTo>
                  <a:pt x="2303" y="1905"/>
                </a:lnTo>
                <a:cubicBezTo>
                  <a:pt x="2296" y="1902"/>
                  <a:pt x="2288" y="1903"/>
                  <a:pt x="2282" y="1908"/>
                </a:cubicBezTo>
                <a:cubicBezTo>
                  <a:pt x="2275" y="1913"/>
                  <a:pt x="2269" y="1921"/>
                  <a:pt x="2265" y="1931"/>
                </a:cubicBezTo>
                <a:cubicBezTo>
                  <a:pt x="2264" y="1943"/>
                  <a:pt x="2265" y="1956"/>
                  <a:pt x="2267" y="1968"/>
                </a:cubicBezTo>
                <a:cubicBezTo>
                  <a:pt x="2270" y="1979"/>
                  <a:pt x="2275" y="1988"/>
                  <a:pt x="2281" y="1995"/>
                </a:cubicBezTo>
                <a:lnTo>
                  <a:pt x="3549" y="2879"/>
                </a:lnTo>
                <a:cubicBezTo>
                  <a:pt x="3604" y="3138"/>
                  <a:pt x="3632" y="3374"/>
                  <a:pt x="3634" y="3589"/>
                </a:cubicBezTo>
                <a:cubicBezTo>
                  <a:pt x="3636" y="3803"/>
                  <a:pt x="3611" y="3997"/>
                  <a:pt x="3560" y="4174"/>
                </a:cubicBezTo>
                <a:lnTo>
                  <a:pt x="23" y="4910"/>
                </a:lnTo>
                <a:cubicBezTo>
                  <a:pt x="8" y="4916"/>
                  <a:pt x="-3" y="4935"/>
                  <a:pt x="1" y="4961"/>
                </a:cubicBezTo>
                <a:cubicBezTo>
                  <a:pt x="5" y="4987"/>
                  <a:pt x="16" y="5000"/>
                  <a:pt x="27" y="5000"/>
                </a:cubicBezTo>
                <a:lnTo>
                  <a:pt x="31" y="5000"/>
                </a:lnTo>
                <a:lnTo>
                  <a:pt x="3568" y="4263"/>
                </a:lnTo>
                <a:cubicBezTo>
                  <a:pt x="3676" y="4414"/>
                  <a:pt x="3775" y="4603"/>
                  <a:pt x="3870" y="4840"/>
                </a:cubicBezTo>
                <a:cubicBezTo>
                  <a:pt x="3964" y="5077"/>
                  <a:pt x="4055" y="5363"/>
                  <a:pt x="4146" y="5706"/>
                </a:cubicBezTo>
                <a:lnTo>
                  <a:pt x="769" y="12772"/>
                </a:lnTo>
                <a:cubicBezTo>
                  <a:pt x="758" y="12792"/>
                  <a:pt x="761" y="12824"/>
                  <a:pt x="773" y="12843"/>
                </a:cubicBezTo>
                <a:cubicBezTo>
                  <a:pt x="777" y="12849"/>
                  <a:pt x="784" y="12856"/>
                  <a:pt x="792" y="12856"/>
                </a:cubicBezTo>
                <a:cubicBezTo>
                  <a:pt x="799" y="12856"/>
                  <a:pt x="807" y="12849"/>
                  <a:pt x="814" y="12837"/>
                </a:cubicBezTo>
                <a:lnTo>
                  <a:pt x="4195" y="5757"/>
                </a:lnTo>
                <a:cubicBezTo>
                  <a:pt x="4346" y="5751"/>
                  <a:pt x="4501" y="5767"/>
                  <a:pt x="4663" y="5805"/>
                </a:cubicBezTo>
                <a:cubicBezTo>
                  <a:pt x="4824" y="5844"/>
                  <a:pt x="4993" y="5904"/>
                  <a:pt x="5173" y="5988"/>
                </a:cubicBezTo>
                <a:lnTo>
                  <a:pt x="5188" y="7360"/>
                </a:lnTo>
                <a:cubicBezTo>
                  <a:pt x="5188" y="7373"/>
                  <a:pt x="5191" y="7384"/>
                  <a:pt x="5196" y="7392"/>
                </a:cubicBezTo>
                <a:cubicBezTo>
                  <a:pt x="5201" y="7400"/>
                  <a:pt x="5209" y="7405"/>
                  <a:pt x="5218" y="7405"/>
                </a:cubicBezTo>
                <a:lnTo>
                  <a:pt x="5218" y="7405"/>
                </a:lnTo>
                <a:cubicBezTo>
                  <a:pt x="5226" y="7405"/>
                  <a:pt x="5232" y="7400"/>
                  <a:pt x="5237" y="7391"/>
                </a:cubicBezTo>
                <a:cubicBezTo>
                  <a:pt x="5242" y="7382"/>
                  <a:pt x="5244" y="7369"/>
                  <a:pt x="5244" y="7353"/>
                </a:cubicBezTo>
                <a:lnTo>
                  <a:pt x="5229" y="5969"/>
                </a:lnTo>
                <a:cubicBezTo>
                  <a:pt x="5380" y="5805"/>
                  <a:pt x="5526" y="5678"/>
                  <a:pt x="5667" y="5587"/>
                </a:cubicBezTo>
                <a:cubicBezTo>
                  <a:pt x="5809" y="5496"/>
                  <a:pt x="5947" y="5440"/>
                  <a:pt x="6083" y="5417"/>
                </a:cubicBezTo>
                <a:cubicBezTo>
                  <a:pt x="6085" y="5417"/>
                  <a:pt x="6086" y="5417"/>
                  <a:pt x="6087" y="5417"/>
                </a:cubicBezTo>
                <a:cubicBezTo>
                  <a:pt x="6087" y="5417"/>
                  <a:pt x="6088" y="5417"/>
                  <a:pt x="6090" y="5417"/>
                </a:cubicBezTo>
                <a:lnTo>
                  <a:pt x="13109" y="21587"/>
                </a:lnTo>
                <a:cubicBezTo>
                  <a:pt x="13113" y="21594"/>
                  <a:pt x="13120" y="21600"/>
                  <a:pt x="13128" y="21600"/>
                </a:cubicBezTo>
                <a:cubicBezTo>
                  <a:pt x="13135" y="21600"/>
                  <a:pt x="13143" y="21594"/>
                  <a:pt x="13147" y="21587"/>
                </a:cubicBezTo>
                <a:cubicBezTo>
                  <a:pt x="13158" y="21568"/>
                  <a:pt x="13158" y="21536"/>
                  <a:pt x="13147" y="21517"/>
                </a:cubicBezTo>
                <a:lnTo>
                  <a:pt x="6120" y="5327"/>
                </a:lnTo>
                <a:cubicBezTo>
                  <a:pt x="6177" y="5100"/>
                  <a:pt x="6249" y="4893"/>
                  <a:pt x="6335" y="4709"/>
                </a:cubicBezTo>
                <a:cubicBezTo>
                  <a:pt x="6422" y="4524"/>
                  <a:pt x="6523" y="4363"/>
                  <a:pt x="6638" y="4225"/>
                </a:cubicBezTo>
                <a:lnTo>
                  <a:pt x="21567" y="7978"/>
                </a:lnTo>
                <a:lnTo>
                  <a:pt x="21571" y="7978"/>
                </a:lnTo>
                <a:cubicBezTo>
                  <a:pt x="21586" y="7978"/>
                  <a:pt x="21597" y="7959"/>
                  <a:pt x="21597" y="7940"/>
                </a:cubicBezTo>
                <a:cubicBezTo>
                  <a:pt x="21597" y="7927"/>
                  <a:pt x="21586" y="7908"/>
                  <a:pt x="21571" y="7901"/>
                </a:cubicBezTo>
                <a:close/>
                <a:moveTo>
                  <a:pt x="6592" y="4135"/>
                </a:moveTo>
                <a:lnTo>
                  <a:pt x="6373" y="4077"/>
                </a:lnTo>
                <a:cubicBezTo>
                  <a:pt x="6283" y="3965"/>
                  <a:pt x="6215" y="3829"/>
                  <a:pt x="6170" y="3666"/>
                </a:cubicBezTo>
                <a:cubicBezTo>
                  <a:pt x="6124" y="3504"/>
                  <a:pt x="6102" y="3314"/>
                  <a:pt x="6102" y="3096"/>
                </a:cubicBezTo>
                <a:lnTo>
                  <a:pt x="6521" y="2744"/>
                </a:lnTo>
                <a:lnTo>
                  <a:pt x="6592" y="4135"/>
                </a:lnTo>
                <a:close/>
                <a:moveTo>
                  <a:pt x="5524" y="2923"/>
                </a:moveTo>
                <a:cubicBezTo>
                  <a:pt x="5530" y="3007"/>
                  <a:pt x="5543" y="3087"/>
                  <a:pt x="5564" y="3163"/>
                </a:cubicBezTo>
                <a:cubicBezTo>
                  <a:pt x="5585" y="3239"/>
                  <a:pt x="5615" y="3311"/>
                  <a:pt x="5652" y="3379"/>
                </a:cubicBezTo>
                <a:lnTo>
                  <a:pt x="5248" y="3712"/>
                </a:lnTo>
                <a:lnTo>
                  <a:pt x="5524" y="2923"/>
                </a:lnTo>
                <a:close/>
                <a:moveTo>
                  <a:pt x="5199" y="3667"/>
                </a:moveTo>
                <a:lnTo>
                  <a:pt x="5169" y="2917"/>
                </a:lnTo>
                <a:cubicBezTo>
                  <a:pt x="5211" y="2943"/>
                  <a:pt x="5257" y="2951"/>
                  <a:pt x="5309" y="2941"/>
                </a:cubicBezTo>
                <a:cubicBezTo>
                  <a:pt x="5361" y="2931"/>
                  <a:pt x="5418" y="2904"/>
                  <a:pt x="5482" y="2859"/>
                </a:cubicBezTo>
                <a:lnTo>
                  <a:pt x="5199" y="3667"/>
                </a:lnTo>
                <a:close/>
                <a:moveTo>
                  <a:pt x="5143" y="3680"/>
                </a:moveTo>
                <a:lnTo>
                  <a:pt x="4757" y="2866"/>
                </a:lnTo>
                <a:cubicBezTo>
                  <a:pt x="4816" y="2898"/>
                  <a:pt x="4874" y="2917"/>
                  <a:pt x="4933" y="2923"/>
                </a:cubicBezTo>
                <a:cubicBezTo>
                  <a:pt x="4992" y="2928"/>
                  <a:pt x="5052" y="2920"/>
                  <a:pt x="5112" y="2898"/>
                </a:cubicBezTo>
                <a:lnTo>
                  <a:pt x="5143" y="3680"/>
                </a:lnTo>
                <a:close/>
                <a:moveTo>
                  <a:pt x="5090" y="3725"/>
                </a:moveTo>
                <a:lnTo>
                  <a:pt x="4572" y="3404"/>
                </a:lnTo>
                <a:cubicBezTo>
                  <a:pt x="4614" y="3337"/>
                  <a:pt x="4645" y="3262"/>
                  <a:pt x="4666" y="3177"/>
                </a:cubicBezTo>
                <a:cubicBezTo>
                  <a:pt x="4687" y="3093"/>
                  <a:pt x="4697" y="3000"/>
                  <a:pt x="4697" y="2898"/>
                </a:cubicBezTo>
                <a:lnTo>
                  <a:pt x="5090" y="3725"/>
                </a:lnTo>
                <a:close/>
                <a:moveTo>
                  <a:pt x="5059" y="3808"/>
                </a:moveTo>
                <a:lnTo>
                  <a:pt x="4671" y="3904"/>
                </a:lnTo>
                <a:cubicBezTo>
                  <a:pt x="4680" y="3837"/>
                  <a:pt x="4676" y="3771"/>
                  <a:pt x="4664" y="3709"/>
                </a:cubicBezTo>
                <a:cubicBezTo>
                  <a:pt x="4652" y="3646"/>
                  <a:pt x="4631" y="3587"/>
                  <a:pt x="4606" y="3532"/>
                </a:cubicBezTo>
                <a:lnTo>
                  <a:pt x="5059" y="3808"/>
                </a:lnTo>
                <a:close/>
                <a:moveTo>
                  <a:pt x="5101" y="3891"/>
                </a:moveTo>
                <a:lnTo>
                  <a:pt x="4840" y="4385"/>
                </a:lnTo>
                <a:cubicBezTo>
                  <a:pt x="4829" y="4308"/>
                  <a:pt x="4810" y="4238"/>
                  <a:pt x="4784" y="4173"/>
                </a:cubicBezTo>
                <a:cubicBezTo>
                  <a:pt x="4758" y="4108"/>
                  <a:pt x="4725" y="4048"/>
                  <a:pt x="4686" y="3994"/>
                </a:cubicBezTo>
                <a:lnTo>
                  <a:pt x="5101" y="3891"/>
                </a:lnTo>
                <a:close/>
                <a:moveTo>
                  <a:pt x="5150" y="3949"/>
                </a:moveTo>
                <a:lnTo>
                  <a:pt x="5158" y="4648"/>
                </a:lnTo>
                <a:cubicBezTo>
                  <a:pt x="5114" y="4581"/>
                  <a:pt x="5071" y="4529"/>
                  <a:pt x="5027" y="4494"/>
                </a:cubicBezTo>
                <a:cubicBezTo>
                  <a:pt x="4983" y="4459"/>
                  <a:pt x="4939" y="4440"/>
                  <a:pt x="4893" y="4436"/>
                </a:cubicBezTo>
                <a:lnTo>
                  <a:pt x="5150" y="3949"/>
                </a:lnTo>
                <a:close/>
                <a:moveTo>
                  <a:pt x="5207" y="3943"/>
                </a:moveTo>
                <a:lnTo>
                  <a:pt x="5509" y="4449"/>
                </a:lnTo>
                <a:cubicBezTo>
                  <a:pt x="5454" y="4465"/>
                  <a:pt x="5402" y="4491"/>
                  <a:pt x="5353" y="4527"/>
                </a:cubicBezTo>
                <a:cubicBezTo>
                  <a:pt x="5304" y="4563"/>
                  <a:pt x="5258" y="4609"/>
                  <a:pt x="5214" y="4667"/>
                </a:cubicBezTo>
                <a:lnTo>
                  <a:pt x="5207" y="3943"/>
                </a:lnTo>
                <a:close/>
                <a:moveTo>
                  <a:pt x="5256" y="3898"/>
                </a:moveTo>
                <a:lnTo>
                  <a:pt x="5675" y="4007"/>
                </a:lnTo>
                <a:lnTo>
                  <a:pt x="5554" y="4404"/>
                </a:lnTo>
                <a:lnTo>
                  <a:pt x="5256" y="3898"/>
                </a:lnTo>
                <a:close/>
                <a:moveTo>
                  <a:pt x="5271" y="3802"/>
                </a:moveTo>
                <a:lnTo>
                  <a:pt x="5675" y="3462"/>
                </a:lnTo>
                <a:cubicBezTo>
                  <a:pt x="5652" y="3536"/>
                  <a:pt x="5641" y="3608"/>
                  <a:pt x="5640" y="3680"/>
                </a:cubicBezTo>
                <a:cubicBezTo>
                  <a:pt x="5640" y="3752"/>
                  <a:pt x="5650" y="3824"/>
                  <a:pt x="5671" y="3898"/>
                </a:cubicBezTo>
                <a:lnTo>
                  <a:pt x="5271" y="3802"/>
                </a:lnTo>
                <a:close/>
                <a:moveTo>
                  <a:pt x="5705" y="3334"/>
                </a:moveTo>
                <a:cubicBezTo>
                  <a:pt x="5656" y="3254"/>
                  <a:pt x="5622" y="3167"/>
                  <a:pt x="5602" y="3072"/>
                </a:cubicBezTo>
                <a:cubicBezTo>
                  <a:pt x="5581" y="2978"/>
                  <a:pt x="5575" y="2875"/>
                  <a:pt x="5581" y="2763"/>
                </a:cubicBezTo>
                <a:lnTo>
                  <a:pt x="5788" y="2167"/>
                </a:lnTo>
                <a:cubicBezTo>
                  <a:pt x="5809" y="2334"/>
                  <a:pt x="5836" y="2503"/>
                  <a:pt x="5876" y="2658"/>
                </a:cubicBezTo>
                <a:cubicBezTo>
                  <a:pt x="5916" y="2813"/>
                  <a:pt x="5968" y="2952"/>
                  <a:pt x="6037" y="3058"/>
                </a:cubicBezTo>
                <a:lnTo>
                  <a:pt x="5705" y="3334"/>
                </a:lnTo>
                <a:close/>
                <a:moveTo>
                  <a:pt x="5531" y="2712"/>
                </a:moveTo>
                <a:cubicBezTo>
                  <a:pt x="5450" y="2786"/>
                  <a:pt x="5379" y="2830"/>
                  <a:pt x="5318" y="2846"/>
                </a:cubicBezTo>
                <a:cubicBezTo>
                  <a:pt x="5257" y="2862"/>
                  <a:pt x="5205" y="2850"/>
                  <a:pt x="5161" y="2808"/>
                </a:cubicBezTo>
                <a:lnTo>
                  <a:pt x="5105" y="1442"/>
                </a:lnTo>
                <a:cubicBezTo>
                  <a:pt x="5199" y="1596"/>
                  <a:pt x="5301" y="1718"/>
                  <a:pt x="5411" y="1807"/>
                </a:cubicBezTo>
                <a:cubicBezTo>
                  <a:pt x="5521" y="1896"/>
                  <a:pt x="5639" y="1952"/>
                  <a:pt x="5766" y="1975"/>
                </a:cubicBezTo>
                <a:cubicBezTo>
                  <a:pt x="5766" y="1981"/>
                  <a:pt x="5767" y="1989"/>
                  <a:pt x="5767" y="1997"/>
                </a:cubicBezTo>
                <a:cubicBezTo>
                  <a:pt x="5768" y="2005"/>
                  <a:pt x="5769" y="2013"/>
                  <a:pt x="5769" y="2019"/>
                </a:cubicBezTo>
                <a:lnTo>
                  <a:pt x="5531" y="2712"/>
                </a:lnTo>
                <a:close/>
                <a:moveTo>
                  <a:pt x="5105" y="2802"/>
                </a:moveTo>
                <a:cubicBezTo>
                  <a:pt x="5033" y="2830"/>
                  <a:pt x="4961" y="2837"/>
                  <a:pt x="4890" y="2821"/>
                </a:cubicBezTo>
                <a:cubicBezTo>
                  <a:pt x="4819" y="2805"/>
                  <a:pt x="4748" y="2766"/>
                  <a:pt x="4678" y="2705"/>
                </a:cubicBezTo>
                <a:lnTo>
                  <a:pt x="4350" y="2013"/>
                </a:lnTo>
                <a:cubicBezTo>
                  <a:pt x="4478" y="1971"/>
                  <a:pt x="4601" y="1901"/>
                  <a:pt x="4717" y="1801"/>
                </a:cubicBezTo>
                <a:cubicBezTo>
                  <a:pt x="4833" y="1702"/>
                  <a:pt x="4942" y="1574"/>
                  <a:pt x="5044" y="1417"/>
                </a:cubicBezTo>
                <a:lnTo>
                  <a:pt x="5105" y="2802"/>
                </a:lnTo>
                <a:close/>
                <a:moveTo>
                  <a:pt x="4633" y="2763"/>
                </a:moveTo>
                <a:cubicBezTo>
                  <a:pt x="4644" y="2891"/>
                  <a:pt x="4639" y="3004"/>
                  <a:pt x="4619" y="3103"/>
                </a:cubicBezTo>
                <a:cubicBezTo>
                  <a:pt x="4598" y="3202"/>
                  <a:pt x="4561" y="3289"/>
                  <a:pt x="4508" y="3366"/>
                </a:cubicBezTo>
                <a:lnTo>
                  <a:pt x="4176" y="3161"/>
                </a:lnTo>
                <a:cubicBezTo>
                  <a:pt x="4223" y="2997"/>
                  <a:pt x="4259" y="2827"/>
                  <a:pt x="4284" y="2653"/>
                </a:cubicBezTo>
                <a:cubicBezTo>
                  <a:pt x="4309" y="2479"/>
                  <a:pt x="4323" y="2302"/>
                  <a:pt x="4327" y="2122"/>
                </a:cubicBezTo>
                <a:lnTo>
                  <a:pt x="4633" y="2763"/>
                </a:lnTo>
                <a:close/>
                <a:moveTo>
                  <a:pt x="4501" y="3462"/>
                </a:moveTo>
                <a:cubicBezTo>
                  <a:pt x="4552" y="3558"/>
                  <a:pt x="4586" y="3641"/>
                  <a:pt x="4604" y="3716"/>
                </a:cubicBezTo>
                <a:cubicBezTo>
                  <a:pt x="4621" y="3790"/>
                  <a:pt x="4623" y="3856"/>
                  <a:pt x="4610" y="3917"/>
                </a:cubicBezTo>
                <a:lnTo>
                  <a:pt x="4187" y="4020"/>
                </a:lnTo>
                <a:cubicBezTo>
                  <a:pt x="4202" y="3917"/>
                  <a:pt x="4217" y="3797"/>
                  <a:pt x="4222" y="3669"/>
                </a:cubicBezTo>
                <a:cubicBezTo>
                  <a:pt x="4226" y="3540"/>
                  <a:pt x="4219" y="3404"/>
                  <a:pt x="4191" y="3270"/>
                </a:cubicBezTo>
                <a:lnTo>
                  <a:pt x="4501" y="3462"/>
                </a:lnTo>
                <a:close/>
                <a:moveTo>
                  <a:pt x="4606" y="4013"/>
                </a:moveTo>
                <a:cubicBezTo>
                  <a:pt x="4663" y="4074"/>
                  <a:pt x="4706" y="4143"/>
                  <a:pt x="4738" y="4220"/>
                </a:cubicBezTo>
                <a:cubicBezTo>
                  <a:pt x="4769" y="4297"/>
                  <a:pt x="4788" y="4382"/>
                  <a:pt x="4795" y="4475"/>
                </a:cubicBezTo>
                <a:lnTo>
                  <a:pt x="4452" y="5129"/>
                </a:lnTo>
                <a:cubicBezTo>
                  <a:pt x="4438" y="4908"/>
                  <a:pt x="4414" y="4715"/>
                  <a:pt x="4377" y="4547"/>
                </a:cubicBezTo>
                <a:cubicBezTo>
                  <a:pt x="4340" y="4379"/>
                  <a:pt x="4291" y="4234"/>
                  <a:pt x="4229" y="4109"/>
                </a:cubicBezTo>
                <a:lnTo>
                  <a:pt x="4606" y="4013"/>
                </a:lnTo>
                <a:close/>
                <a:moveTo>
                  <a:pt x="4840" y="4539"/>
                </a:moveTo>
                <a:cubicBezTo>
                  <a:pt x="4895" y="4526"/>
                  <a:pt x="4948" y="4541"/>
                  <a:pt x="5000" y="4583"/>
                </a:cubicBezTo>
                <a:cubicBezTo>
                  <a:pt x="5053" y="4625"/>
                  <a:pt x="5105" y="4696"/>
                  <a:pt x="5158" y="4795"/>
                </a:cubicBezTo>
                <a:lnTo>
                  <a:pt x="5165" y="5654"/>
                </a:lnTo>
                <a:lnTo>
                  <a:pt x="4459" y="5263"/>
                </a:lnTo>
                <a:lnTo>
                  <a:pt x="4459" y="5263"/>
                </a:lnTo>
                <a:lnTo>
                  <a:pt x="4840" y="4539"/>
                </a:lnTo>
                <a:close/>
                <a:moveTo>
                  <a:pt x="5214" y="4795"/>
                </a:moveTo>
                <a:cubicBezTo>
                  <a:pt x="5263" y="4722"/>
                  <a:pt x="5316" y="4664"/>
                  <a:pt x="5373" y="4622"/>
                </a:cubicBezTo>
                <a:cubicBezTo>
                  <a:pt x="5430" y="4581"/>
                  <a:pt x="5492" y="4555"/>
                  <a:pt x="5558" y="4545"/>
                </a:cubicBezTo>
                <a:lnTo>
                  <a:pt x="5781" y="4917"/>
                </a:lnTo>
                <a:cubicBezTo>
                  <a:pt x="5673" y="4952"/>
                  <a:pt x="5572" y="5025"/>
                  <a:pt x="5479" y="5132"/>
                </a:cubicBezTo>
                <a:cubicBezTo>
                  <a:pt x="5386" y="5239"/>
                  <a:pt x="5301" y="5382"/>
                  <a:pt x="5226" y="5558"/>
                </a:cubicBezTo>
                <a:lnTo>
                  <a:pt x="5214" y="4795"/>
                </a:lnTo>
                <a:close/>
                <a:moveTo>
                  <a:pt x="5596" y="4468"/>
                </a:moveTo>
                <a:lnTo>
                  <a:pt x="5735" y="4013"/>
                </a:lnTo>
                <a:lnTo>
                  <a:pt x="6264" y="4148"/>
                </a:lnTo>
                <a:cubicBezTo>
                  <a:pt x="6145" y="4244"/>
                  <a:pt x="6049" y="4350"/>
                  <a:pt x="5974" y="4464"/>
                </a:cubicBezTo>
                <a:cubicBezTo>
                  <a:pt x="5900" y="4579"/>
                  <a:pt x="5847" y="4702"/>
                  <a:pt x="5815" y="4834"/>
                </a:cubicBezTo>
                <a:lnTo>
                  <a:pt x="5596" y="4468"/>
                </a:lnTo>
                <a:close/>
                <a:moveTo>
                  <a:pt x="5739" y="3923"/>
                </a:moveTo>
                <a:cubicBezTo>
                  <a:pt x="5709" y="3843"/>
                  <a:pt x="5695" y="3765"/>
                  <a:pt x="5696" y="3686"/>
                </a:cubicBezTo>
                <a:cubicBezTo>
                  <a:pt x="5697" y="3608"/>
                  <a:pt x="5713" y="3529"/>
                  <a:pt x="5743" y="3449"/>
                </a:cubicBezTo>
                <a:cubicBezTo>
                  <a:pt x="5745" y="3443"/>
                  <a:pt x="5747" y="3435"/>
                  <a:pt x="5748" y="3427"/>
                </a:cubicBezTo>
                <a:cubicBezTo>
                  <a:pt x="5749" y="3419"/>
                  <a:pt x="5749" y="3411"/>
                  <a:pt x="5747" y="3404"/>
                </a:cubicBezTo>
                <a:lnTo>
                  <a:pt x="6049" y="3154"/>
                </a:lnTo>
                <a:cubicBezTo>
                  <a:pt x="6053" y="3343"/>
                  <a:pt x="6072" y="3513"/>
                  <a:pt x="6109" y="3664"/>
                </a:cubicBezTo>
                <a:cubicBezTo>
                  <a:pt x="6145" y="3814"/>
                  <a:pt x="6198" y="3946"/>
                  <a:pt x="6268" y="4058"/>
                </a:cubicBezTo>
                <a:lnTo>
                  <a:pt x="5739" y="3923"/>
                </a:lnTo>
                <a:close/>
                <a:moveTo>
                  <a:pt x="6509" y="2661"/>
                </a:moveTo>
                <a:lnTo>
                  <a:pt x="6090" y="3013"/>
                </a:lnTo>
                <a:cubicBezTo>
                  <a:pt x="6013" y="2911"/>
                  <a:pt x="5957" y="2758"/>
                  <a:pt x="5916" y="2587"/>
                </a:cubicBezTo>
                <a:cubicBezTo>
                  <a:pt x="5875" y="2415"/>
                  <a:pt x="5849" y="2225"/>
                  <a:pt x="5830" y="2045"/>
                </a:cubicBezTo>
                <a:lnTo>
                  <a:pt x="6049" y="1417"/>
                </a:lnTo>
                <a:lnTo>
                  <a:pt x="6509" y="2661"/>
                </a:lnTo>
                <a:close/>
                <a:moveTo>
                  <a:pt x="6000" y="1359"/>
                </a:moveTo>
                <a:lnTo>
                  <a:pt x="5811" y="1904"/>
                </a:lnTo>
                <a:cubicBezTo>
                  <a:pt x="5809" y="1898"/>
                  <a:pt x="5806" y="1893"/>
                  <a:pt x="5803" y="1890"/>
                </a:cubicBezTo>
                <a:cubicBezTo>
                  <a:pt x="5800" y="1886"/>
                  <a:pt x="5796" y="1885"/>
                  <a:pt x="5792" y="1885"/>
                </a:cubicBezTo>
                <a:cubicBezTo>
                  <a:pt x="5658" y="1866"/>
                  <a:pt x="5532" y="1806"/>
                  <a:pt x="5416" y="1709"/>
                </a:cubicBezTo>
                <a:cubicBezTo>
                  <a:pt x="5300" y="1611"/>
                  <a:pt x="5194" y="1475"/>
                  <a:pt x="5097" y="1301"/>
                </a:cubicBezTo>
                <a:lnTo>
                  <a:pt x="5071" y="712"/>
                </a:lnTo>
                <a:cubicBezTo>
                  <a:pt x="5218" y="901"/>
                  <a:pt x="5370" y="1050"/>
                  <a:pt x="5525" y="1158"/>
                </a:cubicBezTo>
                <a:cubicBezTo>
                  <a:pt x="5681" y="1266"/>
                  <a:pt x="5839" y="1333"/>
                  <a:pt x="6000" y="1359"/>
                </a:cubicBezTo>
                <a:close/>
                <a:moveTo>
                  <a:pt x="5018" y="686"/>
                </a:moveTo>
                <a:lnTo>
                  <a:pt x="5044" y="1295"/>
                </a:lnTo>
                <a:cubicBezTo>
                  <a:pt x="4939" y="1465"/>
                  <a:pt x="4824" y="1604"/>
                  <a:pt x="4702" y="1711"/>
                </a:cubicBezTo>
                <a:cubicBezTo>
                  <a:pt x="4580" y="1817"/>
                  <a:pt x="4450" y="1891"/>
                  <a:pt x="4312" y="1930"/>
                </a:cubicBezTo>
                <a:lnTo>
                  <a:pt x="4002" y="1276"/>
                </a:lnTo>
                <a:cubicBezTo>
                  <a:pt x="4187" y="1250"/>
                  <a:pt x="4365" y="1188"/>
                  <a:pt x="4534" y="1089"/>
                </a:cubicBezTo>
                <a:cubicBezTo>
                  <a:pt x="4704" y="990"/>
                  <a:pt x="4865" y="856"/>
                  <a:pt x="5018" y="686"/>
                </a:cubicBezTo>
                <a:close/>
                <a:moveTo>
                  <a:pt x="3961" y="1346"/>
                </a:moveTo>
                <a:lnTo>
                  <a:pt x="4270" y="2000"/>
                </a:lnTo>
                <a:cubicBezTo>
                  <a:pt x="4274" y="2199"/>
                  <a:pt x="4263" y="2393"/>
                  <a:pt x="4238" y="2581"/>
                </a:cubicBezTo>
                <a:cubicBezTo>
                  <a:pt x="4213" y="2770"/>
                  <a:pt x="4174" y="2952"/>
                  <a:pt x="4123" y="3129"/>
                </a:cubicBezTo>
                <a:lnTo>
                  <a:pt x="3625" y="2821"/>
                </a:lnTo>
                <a:cubicBezTo>
                  <a:pt x="3711" y="2664"/>
                  <a:pt x="3779" y="2431"/>
                  <a:pt x="3832" y="2170"/>
                </a:cubicBezTo>
                <a:cubicBezTo>
                  <a:pt x="3886" y="1909"/>
                  <a:pt x="3927" y="1619"/>
                  <a:pt x="3961" y="1346"/>
                </a:cubicBezTo>
                <a:close/>
                <a:moveTo>
                  <a:pt x="3621" y="2917"/>
                </a:moveTo>
                <a:lnTo>
                  <a:pt x="4119" y="3225"/>
                </a:lnTo>
                <a:cubicBezTo>
                  <a:pt x="4149" y="3330"/>
                  <a:pt x="4166" y="3446"/>
                  <a:pt x="4167" y="3577"/>
                </a:cubicBezTo>
                <a:cubicBezTo>
                  <a:pt x="4169" y="3709"/>
                  <a:pt x="4157" y="3856"/>
                  <a:pt x="4131" y="4026"/>
                </a:cubicBezTo>
                <a:lnTo>
                  <a:pt x="4131" y="4032"/>
                </a:lnTo>
                <a:lnTo>
                  <a:pt x="3632" y="4154"/>
                </a:lnTo>
                <a:cubicBezTo>
                  <a:pt x="3674" y="3981"/>
                  <a:pt x="3694" y="3794"/>
                  <a:pt x="3692" y="3589"/>
                </a:cubicBezTo>
                <a:cubicBezTo>
                  <a:pt x="3690" y="3383"/>
                  <a:pt x="3666" y="3161"/>
                  <a:pt x="3621" y="2917"/>
                </a:cubicBezTo>
                <a:close/>
                <a:moveTo>
                  <a:pt x="3647" y="4250"/>
                </a:moveTo>
                <a:lnTo>
                  <a:pt x="4165" y="4122"/>
                </a:lnTo>
                <a:cubicBezTo>
                  <a:pt x="4234" y="4254"/>
                  <a:pt x="4288" y="4406"/>
                  <a:pt x="4327" y="4587"/>
                </a:cubicBezTo>
                <a:cubicBezTo>
                  <a:pt x="4367" y="4768"/>
                  <a:pt x="4391" y="4978"/>
                  <a:pt x="4402" y="5225"/>
                </a:cubicBezTo>
                <a:lnTo>
                  <a:pt x="4191" y="5629"/>
                </a:lnTo>
                <a:cubicBezTo>
                  <a:pt x="4106" y="5311"/>
                  <a:pt x="4020" y="5042"/>
                  <a:pt x="3931" y="4815"/>
                </a:cubicBezTo>
                <a:cubicBezTo>
                  <a:pt x="3841" y="4587"/>
                  <a:pt x="3747" y="4401"/>
                  <a:pt x="3647" y="4250"/>
                </a:cubicBezTo>
                <a:close/>
                <a:moveTo>
                  <a:pt x="4259" y="5667"/>
                </a:moveTo>
                <a:cubicBezTo>
                  <a:pt x="4255" y="5667"/>
                  <a:pt x="4248" y="5667"/>
                  <a:pt x="4244" y="5667"/>
                </a:cubicBezTo>
                <a:lnTo>
                  <a:pt x="4418" y="5340"/>
                </a:lnTo>
                <a:lnTo>
                  <a:pt x="4421" y="5347"/>
                </a:lnTo>
                <a:lnTo>
                  <a:pt x="5165" y="5757"/>
                </a:lnTo>
                <a:lnTo>
                  <a:pt x="5165" y="5898"/>
                </a:lnTo>
                <a:cubicBezTo>
                  <a:pt x="4840" y="5744"/>
                  <a:pt x="4542" y="5667"/>
                  <a:pt x="4259" y="5667"/>
                </a:cubicBezTo>
                <a:close/>
                <a:moveTo>
                  <a:pt x="5226" y="5872"/>
                </a:moveTo>
                <a:lnTo>
                  <a:pt x="5226" y="5719"/>
                </a:lnTo>
                <a:cubicBezTo>
                  <a:pt x="5307" y="5507"/>
                  <a:pt x="5397" y="5342"/>
                  <a:pt x="5498" y="5222"/>
                </a:cubicBezTo>
                <a:cubicBezTo>
                  <a:pt x="5598" y="5101"/>
                  <a:pt x="5709" y="5026"/>
                  <a:pt x="5830" y="4994"/>
                </a:cubicBezTo>
                <a:lnTo>
                  <a:pt x="5830" y="4994"/>
                </a:lnTo>
                <a:lnTo>
                  <a:pt x="6037" y="5347"/>
                </a:lnTo>
                <a:cubicBezTo>
                  <a:pt x="5907" y="5372"/>
                  <a:pt x="5776" y="5428"/>
                  <a:pt x="5641" y="5516"/>
                </a:cubicBezTo>
                <a:cubicBezTo>
                  <a:pt x="5507" y="5603"/>
                  <a:pt x="5369" y="5722"/>
                  <a:pt x="5226" y="5872"/>
                </a:cubicBezTo>
                <a:close/>
                <a:moveTo>
                  <a:pt x="6075" y="5276"/>
                </a:moveTo>
                <a:lnTo>
                  <a:pt x="5860" y="4917"/>
                </a:lnTo>
                <a:cubicBezTo>
                  <a:pt x="5890" y="4773"/>
                  <a:pt x="5947" y="4640"/>
                  <a:pt x="6031" y="4517"/>
                </a:cubicBezTo>
                <a:cubicBezTo>
                  <a:pt x="6116" y="4395"/>
                  <a:pt x="6228" y="4282"/>
                  <a:pt x="6370" y="4180"/>
                </a:cubicBezTo>
                <a:lnTo>
                  <a:pt x="6555" y="4225"/>
                </a:lnTo>
                <a:cubicBezTo>
                  <a:pt x="6449" y="4359"/>
                  <a:pt x="6356" y="4515"/>
                  <a:pt x="6277" y="4690"/>
                </a:cubicBezTo>
                <a:cubicBezTo>
                  <a:pt x="6197" y="4866"/>
                  <a:pt x="6130" y="5061"/>
                  <a:pt x="6075" y="5276"/>
                </a:cubicBezTo>
                <a:close/>
              </a:path>
            </a:pathLst>
          </a:custGeom>
          <a:solidFill>
            <a:schemeClr val="accent4"/>
          </a:solidFill>
          <a:ln w="12700">
            <a:miter lim="400000"/>
          </a:ln>
        </p:spPr>
        <p:txBody>
          <a:bodyPr lIns="45719" rIns="45719" anchor="ctr"/>
          <a:lstStyle/>
          <a:p>
            <a:pPr defTabSz="914400">
              <a:defRPr sz="1800"/>
            </a:pPr>
            <a:endParaRPr/>
          </a:p>
        </p:txBody>
      </p:sp>
      <p:sp>
        <p:nvSpPr>
          <p:cNvPr id="77" name="Hello!"/>
          <p:cNvSpPr txBox="1"/>
          <p:nvPr/>
        </p:nvSpPr>
        <p:spPr>
          <a:xfrm>
            <a:off x="11552153" y="657077"/>
            <a:ext cx="6824564" cy="1200327"/>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5000">
                <a:solidFill>
                  <a:srgbClr val="FFFFFF"/>
                </a:solidFill>
                <a:latin typeface="Berkshire Swash Regular"/>
                <a:ea typeface="Berkshire Swash Regular"/>
                <a:cs typeface="Berkshire Swash Regular"/>
                <a:sym typeface="Berkshire Swash Regular"/>
              </a:defRPr>
            </a:lvl1pPr>
          </a:lstStyle>
          <a:p>
            <a:r>
              <a:rPr lang="en-US" sz="6600" dirty="0"/>
              <a:t>Fitur-Fitur Program</a:t>
            </a:r>
            <a:endParaRPr sz="6600" dirty="0"/>
          </a:p>
        </p:txBody>
      </p:sp>
      <p:sp>
        <p:nvSpPr>
          <p:cNvPr id="79" name="I am here because I like create presentation.…"/>
          <p:cNvSpPr txBox="1"/>
          <p:nvPr/>
        </p:nvSpPr>
        <p:spPr>
          <a:xfrm>
            <a:off x="12081460" y="7896859"/>
            <a:ext cx="10508080"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defTabSz="914400">
              <a:defRPr>
                <a:latin typeface="Roboto"/>
                <a:ea typeface="Roboto"/>
                <a:cs typeface="Roboto"/>
                <a:sym typeface="Roboto"/>
              </a:defRPr>
            </a:pPr>
            <a:endParaRPr dirty="0">
              <a:solidFill>
                <a:schemeClr val="tx1"/>
              </a:solidFill>
            </a:endParaRPr>
          </a:p>
        </p:txBody>
      </p:sp>
      <p:sp>
        <p:nvSpPr>
          <p:cNvPr id="2" name="Рисунок 1">
            <a:extLst>
              <a:ext uri="{FF2B5EF4-FFF2-40B4-BE49-F238E27FC236}">
                <a16:creationId xmlns:a16="http://schemas.microsoft.com/office/drawing/2014/main" id="{ECB31D39-9412-4823-B6A6-667F6C9859D9}"/>
              </a:ext>
            </a:extLst>
          </p:cNvPr>
          <p:cNvSpPr>
            <a:spLocks noGrp="1"/>
          </p:cNvSpPr>
          <p:nvPr>
            <p:ph type="pic" sz="quarter" idx="10"/>
          </p:nvPr>
        </p:nvSpPr>
        <p:spPr>
          <a:xfrm>
            <a:off x="2825661" y="3240633"/>
            <a:ext cx="7236000" cy="7236000"/>
          </a:xfrm>
          <a:prstGeom prst="ellipse">
            <a:avLst/>
          </a:prstGeom>
        </p:spPr>
      </p:sp>
      <p:grpSp>
        <p:nvGrpSpPr>
          <p:cNvPr id="85" name="Group"/>
          <p:cNvGrpSpPr/>
          <p:nvPr/>
        </p:nvGrpSpPr>
        <p:grpSpPr>
          <a:xfrm>
            <a:off x="3430587" y="3490912"/>
            <a:ext cx="3072607" cy="1965846"/>
            <a:chOff x="0" y="0"/>
            <a:chExt cx="3072606" cy="1965844"/>
          </a:xfrm>
        </p:grpSpPr>
        <p:sp>
          <p:nvSpPr>
            <p:cNvPr id="81" name="Freeform 340"/>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82" name="Freeform 341"/>
            <p:cNvSpPr/>
            <p:nvPr/>
          </p:nvSpPr>
          <p:spPr>
            <a:xfrm>
              <a:off x="1120684" y="485284"/>
              <a:ext cx="865109" cy="487233"/>
            </a:xfrm>
            <a:custGeom>
              <a:avLst/>
              <a:gdLst/>
              <a:ahLst/>
              <a:cxnLst>
                <a:cxn ang="0">
                  <a:pos x="wd2" y="hd2"/>
                </a:cxn>
                <a:cxn ang="5400000">
                  <a:pos x="wd2" y="hd2"/>
                </a:cxn>
                <a:cxn ang="10800000">
                  <a:pos x="wd2" y="hd2"/>
                </a:cxn>
                <a:cxn ang="16200000">
                  <a:pos x="wd2" y="hd2"/>
                </a:cxn>
              </a:cxnLst>
              <a:rect l="0" t="0" r="r" b="b"/>
              <a:pathLst>
                <a:path w="21600" h="18413" extrusionOk="0">
                  <a:moveTo>
                    <a:pt x="9896" y="4873"/>
                  </a:moveTo>
                  <a:cubicBezTo>
                    <a:pt x="14684" y="3906"/>
                    <a:pt x="17876" y="9225"/>
                    <a:pt x="20323" y="15995"/>
                  </a:cubicBezTo>
                  <a:cubicBezTo>
                    <a:pt x="20536" y="15512"/>
                    <a:pt x="20855" y="15028"/>
                    <a:pt x="20961" y="14544"/>
                  </a:cubicBezTo>
                  <a:cubicBezTo>
                    <a:pt x="21281" y="13738"/>
                    <a:pt x="21494" y="12771"/>
                    <a:pt x="21600" y="11804"/>
                  </a:cubicBezTo>
                  <a:cubicBezTo>
                    <a:pt x="19791" y="7291"/>
                    <a:pt x="17237" y="3744"/>
                    <a:pt x="14258" y="1488"/>
                  </a:cubicBezTo>
                  <a:cubicBezTo>
                    <a:pt x="8087" y="-3187"/>
                    <a:pt x="1064" y="3744"/>
                    <a:pt x="0" y="14061"/>
                  </a:cubicBezTo>
                  <a:cubicBezTo>
                    <a:pt x="0" y="14222"/>
                    <a:pt x="106" y="14383"/>
                    <a:pt x="106" y="14544"/>
                  </a:cubicBezTo>
                  <a:cubicBezTo>
                    <a:pt x="745" y="16318"/>
                    <a:pt x="1809" y="17607"/>
                    <a:pt x="2979" y="18413"/>
                  </a:cubicBezTo>
                  <a:cubicBezTo>
                    <a:pt x="2766" y="10837"/>
                    <a:pt x="6810" y="4873"/>
                    <a:pt x="9896" y="4873"/>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83" name="Freeform 342"/>
            <p:cNvSpPr/>
            <p:nvPr/>
          </p:nvSpPr>
          <p:spPr>
            <a:xfrm>
              <a:off x="1210174" y="130285"/>
              <a:ext cx="652027" cy="253607"/>
            </a:xfrm>
            <a:custGeom>
              <a:avLst/>
              <a:gdLst/>
              <a:ahLst/>
              <a:cxnLst>
                <a:cxn ang="0">
                  <a:pos x="wd2" y="hd2"/>
                </a:cxn>
                <a:cxn ang="5400000">
                  <a:pos x="wd2" y="hd2"/>
                </a:cxn>
                <a:cxn ang="10800000">
                  <a:pos x="wd2" y="hd2"/>
                </a:cxn>
                <a:cxn ang="16200000">
                  <a:pos x="wd2" y="hd2"/>
                </a:cxn>
              </a:cxnLst>
              <a:rect l="0" t="0" r="r" b="b"/>
              <a:pathLst>
                <a:path w="21600" h="18347" extrusionOk="0">
                  <a:moveTo>
                    <a:pt x="3953" y="4461"/>
                  </a:moveTo>
                  <a:cubicBezTo>
                    <a:pt x="2400" y="8781"/>
                    <a:pt x="1129" y="13410"/>
                    <a:pt x="0" y="18347"/>
                  </a:cubicBezTo>
                  <a:cubicBezTo>
                    <a:pt x="6353" y="3844"/>
                    <a:pt x="14400" y="6313"/>
                    <a:pt x="21600" y="15261"/>
                  </a:cubicBezTo>
                  <a:cubicBezTo>
                    <a:pt x="20894" y="12176"/>
                    <a:pt x="19906" y="9398"/>
                    <a:pt x="19059" y="6313"/>
                  </a:cubicBezTo>
                  <a:cubicBezTo>
                    <a:pt x="14259" y="141"/>
                    <a:pt x="9176" y="-3253"/>
                    <a:pt x="3953" y="446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84" name="Freeform 343"/>
            <p:cNvSpPr/>
            <p:nvPr/>
          </p:nvSpPr>
          <p:spPr>
            <a:xfrm>
              <a:off x="1103635" y="310646"/>
              <a:ext cx="877890" cy="376091"/>
            </a:xfrm>
            <a:custGeom>
              <a:avLst/>
              <a:gdLst/>
              <a:ahLst/>
              <a:cxnLst>
                <a:cxn ang="0">
                  <a:pos x="wd2" y="hd2"/>
                </a:cxn>
                <a:cxn ang="5400000">
                  <a:pos x="wd2" y="hd2"/>
                </a:cxn>
                <a:cxn ang="10800000">
                  <a:pos x="wd2" y="hd2"/>
                </a:cxn>
                <a:cxn ang="16200000">
                  <a:pos x="wd2" y="hd2"/>
                </a:cxn>
              </a:cxnLst>
              <a:rect l="0" t="0" r="r" b="b"/>
              <a:pathLst>
                <a:path w="21600" h="17967" extrusionOk="0">
                  <a:moveTo>
                    <a:pt x="19818" y="5944"/>
                  </a:moveTo>
                  <a:cubicBezTo>
                    <a:pt x="18454" y="3907"/>
                    <a:pt x="17091" y="2480"/>
                    <a:pt x="15623" y="1869"/>
                  </a:cubicBezTo>
                  <a:cubicBezTo>
                    <a:pt x="9856" y="-3633"/>
                    <a:pt x="4089" y="3907"/>
                    <a:pt x="629" y="12873"/>
                  </a:cubicBezTo>
                  <a:cubicBezTo>
                    <a:pt x="315" y="14503"/>
                    <a:pt x="105" y="16337"/>
                    <a:pt x="0" y="17967"/>
                  </a:cubicBezTo>
                  <a:cubicBezTo>
                    <a:pt x="2517" y="8797"/>
                    <a:pt x="7550" y="1869"/>
                    <a:pt x="13526" y="3907"/>
                  </a:cubicBezTo>
                  <a:cubicBezTo>
                    <a:pt x="17406" y="5741"/>
                    <a:pt x="19818" y="10224"/>
                    <a:pt x="21600" y="15522"/>
                  </a:cubicBezTo>
                  <a:cubicBezTo>
                    <a:pt x="21495" y="14299"/>
                    <a:pt x="21286" y="13076"/>
                    <a:pt x="21076" y="11854"/>
                  </a:cubicBezTo>
                  <a:cubicBezTo>
                    <a:pt x="20656" y="9816"/>
                    <a:pt x="20237" y="7778"/>
                    <a:pt x="19818" y="5944"/>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7" name="Shape"/>
          <p:cNvSpPr/>
          <p:nvPr/>
        </p:nvSpPr>
        <p:spPr>
          <a:xfrm>
            <a:off x="795422" y="1790913"/>
            <a:ext cx="22793106" cy="9995526"/>
          </a:xfrm>
          <a:custGeom>
            <a:avLst/>
            <a:gdLst/>
            <a:ahLst/>
            <a:cxnLst>
              <a:cxn ang="0">
                <a:pos x="wd2" y="hd2"/>
              </a:cxn>
              <a:cxn ang="5400000">
                <a:pos x="wd2" y="hd2"/>
              </a:cxn>
              <a:cxn ang="10800000">
                <a:pos x="wd2" y="hd2"/>
              </a:cxn>
              <a:cxn ang="16200000">
                <a:pos x="wd2" y="hd2"/>
              </a:cxn>
            </a:cxnLst>
            <a:rect l="0" t="0" r="r" b="b"/>
            <a:pathLst>
              <a:path w="20967" h="21076" extrusionOk="0">
                <a:moveTo>
                  <a:pt x="2309" y="2363"/>
                </a:moveTo>
                <a:cubicBezTo>
                  <a:pt x="2171" y="2730"/>
                  <a:pt x="2055" y="3138"/>
                  <a:pt x="1936" y="3540"/>
                </a:cubicBezTo>
                <a:cubicBezTo>
                  <a:pt x="1255" y="5852"/>
                  <a:pt x="465" y="8065"/>
                  <a:pt x="146" y="10765"/>
                </a:cubicBezTo>
                <a:cubicBezTo>
                  <a:pt x="-234" y="13982"/>
                  <a:pt x="121" y="17491"/>
                  <a:pt x="1266" y="19481"/>
                </a:cubicBezTo>
                <a:cubicBezTo>
                  <a:pt x="2209" y="21120"/>
                  <a:pt x="3448" y="21251"/>
                  <a:pt x="4626" y="20945"/>
                </a:cubicBezTo>
                <a:cubicBezTo>
                  <a:pt x="6216" y="20532"/>
                  <a:pt x="7762" y="19407"/>
                  <a:pt x="9361" y="19232"/>
                </a:cubicBezTo>
                <a:cubicBezTo>
                  <a:pt x="11303" y="19021"/>
                  <a:pt x="13238" y="20221"/>
                  <a:pt x="15170" y="19691"/>
                </a:cubicBezTo>
                <a:cubicBezTo>
                  <a:pt x="16389" y="19356"/>
                  <a:pt x="17544" y="18348"/>
                  <a:pt x="18690" y="17351"/>
                </a:cubicBezTo>
                <a:cubicBezTo>
                  <a:pt x="19322" y="16803"/>
                  <a:pt x="19971" y="16225"/>
                  <a:pt x="20410" y="15045"/>
                </a:cubicBezTo>
                <a:cubicBezTo>
                  <a:pt x="21366" y="12476"/>
                  <a:pt x="21037" y="8573"/>
                  <a:pt x="19828" y="6426"/>
                </a:cubicBezTo>
                <a:cubicBezTo>
                  <a:pt x="18518" y="4099"/>
                  <a:pt x="16715" y="4673"/>
                  <a:pt x="15144" y="3615"/>
                </a:cubicBezTo>
                <a:cubicBezTo>
                  <a:pt x="13962" y="2820"/>
                  <a:pt x="12902" y="1081"/>
                  <a:pt x="11666" y="940"/>
                </a:cubicBezTo>
                <a:cubicBezTo>
                  <a:pt x="11106" y="876"/>
                  <a:pt x="10553" y="1156"/>
                  <a:pt x="9994" y="1242"/>
                </a:cubicBezTo>
                <a:cubicBezTo>
                  <a:pt x="8864" y="1418"/>
                  <a:pt x="7750" y="808"/>
                  <a:pt x="6635" y="363"/>
                </a:cubicBezTo>
                <a:cubicBezTo>
                  <a:pt x="5063" y="-264"/>
                  <a:pt x="3333" y="-349"/>
                  <a:pt x="2309" y="2363"/>
                </a:cubicBezTo>
                <a:close/>
              </a:path>
            </a:pathLst>
          </a:custGeom>
          <a:solidFill>
            <a:schemeClr val="accent2"/>
          </a:solidFill>
          <a:ln w="25400">
            <a:miter lim="400000"/>
          </a:ln>
        </p:spPr>
        <p:txBody>
          <a:bodyPr tIns="91439" bIns="91439"/>
          <a:lstStyle/>
          <a:p>
            <a:endParaRPr dirty="0"/>
          </a:p>
        </p:txBody>
      </p:sp>
      <p:sp>
        <p:nvSpPr>
          <p:cNvPr id="88" name="Shape"/>
          <p:cNvSpPr/>
          <p:nvPr/>
        </p:nvSpPr>
        <p:spPr>
          <a:xfrm>
            <a:off x="1933505" y="1770405"/>
            <a:ext cx="20150483" cy="9541284"/>
          </a:xfrm>
          <a:custGeom>
            <a:avLst/>
            <a:gdLst/>
            <a:ahLst/>
            <a:cxnLst>
              <a:cxn ang="0">
                <a:pos x="wd2" y="hd2"/>
              </a:cxn>
              <a:cxn ang="5400000">
                <a:pos x="wd2" y="hd2"/>
              </a:cxn>
              <a:cxn ang="10800000">
                <a:pos x="wd2" y="hd2"/>
              </a:cxn>
              <a:cxn ang="16200000">
                <a:pos x="wd2" y="hd2"/>
              </a:cxn>
            </a:cxnLst>
            <a:rect l="0" t="0" r="r" b="b"/>
            <a:pathLst>
              <a:path w="21582" h="20752" extrusionOk="0">
                <a:moveTo>
                  <a:pt x="1039" y="0"/>
                </a:moveTo>
                <a:cubicBezTo>
                  <a:pt x="689" y="3"/>
                  <a:pt x="337" y="83"/>
                  <a:pt x="0" y="241"/>
                </a:cubicBezTo>
                <a:cubicBezTo>
                  <a:pt x="722" y="574"/>
                  <a:pt x="1309" y="1270"/>
                  <a:pt x="1631" y="2172"/>
                </a:cubicBezTo>
                <a:cubicBezTo>
                  <a:pt x="1906" y="2942"/>
                  <a:pt x="1967" y="3802"/>
                  <a:pt x="1818" y="4611"/>
                </a:cubicBezTo>
                <a:cubicBezTo>
                  <a:pt x="1394" y="5327"/>
                  <a:pt x="1041" y="6192"/>
                  <a:pt x="805" y="7222"/>
                </a:cubicBezTo>
                <a:cubicBezTo>
                  <a:pt x="404" y="8969"/>
                  <a:pt x="398" y="10946"/>
                  <a:pt x="525" y="12854"/>
                </a:cubicBezTo>
                <a:cubicBezTo>
                  <a:pt x="682" y="15201"/>
                  <a:pt x="1056" y="17548"/>
                  <a:pt x="1950" y="19062"/>
                </a:cubicBezTo>
                <a:cubicBezTo>
                  <a:pt x="3446" y="21594"/>
                  <a:pt x="5551" y="20761"/>
                  <a:pt x="7472" y="19888"/>
                </a:cubicBezTo>
                <a:cubicBezTo>
                  <a:pt x="8771" y="19298"/>
                  <a:pt x="10076" y="18773"/>
                  <a:pt x="11392" y="18372"/>
                </a:cubicBezTo>
                <a:cubicBezTo>
                  <a:pt x="12753" y="17957"/>
                  <a:pt x="14124" y="17675"/>
                  <a:pt x="15500" y="17558"/>
                </a:cubicBezTo>
                <a:cubicBezTo>
                  <a:pt x="16310" y="17489"/>
                  <a:pt x="17121" y="17478"/>
                  <a:pt x="17929" y="17618"/>
                </a:cubicBezTo>
                <a:cubicBezTo>
                  <a:pt x="18570" y="17728"/>
                  <a:pt x="19223" y="17928"/>
                  <a:pt x="19839" y="17538"/>
                </a:cubicBezTo>
                <a:cubicBezTo>
                  <a:pt x="20940" y="16840"/>
                  <a:pt x="21600" y="14614"/>
                  <a:pt x="21582" y="12238"/>
                </a:cubicBezTo>
                <a:cubicBezTo>
                  <a:pt x="21565" y="10094"/>
                  <a:pt x="21015" y="8132"/>
                  <a:pt x="20167" y="6849"/>
                </a:cubicBezTo>
                <a:cubicBezTo>
                  <a:pt x="18294" y="4018"/>
                  <a:pt x="15783" y="5206"/>
                  <a:pt x="13489" y="4722"/>
                </a:cubicBezTo>
                <a:cubicBezTo>
                  <a:pt x="11821" y="4370"/>
                  <a:pt x="10245" y="3078"/>
                  <a:pt x="8607" y="2364"/>
                </a:cubicBezTo>
                <a:cubicBezTo>
                  <a:pt x="7052" y="1687"/>
                  <a:pt x="5432" y="1547"/>
                  <a:pt x="3924" y="2436"/>
                </a:cubicBezTo>
                <a:cubicBezTo>
                  <a:pt x="3673" y="1684"/>
                  <a:pt x="3253" y="1043"/>
                  <a:pt x="2712" y="608"/>
                </a:cubicBezTo>
                <a:cubicBezTo>
                  <a:pt x="2203" y="200"/>
                  <a:pt x="1623" y="-6"/>
                  <a:pt x="1039" y="0"/>
                </a:cubicBezTo>
                <a:close/>
              </a:path>
            </a:pathLst>
          </a:custGeom>
          <a:solidFill>
            <a:schemeClr val="accent3"/>
          </a:solidFill>
          <a:ln w="25400">
            <a:miter lim="400000"/>
          </a:ln>
        </p:spPr>
        <p:txBody>
          <a:bodyPr tIns="91439" bIns="91439"/>
          <a:lstStyle/>
          <a:p>
            <a:endParaRPr dirty="0"/>
          </a:p>
        </p:txBody>
      </p:sp>
      <p:sp>
        <p:nvSpPr>
          <p:cNvPr id="89" name="Quotation"/>
          <p:cNvSpPr txBox="1"/>
          <p:nvPr/>
        </p:nvSpPr>
        <p:spPr>
          <a:xfrm>
            <a:off x="4426421" y="1295851"/>
            <a:ext cx="5060653" cy="1015661"/>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r>
              <a:rPr lang="en-US" sz="5400" dirty="0"/>
              <a:t>Alur </a:t>
            </a:r>
            <a:r>
              <a:rPr lang="en-US" sz="5400" dirty="0" err="1"/>
              <a:t>Kerja</a:t>
            </a:r>
            <a:endParaRPr sz="5400" dirty="0"/>
          </a:p>
        </p:txBody>
      </p:sp>
      <p:sp>
        <p:nvSpPr>
          <p:cNvPr id="90"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3253498" y="2786066"/>
            <a:ext cx="14478418"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i="1">
                <a:latin typeface="Roboto"/>
                <a:ea typeface="Roboto"/>
                <a:cs typeface="Roboto"/>
                <a:sym typeface="Roboto"/>
              </a:defRPr>
            </a:lvl1pPr>
          </a:lstStyle>
          <a:p>
            <a:endParaRPr dirty="0">
              <a:solidFill>
                <a:schemeClr val="accent4"/>
              </a:solidFill>
            </a:endParaRPr>
          </a:p>
        </p:txBody>
      </p:sp>
      <p:sp>
        <p:nvSpPr>
          <p:cNvPr id="91" name="Graphic 32"/>
          <p:cNvSpPr/>
          <p:nvPr/>
        </p:nvSpPr>
        <p:spPr>
          <a:xfrm rot="20165015">
            <a:off x="16996030" y="3627000"/>
            <a:ext cx="546510" cy="446271"/>
          </a:xfrm>
          <a:custGeom>
            <a:avLst/>
            <a:gdLst/>
            <a:ahLst/>
            <a:cxnLst>
              <a:cxn ang="0">
                <a:pos x="wd2" y="hd2"/>
              </a:cxn>
              <a:cxn ang="5400000">
                <a:pos x="wd2" y="hd2"/>
              </a:cxn>
              <a:cxn ang="10800000">
                <a:pos x="wd2" y="hd2"/>
              </a:cxn>
              <a:cxn ang="16200000">
                <a:pos x="wd2" y="hd2"/>
              </a:cxn>
            </a:cxnLst>
            <a:rect l="0" t="0" r="r" b="b"/>
            <a:pathLst>
              <a:path w="21600" h="21434" extrusionOk="0">
                <a:moveTo>
                  <a:pt x="9818" y="13082"/>
                </a:moveTo>
                <a:lnTo>
                  <a:pt x="9818" y="17855"/>
                </a:lnTo>
                <a:cubicBezTo>
                  <a:pt x="9818" y="19832"/>
                  <a:pt x="8500" y="21434"/>
                  <a:pt x="6873" y="21434"/>
                </a:cubicBezTo>
                <a:lnTo>
                  <a:pt x="2945" y="21434"/>
                </a:lnTo>
                <a:cubicBezTo>
                  <a:pt x="1319" y="21434"/>
                  <a:pt x="0" y="19832"/>
                  <a:pt x="0" y="17855"/>
                </a:cubicBezTo>
                <a:lnTo>
                  <a:pt x="0" y="10696"/>
                </a:lnTo>
                <a:cubicBezTo>
                  <a:pt x="3" y="6546"/>
                  <a:pt x="1656" y="2654"/>
                  <a:pt x="4438" y="247"/>
                </a:cubicBezTo>
                <a:cubicBezTo>
                  <a:pt x="4874" y="-157"/>
                  <a:pt x="5498" y="-54"/>
                  <a:pt x="5830" y="476"/>
                </a:cubicBezTo>
                <a:cubicBezTo>
                  <a:pt x="5846" y="501"/>
                  <a:pt x="5860" y="526"/>
                  <a:pt x="5874" y="552"/>
                </a:cubicBezTo>
                <a:lnTo>
                  <a:pt x="6930" y="2568"/>
                </a:lnTo>
                <a:cubicBezTo>
                  <a:pt x="7202" y="3075"/>
                  <a:pt x="7113" y="3751"/>
                  <a:pt x="6723" y="4128"/>
                </a:cubicBezTo>
                <a:cubicBezTo>
                  <a:pt x="5252" y="5396"/>
                  <a:pt x="4271" y="7337"/>
                  <a:pt x="4003" y="9503"/>
                </a:cubicBezTo>
                <a:lnTo>
                  <a:pt x="6873" y="9503"/>
                </a:lnTo>
                <a:cubicBezTo>
                  <a:pt x="8500" y="9503"/>
                  <a:pt x="9818" y="11105"/>
                  <a:pt x="9818" y="13082"/>
                </a:cubicBezTo>
                <a:close/>
                <a:moveTo>
                  <a:pt x="18655" y="9503"/>
                </a:moveTo>
                <a:lnTo>
                  <a:pt x="15785" y="9503"/>
                </a:lnTo>
                <a:cubicBezTo>
                  <a:pt x="16052" y="7337"/>
                  <a:pt x="17034" y="5396"/>
                  <a:pt x="18504" y="4128"/>
                </a:cubicBezTo>
                <a:cubicBezTo>
                  <a:pt x="18894" y="3751"/>
                  <a:pt x="18984" y="3075"/>
                  <a:pt x="18711" y="2568"/>
                </a:cubicBezTo>
                <a:lnTo>
                  <a:pt x="17656" y="555"/>
                </a:lnTo>
                <a:cubicBezTo>
                  <a:pt x="17358" y="-5"/>
                  <a:pt x="16743" y="-166"/>
                  <a:pt x="16282" y="196"/>
                </a:cubicBezTo>
                <a:cubicBezTo>
                  <a:pt x="16261" y="213"/>
                  <a:pt x="16240" y="231"/>
                  <a:pt x="16220" y="249"/>
                </a:cubicBezTo>
                <a:cubicBezTo>
                  <a:pt x="13438" y="2656"/>
                  <a:pt x="11785" y="6547"/>
                  <a:pt x="11782" y="10696"/>
                </a:cubicBezTo>
                <a:lnTo>
                  <a:pt x="11782" y="17855"/>
                </a:lnTo>
                <a:cubicBezTo>
                  <a:pt x="11782" y="19832"/>
                  <a:pt x="13100" y="21434"/>
                  <a:pt x="14727" y="21434"/>
                </a:cubicBezTo>
                <a:lnTo>
                  <a:pt x="18655" y="21434"/>
                </a:lnTo>
                <a:cubicBezTo>
                  <a:pt x="20281" y="21434"/>
                  <a:pt x="21600" y="19832"/>
                  <a:pt x="21600" y="17855"/>
                </a:cubicBezTo>
                <a:lnTo>
                  <a:pt x="21600" y="13082"/>
                </a:lnTo>
                <a:cubicBezTo>
                  <a:pt x="21600" y="11105"/>
                  <a:pt x="20281" y="9503"/>
                  <a:pt x="18655" y="9503"/>
                </a:cubicBezTo>
                <a:close/>
              </a:path>
            </a:pathLst>
          </a:custGeom>
          <a:solidFill>
            <a:schemeClr val="accent4"/>
          </a:solidFill>
          <a:ln w="25400">
            <a:miter lim="400000"/>
          </a:ln>
        </p:spPr>
        <p:txBody>
          <a:bodyPr tIns="91439" bIns="91439" anchor="ctr"/>
          <a:lstStyle/>
          <a:p>
            <a:endParaRPr/>
          </a:p>
        </p:txBody>
      </p:sp>
      <p:sp>
        <p:nvSpPr>
          <p:cNvPr id="92" name="Graphic 34"/>
          <p:cNvSpPr/>
          <p:nvPr/>
        </p:nvSpPr>
        <p:spPr>
          <a:xfrm rot="2097486">
            <a:off x="17458661" y="2759329"/>
            <a:ext cx="546510" cy="446270"/>
          </a:xfrm>
          <a:custGeom>
            <a:avLst/>
            <a:gdLst/>
            <a:ahLst/>
            <a:cxnLst>
              <a:cxn ang="0">
                <a:pos x="wd2" y="hd2"/>
              </a:cxn>
              <a:cxn ang="5400000">
                <a:pos x="wd2" y="hd2"/>
              </a:cxn>
              <a:cxn ang="10800000">
                <a:pos x="wd2" y="hd2"/>
              </a:cxn>
              <a:cxn ang="16200000">
                <a:pos x="wd2" y="hd2"/>
              </a:cxn>
            </a:cxnLst>
            <a:rect l="0" t="0" r="r" b="b"/>
            <a:pathLst>
              <a:path w="21600" h="21434" extrusionOk="0">
                <a:moveTo>
                  <a:pt x="21600" y="3579"/>
                </a:moveTo>
                <a:lnTo>
                  <a:pt x="21600" y="10738"/>
                </a:lnTo>
                <a:cubicBezTo>
                  <a:pt x="21597" y="14888"/>
                  <a:pt x="19944" y="18780"/>
                  <a:pt x="17162" y="21187"/>
                </a:cubicBezTo>
                <a:cubicBezTo>
                  <a:pt x="16726" y="21591"/>
                  <a:pt x="16102" y="21488"/>
                  <a:pt x="15770" y="20958"/>
                </a:cubicBezTo>
                <a:cubicBezTo>
                  <a:pt x="15754" y="20933"/>
                  <a:pt x="15740" y="20908"/>
                  <a:pt x="15726" y="20882"/>
                </a:cubicBezTo>
                <a:lnTo>
                  <a:pt x="14670" y="18866"/>
                </a:lnTo>
                <a:cubicBezTo>
                  <a:pt x="14398" y="18359"/>
                  <a:pt x="14487" y="17683"/>
                  <a:pt x="14877" y="17306"/>
                </a:cubicBezTo>
                <a:cubicBezTo>
                  <a:pt x="16347" y="16039"/>
                  <a:pt x="17328" y="14101"/>
                  <a:pt x="17597" y="11937"/>
                </a:cubicBezTo>
                <a:lnTo>
                  <a:pt x="14727" y="11937"/>
                </a:lnTo>
                <a:cubicBezTo>
                  <a:pt x="13100" y="11937"/>
                  <a:pt x="11782" y="10335"/>
                  <a:pt x="11782" y="8358"/>
                </a:cubicBezTo>
                <a:lnTo>
                  <a:pt x="11782" y="3579"/>
                </a:lnTo>
                <a:cubicBezTo>
                  <a:pt x="11782" y="1603"/>
                  <a:pt x="13100" y="0"/>
                  <a:pt x="14727" y="0"/>
                </a:cubicBezTo>
                <a:lnTo>
                  <a:pt x="18655" y="0"/>
                </a:lnTo>
                <a:cubicBezTo>
                  <a:pt x="20281" y="0"/>
                  <a:pt x="21600" y="1603"/>
                  <a:pt x="21600" y="3579"/>
                </a:cubicBezTo>
                <a:close/>
                <a:moveTo>
                  <a:pt x="6873" y="0"/>
                </a:moveTo>
                <a:lnTo>
                  <a:pt x="2945" y="0"/>
                </a:lnTo>
                <a:cubicBezTo>
                  <a:pt x="1319" y="0"/>
                  <a:pt x="0" y="1603"/>
                  <a:pt x="0" y="3579"/>
                </a:cubicBezTo>
                <a:lnTo>
                  <a:pt x="0" y="8352"/>
                </a:lnTo>
                <a:cubicBezTo>
                  <a:pt x="0" y="10329"/>
                  <a:pt x="1319" y="11931"/>
                  <a:pt x="2945" y="11931"/>
                </a:cubicBezTo>
                <a:lnTo>
                  <a:pt x="5815" y="11931"/>
                </a:lnTo>
                <a:cubicBezTo>
                  <a:pt x="5546" y="14095"/>
                  <a:pt x="4565" y="16033"/>
                  <a:pt x="3096" y="17300"/>
                </a:cubicBezTo>
                <a:cubicBezTo>
                  <a:pt x="2706" y="17677"/>
                  <a:pt x="2616" y="18353"/>
                  <a:pt x="2889" y="18860"/>
                </a:cubicBezTo>
                <a:lnTo>
                  <a:pt x="3944" y="20879"/>
                </a:lnTo>
                <a:cubicBezTo>
                  <a:pt x="4242" y="21439"/>
                  <a:pt x="4857" y="21600"/>
                  <a:pt x="5318" y="21238"/>
                </a:cubicBezTo>
                <a:cubicBezTo>
                  <a:pt x="5339" y="21221"/>
                  <a:pt x="5360" y="21203"/>
                  <a:pt x="5380" y="21185"/>
                </a:cubicBezTo>
                <a:cubicBezTo>
                  <a:pt x="8162" y="18778"/>
                  <a:pt x="9815" y="14887"/>
                  <a:pt x="9818" y="10738"/>
                </a:cubicBezTo>
                <a:lnTo>
                  <a:pt x="9818" y="3579"/>
                </a:lnTo>
                <a:cubicBezTo>
                  <a:pt x="9818" y="1603"/>
                  <a:pt x="8500" y="0"/>
                  <a:pt x="6873" y="0"/>
                </a:cubicBezTo>
                <a:close/>
              </a:path>
            </a:pathLst>
          </a:custGeom>
          <a:solidFill>
            <a:schemeClr val="accent4"/>
          </a:solidFill>
          <a:ln w="25400">
            <a:miter lim="400000"/>
          </a:ln>
        </p:spPr>
        <p:txBody>
          <a:bodyPr tIns="91439" bIns="91439" anchor="ctr"/>
          <a:lstStyle/>
          <a:p>
            <a:endParaRPr/>
          </a:p>
        </p:txBody>
      </p:sp>
      <p:sp>
        <p:nvSpPr>
          <p:cNvPr id="93" name="Freeform 9"/>
          <p:cNvSpPr/>
          <p:nvPr/>
        </p:nvSpPr>
        <p:spPr>
          <a:xfrm>
            <a:off x="17928279" y="7097315"/>
            <a:ext cx="5665147" cy="6839348"/>
          </a:xfrm>
          <a:custGeom>
            <a:avLst/>
            <a:gdLst/>
            <a:ahLst/>
            <a:cxnLst>
              <a:cxn ang="0">
                <a:pos x="wd2" y="hd2"/>
              </a:cxn>
              <a:cxn ang="5400000">
                <a:pos x="wd2" y="hd2"/>
              </a:cxn>
              <a:cxn ang="10800000">
                <a:pos x="wd2" y="hd2"/>
              </a:cxn>
              <a:cxn ang="16200000">
                <a:pos x="wd2" y="hd2"/>
              </a:cxn>
            </a:cxnLst>
            <a:rect l="0" t="0" r="r" b="b"/>
            <a:pathLst>
              <a:path w="21586" h="21600" extrusionOk="0">
                <a:moveTo>
                  <a:pt x="13804" y="0"/>
                </a:moveTo>
                <a:cubicBezTo>
                  <a:pt x="13673" y="0"/>
                  <a:pt x="13572" y="73"/>
                  <a:pt x="13558" y="169"/>
                </a:cubicBezTo>
                <a:cubicBezTo>
                  <a:pt x="13412" y="773"/>
                  <a:pt x="13252" y="1363"/>
                  <a:pt x="12975" y="1930"/>
                </a:cubicBezTo>
                <a:cubicBezTo>
                  <a:pt x="12670" y="2558"/>
                  <a:pt x="12190" y="3137"/>
                  <a:pt x="11536" y="3523"/>
                </a:cubicBezTo>
                <a:cubicBezTo>
                  <a:pt x="11361" y="3632"/>
                  <a:pt x="11143" y="3764"/>
                  <a:pt x="11158" y="3933"/>
                </a:cubicBezTo>
                <a:lnTo>
                  <a:pt x="12408" y="3933"/>
                </a:lnTo>
                <a:cubicBezTo>
                  <a:pt x="13069" y="6829"/>
                  <a:pt x="13286" y="9030"/>
                  <a:pt x="13213" y="10752"/>
                </a:cubicBezTo>
                <a:cubicBezTo>
                  <a:pt x="12643" y="10245"/>
                  <a:pt x="12142" y="9690"/>
                  <a:pt x="11725" y="9075"/>
                </a:cubicBezTo>
                <a:cubicBezTo>
                  <a:pt x="11286" y="9813"/>
                  <a:pt x="10689" y="10465"/>
                  <a:pt x="9963" y="11048"/>
                </a:cubicBezTo>
                <a:cubicBezTo>
                  <a:pt x="9353" y="10733"/>
                  <a:pt x="8882" y="10208"/>
                  <a:pt x="8641" y="9641"/>
                </a:cubicBezTo>
                <a:cubicBezTo>
                  <a:pt x="8263" y="8784"/>
                  <a:pt x="8306" y="7843"/>
                  <a:pt x="8378" y="6926"/>
                </a:cubicBezTo>
                <a:cubicBezTo>
                  <a:pt x="8427" y="6318"/>
                  <a:pt x="8465" y="5705"/>
                  <a:pt x="8407" y="5104"/>
                </a:cubicBezTo>
                <a:lnTo>
                  <a:pt x="9760" y="5104"/>
                </a:lnTo>
                <a:cubicBezTo>
                  <a:pt x="9760" y="4971"/>
                  <a:pt x="9600" y="4862"/>
                  <a:pt x="9455" y="4778"/>
                </a:cubicBezTo>
                <a:cubicBezTo>
                  <a:pt x="8917" y="4464"/>
                  <a:pt x="8539" y="3994"/>
                  <a:pt x="8292" y="3487"/>
                </a:cubicBezTo>
                <a:cubicBezTo>
                  <a:pt x="8059" y="3028"/>
                  <a:pt x="7928" y="2546"/>
                  <a:pt x="7811" y="2063"/>
                </a:cubicBezTo>
                <a:cubicBezTo>
                  <a:pt x="7797" y="1979"/>
                  <a:pt x="7710" y="1919"/>
                  <a:pt x="7609" y="1919"/>
                </a:cubicBezTo>
                <a:cubicBezTo>
                  <a:pt x="7507" y="1919"/>
                  <a:pt x="7419" y="1979"/>
                  <a:pt x="7404" y="2063"/>
                </a:cubicBezTo>
                <a:cubicBezTo>
                  <a:pt x="7288" y="2546"/>
                  <a:pt x="7158" y="3028"/>
                  <a:pt x="6925" y="3487"/>
                </a:cubicBezTo>
                <a:cubicBezTo>
                  <a:pt x="6678" y="3994"/>
                  <a:pt x="6299" y="4464"/>
                  <a:pt x="5761" y="4778"/>
                </a:cubicBezTo>
                <a:cubicBezTo>
                  <a:pt x="5615" y="4862"/>
                  <a:pt x="5455" y="4971"/>
                  <a:pt x="5455" y="5104"/>
                </a:cubicBezTo>
                <a:lnTo>
                  <a:pt x="6624" y="5104"/>
                </a:lnTo>
                <a:cubicBezTo>
                  <a:pt x="6654" y="5947"/>
                  <a:pt x="6512" y="6802"/>
                  <a:pt x="6459" y="7651"/>
                </a:cubicBezTo>
                <a:cubicBezTo>
                  <a:pt x="6387" y="8821"/>
                  <a:pt x="6560" y="10088"/>
                  <a:pt x="7506" y="10957"/>
                </a:cubicBezTo>
                <a:cubicBezTo>
                  <a:pt x="7899" y="11317"/>
                  <a:pt x="8399" y="11569"/>
                  <a:pt x="8944" y="11764"/>
                </a:cubicBezTo>
                <a:cubicBezTo>
                  <a:pt x="8088" y="12295"/>
                  <a:pt x="7105" y="12757"/>
                  <a:pt x="5993" y="13153"/>
                </a:cubicBezTo>
                <a:lnTo>
                  <a:pt x="5993" y="13829"/>
                </a:lnTo>
                <a:lnTo>
                  <a:pt x="7675" y="13829"/>
                </a:lnTo>
                <a:lnTo>
                  <a:pt x="7309" y="16674"/>
                </a:lnTo>
                <a:cubicBezTo>
                  <a:pt x="7234" y="16671"/>
                  <a:pt x="7158" y="16671"/>
                  <a:pt x="7084" y="16664"/>
                </a:cubicBezTo>
                <a:cubicBezTo>
                  <a:pt x="6531" y="16604"/>
                  <a:pt x="5964" y="16411"/>
                  <a:pt x="5629" y="16037"/>
                </a:cubicBezTo>
                <a:cubicBezTo>
                  <a:pt x="5251" y="15627"/>
                  <a:pt x="5207" y="15072"/>
                  <a:pt x="5178" y="14553"/>
                </a:cubicBezTo>
                <a:cubicBezTo>
                  <a:pt x="5118" y="13528"/>
                  <a:pt x="5073" y="12502"/>
                  <a:pt x="5033" y="11476"/>
                </a:cubicBezTo>
                <a:lnTo>
                  <a:pt x="6576" y="11476"/>
                </a:lnTo>
                <a:cubicBezTo>
                  <a:pt x="6590" y="11259"/>
                  <a:pt x="6328" y="11101"/>
                  <a:pt x="6110" y="10969"/>
                </a:cubicBezTo>
                <a:cubicBezTo>
                  <a:pt x="5295" y="10486"/>
                  <a:pt x="4713" y="9762"/>
                  <a:pt x="4335" y="9002"/>
                </a:cubicBezTo>
                <a:cubicBezTo>
                  <a:pt x="3985" y="8302"/>
                  <a:pt x="3782" y="7566"/>
                  <a:pt x="3607" y="6830"/>
                </a:cubicBezTo>
                <a:cubicBezTo>
                  <a:pt x="3578" y="6709"/>
                  <a:pt x="3448" y="6613"/>
                  <a:pt x="3288" y="6613"/>
                </a:cubicBezTo>
                <a:cubicBezTo>
                  <a:pt x="3128" y="6613"/>
                  <a:pt x="2997" y="6697"/>
                  <a:pt x="2968" y="6830"/>
                </a:cubicBezTo>
                <a:cubicBezTo>
                  <a:pt x="2793" y="7566"/>
                  <a:pt x="2589" y="8302"/>
                  <a:pt x="2240" y="9002"/>
                </a:cubicBezTo>
                <a:cubicBezTo>
                  <a:pt x="1862" y="9774"/>
                  <a:pt x="1281" y="10486"/>
                  <a:pt x="466" y="10969"/>
                </a:cubicBezTo>
                <a:cubicBezTo>
                  <a:pt x="248" y="11101"/>
                  <a:pt x="-14" y="11259"/>
                  <a:pt x="1" y="11476"/>
                </a:cubicBezTo>
                <a:lnTo>
                  <a:pt x="1699" y="11476"/>
                </a:lnTo>
                <a:cubicBezTo>
                  <a:pt x="1543" y="12581"/>
                  <a:pt x="1460" y="13697"/>
                  <a:pt x="1484" y="14807"/>
                </a:cubicBezTo>
                <a:cubicBezTo>
                  <a:pt x="1499" y="15579"/>
                  <a:pt x="1557" y="16375"/>
                  <a:pt x="2051" y="17026"/>
                </a:cubicBezTo>
                <a:cubicBezTo>
                  <a:pt x="2706" y="17895"/>
                  <a:pt x="4001" y="18318"/>
                  <a:pt x="5237" y="18330"/>
                </a:cubicBezTo>
                <a:cubicBezTo>
                  <a:pt x="5876" y="18336"/>
                  <a:pt x="6503" y="18251"/>
                  <a:pt x="7123" y="18123"/>
                </a:cubicBezTo>
                <a:lnTo>
                  <a:pt x="6677" y="21600"/>
                </a:lnTo>
                <a:lnTo>
                  <a:pt x="16918" y="21600"/>
                </a:lnTo>
                <a:lnTo>
                  <a:pt x="16475" y="17236"/>
                </a:lnTo>
                <a:cubicBezTo>
                  <a:pt x="17694" y="17310"/>
                  <a:pt x="18918" y="17305"/>
                  <a:pt x="20133" y="17208"/>
                </a:cubicBezTo>
                <a:cubicBezTo>
                  <a:pt x="20047" y="16354"/>
                  <a:pt x="20024" y="15550"/>
                  <a:pt x="20184" y="14734"/>
                </a:cubicBezTo>
                <a:lnTo>
                  <a:pt x="21586" y="14734"/>
                </a:lnTo>
                <a:cubicBezTo>
                  <a:pt x="21586" y="14613"/>
                  <a:pt x="21398" y="14517"/>
                  <a:pt x="21223" y="14444"/>
                </a:cubicBezTo>
                <a:cubicBezTo>
                  <a:pt x="20612" y="14167"/>
                  <a:pt x="20176" y="13768"/>
                  <a:pt x="19885" y="13334"/>
                </a:cubicBezTo>
                <a:cubicBezTo>
                  <a:pt x="19623" y="12948"/>
                  <a:pt x="19462" y="12526"/>
                  <a:pt x="19331" y="12115"/>
                </a:cubicBezTo>
                <a:cubicBezTo>
                  <a:pt x="19302" y="12043"/>
                  <a:pt x="19216" y="11995"/>
                  <a:pt x="19100" y="11995"/>
                </a:cubicBezTo>
                <a:cubicBezTo>
                  <a:pt x="18984" y="11995"/>
                  <a:pt x="18882" y="12043"/>
                  <a:pt x="18867" y="12115"/>
                </a:cubicBezTo>
                <a:cubicBezTo>
                  <a:pt x="18736" y="12538"/>
                  <a:pt x="18590" y="12948"/>
                  <a:pt x="18314" y="13334"/>
                </a:cubicBezTo>
                <a:cubicBezTo>
                  <a:pt x="18023" y="13768"/>
                  <a:pt x="17586" y="14167"/>
                  <a:pt x="16975" y="14444"/>
                </a:cubicBezTo>
                <a:cubicBezTo>
                  <a:pt x="16815" y="14517"/>
                  <a:pt x="16611" y="14613"/>
                  <a:pt x="16626" y="14734"/>
                </a:cubicBezTo>
                <a:lnTo>
                  <a:pt x="17824" y="14734"/>
                </a:lnTo>
                <a:cubicBezTo>
                  <a:pt x="17866" y="15079"/>
                  <a:pt x="17858" y="15386"/>
                  <a:pt x="17615" y="15615"/>
                </a:cubicBezTo>
                <a:cubicBezTo>
                  <a:pt x="17513" y="15711"/>
                  <a:pt x="17354" y="15736"/>
                  <a:pt x="17208" y="15748"/>
                </a:cubicBezTo>
                <a:cubicBezTo>
                  <a:pt x="16918" y="15776"/>
                  <a:pt x="16625" y="15793"/>
                  <a:pt x="16330" y="15804"/>
                </a:cubicBezTo>
                <a:lnTo>
                  <a:pt x="16130" y="13829"/>
                </a:lnTo>
                <a:lnTo>
                  <a:pt x="17500" y="13829"/>
                </a:lnTo>
                <a:lnTo>
                  <a:pt x="17500" y="13153"/>
                </a:lnTo>
                <a:cubicBezTo>
                  <a:pt x="17303" y="13086"/>
                  <a:pt x="17118" y="13010"/>
                  <a:pt x="16928" y="12938"/>
                </a:cubicBezTo>
                <a:cubicBezTo>
                  <a:pt x="17275" y="12869"/>
                  <a:pt x="17614" y="12788"/>
                  <a:pt x="17920" y="12634"/>
                </a:cubicBezTo>
                <a:cubicBezTo>
                  <a:pt x="18691" y="12260"/>
                  <a:pt x="19143" y="11560"/>
                  <a:pt x="19318" y="10836"/>
                </a:cubicBezTo>
                <a:cubicBezTo>
                  <a:pt x="19448" y="10294"/>
                  <a:pt x="19441" y="9745"/>
                  <a:pt x="19398" y="9195"/>
                </a:cubicBezTo>
                <a:lnTo>
                  <a:pt x="20845" y="9195"/>
                </a:lnTo>
                <a:cubicBezTo>
                  <a:pt x="20816" y="9014"/>
                  <a:pt x="20598" y="8894"/>
                  <a:pt x="20423" y="8785"/>
                </a:cubicBezTo>
                <a:cubicBezTo>
                  <a:pt x="19769" y="8399"/>
                  <a:pt x="19289" y="7807"/>
                  <a:pt x="18983" y="7192"/>
                </a:cubicBezTo>
                <a:cubicBezTo>
                  <a:pt x="18707" y="6625"/>
                  <a:pt x="18532" y="6033"/>
                  <a:pt x="18401" y="5430"/>
                </a:cubicBezTo>
                <a:cubicBezTo>
                  <a:pt x="18372" y="5333"/>
                  <a:pt x="18270" y="5261"/>
                  <a:pt x="18153" y="5261"/>
                </a:cubicBezTo>
                <a:cubicBezTo>
                  <a:pt x="18022" y="5261"/>
                  <a:pt x="17921" y="5333"/>
                  <a:pt x="17907" y="5430"/>
                </a:cubicBezTo>
                <a:cubicBezTo>
                  <a:pt x="17761" y="6033"/>
                  <a:pt x="17601" y="6625"/>
                  <a:pt x="17325" y="7192"/>
                </a:cubicBezTo>
                <a:cubicBezTo>
                  <a:pt x="17019" y="7820"/>
                  <a:pt x="16539" y="8399"/>
                  <a:pt x="15885" y="8785"/>
                </a:cubicBezTo>
                <a:cubicBezTo>
                  <a:pt x="15710" y="8894"/>
                  <a:pt x="15492" y="9026"/>
                  <a:pt x="15507" y="9195"/>
                </a:cubicBezTo>
                <a:lnTo>
                  <a:pt x="16794" y="9195"/>
                </a:lnTo>
                <a:cubicBezTo>
                  <a:pt x="16891" y="9722"/>
                  <a:pt x="16777" y="10280"/>
                  <a:pt x="16467" y="10739"/>
                </a:cubicBezTo>
                <a:cubicBezTo>
                  <a:pt x="16104" y="11288"/>
                  <a:pt x="15463" y="11701"/>
                  <a:pt x="14740" y="11879"/>
                </a:cubicBezTo>
                <a:cubicBezTo>
                  <a:pt x="14642" y="11819"/>
                  <a:pt x="14549" y="11756"/>
                  <a:pt x="14454" y="11694"/>
                </a:cubicBezTo>
                <a:cubicBezTo>
                  <a:pt x="14369" y="9805"/>
                  <a:pt x="14521" y="7320"/>
                  <a:pt x="15103" y="3933"/>
                </a:cubicBezTo>
                <a:lnTo>
                  <a:pt x="16496" y="3933"/>
                </a:lnTo>
                <a:cubicBezTo>
                  <a:pt x="16467" y="3764"/>
                  <a:pt x="16249" y="3632"/>
                  <a:pt x="16074" y="3523"/>
                </a:cubicBezTo>
                <a:cubicBezTo>
                  <a:pt x="15419" y="3137"/>
                  <a:pt x="14940" y="2546"/>
                  <a:pt x="14634" y="1930"/>
                </a:cubicBezTo>
                <a:cubicBezTo>
                  <a:pt x="14358" y="1363"/>
                  <a:pt x="14183" y="773"/>
                  <a:pt x="14052" y="169"/>
                </a:cubicBezTo>
                <a:cubicBezTo>
                  <a:pt x="14023" y="73"/>
                  <a:pt x="13920" y="0"/>
                  <a:pt x="13804" y="0"/>
                </a:cubicBezTo>
                <a:close/>
                <a:moveTo>
                  <a:pt x="13775" y="459"/>
                </a:moveTo>
                <a:cubicBezTo>
                  <a:pt x="13717" y="1472"/>
                  <a:pt x="13456" y="2510"/>
                  <a:pt x="12758" y="3343"/>
                </a:cubicBezTo>
                <a:cubicBezTo>
                  <a:pt x="12699" y="3415"/>
                  <a:pt x="12641" y="3488"/>
                  <a:pt x="12554" y="3536"/>
                </a:cubicBezTo>
                <a:lnTo>
                  <a:pt x="12015" y="3536"/>
                </a:lnTo>
                <a:cubicBezTo>
                  <a:pt x="12495" y="3174"/>
                  <a:pt x="12888" y="2703"/>
                  <a:pt x="13164" y="2209"/>
                </a:cubicBezTo>
                <a:cubicBezTo>
                  <a:pt x="13470" y="1653"/>
                  <a:pt x="13659" y="1062"/>
                  <a:pt x="13775" y="459"/>
                </a:cubicBezTo>
                <a:close/>
                <a:moveTo>
                  <a:pt x="7506" y="2316"/>
                </a:moveTo>
                <a:cubicBezTo>
                  <a:pt x="7462" y="3149"/>
                  <a:pt x="7244" y="3994"/>
                  <a:pt x="6677" y="4681"/>
                </a:cubicBezTo>
                <a:cubicBezTo>
                  <a:pt x="6619" y="4742"/>
                  <a:pt x="6576" y="4790"/>
                  <a:pt x="6503" y="4838"/>
                </a:cubicBezTo>
                <a:lnTo>
                  <a:pt x="6066" y="4838"/>
                </a:lnTo>
                <a:cubicBezTo>
                  <a:pt x="6473" y="4536"/>
                  <a:pt x="6778" y="4163"/>
                  <a:pt x="7011" y="3753"/>
                </a:cubicBezTo>
                <a:cubicBezTo>
                  <a:pt x="7258" y="3306"/>
                  <a:pt x="7404" y="2811"/>
                  <a:pt x="7506" y="2316"/>
                </a:cubicBezTo>
                <a:close/>
                <a:moveTo>
                  <a:pt x="13804" y="4091"/>
                </a:moveTo>
                <a:lnTo>
                  <a:pt x="13804" y="4621"/>
                </a:lnTo>
                <a:lnTo>
                  <a:pt x="13281" y="4621"/>
                </a:lnTo>
                <a:lnTo>
                  <a:pt x="13281" y="4549"/>
                </a:lnTo>
                <a:cubicBezTo>
                  <a:pt x="13281" y="4307"/>
                  <a:pt x="13513" y="4103"/>
                  <a:pt x="13804" y="4091"/>
                </a:cubicBezTo>
                <a:close/>
                <a:moveTo>
                  <a:pt x="13964" y="4102"/>
                </a:moveTo>
                <a:cubicBezTo>
                  <a:pt x="14255" y="4127"/>
                  <a:pt x="14474" y="4320"/>
                  <a:pt x="14474" y="4561"/>
                </a:cubicBezTo>
                <a:lnTo>
                  <a:pt x="14474" y="4634"/>
                </a:lnTo>
                <a:lnTo>
                  <a:pt x="13964" y="4634"/>
                </a:lnTo>
                <a:lnTo>
                  <a:pt x="13964" y="4102"/>
                </a:lnTo>
                <a:close/>
                <a:moveTo>
                  <a:pt x="13281" y="4778"/>
                </a:moveTo>
                <a:lnTo>
                  <a:pt x="13804" y="4778"/>
                </a:lnTo>
                <a:lnTo>
                  <a:pt x="13804" y="5309"/>
                </a:lnTo>
                <a:lnTo>
                  <a:pt x="13281" y="5309"/>
                </a:lnTo>
                <a:lnTo>
                  <a:pt x="13281" y="4778"/>
                </a:lnTo>
                <a:close/>
                <a:moveTo>
                  <a:pt x="13980" y="4778"/>
                </a:moveTo>
                <a:lnTo>
                  <a:pt x="14488" y="4778"/>
                </a:lnTo>
                <a:lnTo>
                  <a:pt x="14488" y="5309"/>
                </a:lnTo>
                <a:lnTo>
                  <a:pt x="13980" y="5309"/>
                </a:lnTo>
                <a:lnTo>
                  <a:pt x="13980" y="4778"/>
                </a:lnTo>
                <a:close/>
                <a:moveTo>
                  <a:pt x="7376" y="5515"/>
                </a:moveTo>
                <a:lnTo>
                  <a:pt x="7376" y="6045"/>
                </a:lnTo>
                <a:lnTo>
                  <a:pt x="6851" y="6045"/>
                </a:lnTo>
                <a:lnTo>
                  <a:pt x="6851" y="5972"/>
                </a:lnTo>
                <a:cubicBezTo>
                  <a:pt x="6851" y="5731"/>
                  <a:pt x="7085" y="5527"/>
                  <a:pt x="7376" y="5515"/>
                </a:cubicBezTo>
                <a:close/>
                <a:moveTo>
                  <a:pt x="7536" y="5526"/>
                </a:moveTo>
                <a:cubicBezTo>
                  <a:pt x="7827" y="5550"/>
                  <a:pt x="8044" y="5744"/>
                  <a:pt x="8044" y="5985"/>
                </a:cubicBezTo>
                <a:lnTo>
                  <a:pt x="8044" y="6058"/>
                </a:lnTo>
                <a:lnTo>
                  <a:pt x="7536" y="6058"/>
                </a:lnTo>
                <a:lnTo>
                  <a:pt x="7536" y="5526"/>
                </a:lnTo>
                <a:close/>
                <a:moveTo>
                  <a:pt x="18023" y="5816"/>
                </a:moveTo>
                <a:cubicBezTo>
                  <a:pt x="17965" y="6829"/>
                  <a:pt x="17702" y="7867"/>
                  <a:pt x="17004" y="8700"/>
                </a:cubicBezTo>
                <a:cubicBezTo>
                  <a:pt x="16946" y="8772"/>
                  <a:pt x="16889" y="8845"/>
                  <a:pt x="16801" y="8893"/>
                </a:cubicBezTo>
                <a:lnTo>
                  <a:pt x="16263" y="8893"/>
                </a:lnTo>
                <a:cubicBezTo>
                  <a:pt x="16743" y="8531"/>
                  <a:pt x="17136" y="8060"/>
                  <a:pt x="17412" y="7566"/>
                </a:cubicBezTo>
                <a:cubicBezTo>
                  <a:pt x="17718" y="7010"/>
                  <a:pt x="17907" y="6419"/>
                  <a:pt x="18023" y="5816"/>
                </a:cubicBezTo>
                <a:close/>
                <a:moveTo>
                  <a:pt x="6851" y="6202"/>
                </a:moveTo>
                <a:lnTo>
                  <a:pt x="7376" y="6202"/>
                </a:lnTo>
                <a:lnTo>
                  <a:pt x="7376" y="6733"/>
                </a:lnTo>
                <a:lnTo>
                  <a:pt x="6851" y="6733"/>
                </a:lnTo>
                <a:lnTo>
                  <a:pt x="6851" y="6202"/>
                </a:lnTo>
                <a:close/>
                <a:moveTo>
                  <a:pt x="7550" y="6202"/>
                </a:moveTo>
                <a:lnTo>
                  <a:pt x="8059" y="6202"/>
                </a:lnTo>
                <a:lnTo>
                  <a:pt x="8059" y="6733"/>
                </a:lnTo>
                <a:lnTo>
                  <a:pt x="7550" y="6733"/>
                </a:lnTo>
                <a:lnTo>
                  <a:pt x="7550" y="6202"/>
                </a:lnTo>
                <a:close/>
                <a:moveTo>
                  <a:pt x="3157" y="6914"/>
                </a:moveTo>
                <a:cubicBezTo>
                  <a:pt x="3098" y="8241"/>
                  <a:pt x="2750" y="9605"/>
                  <a:pt x="1833" y="10703"/>
                </a:cubicBezTo>
                <a:cubicBezTo>
                  <a:pt x="1761" y="10787"/>
                  <a:pt x="1673" y="10885"/>
                  <a:pt x="1557" y="10957"/>
                </a:cubicBezTo>
                <a:lnTo>
                  <a:pt x="844" y="10957"/>
                </a:lnTo>
                <a:cubicBezTo>
                  <a:pt x="1484" y="10487"/>
                  <a:pt x="1993" y="9870"/>
                  <a:pt x="2357" y="9219"/>
                </a:cubicBezTo>
                <a:cubicBezTo>
                  <a:pt x="2764" y="8495"/>
                  <a:pt x="3011" y="7710"/>
                  <a:pt x="3157" y="6914"/>
                </a:cubicBezTo>
                <a:close/>
                <a:moveTo>
                  <a:pt x="17935" y="9521"/>
                </a:moveTo>
                <a:lnTo>
                  <a:pt x="17935" y="10113"/>
                </a:lnTo>
                <a:lnTo>
                  <a:pt x="17368" y="10113"/>
                </a:lnTo>
                <a:lnTo>
                  <a:pt x="17368" y="10027"/>
                </a:lnTo>
                <a:cubicBezTo>
                  <a:pt x="17368" y="9762"/>
                  <a:pt x="17615" y="9533"/>
                  <a:pt x="17935" y="9521"/>
                </a:cubicBezTo>
                <a:close/>
                <a:moveTo>
                  <a:pt x="18125" y="9521"/>
                </a:moveTo>
                <a:cubicBezTo>
                  <a:pt x="18430" y="9545"/>
                  <a:pt x="18678" y="9762"/>
                  <a:pt x="18678" y="10027"/>
                </a:cubicBezTo>
                <a:lnTo>
                  <a:pt x="18678" y="10113"/>
                </a:lnTo>
                <a:lnTo>
                  <a:pt x="18125" y="10113"/>
                </a:lnTo>
                <a:lnTo>
                  <a:pt x="18125" y="9521"/>
                </a:lnTo>
                <a:close/>
                <a:moveTo>
                  <a:pt x="17368" y="10280"/>
                </a:moveTo>
                <a:lnTo>
                  <a:pt x="17935" y="10280"/>
                </a:lnTo>
                <a:lnTo>
                  <a:pt x="17935" y="10861"/>
                </a:lnTo>
                <a:lnTo>
                  <a:pt x="17368" y="10861"/>
                </a:lnTo>
                <a:lnTo>
                  <a:pt x="17368" y="10280"/>
                </a:lnTo>
                <a:close/>
                <a:moveTo>
                  <a:pt x="18125" y="10280"/>
                </a:moveTo>
                <a:lnTo>
                  <a:pt x="18678" y="10280"/>
                </a:lnTo>
                <a:lnTo>
                  <a:pt x="18678" y="10861"/>
                </a:lnTo>
                <a:lnTo>
                  <a:pt x="18125" y="10861"/>
                </a:lnTo>
                <a:lnTo>
                  <a:pt x="18125" y="10280"/>
                </a:lnTo>
                <a:close/>
                <a:moveTo>
                  <a:pt x="11958" y="11427"/>
                </a:moveTo>
                <a:lnTo>
                  <a:pt x="11958" y="12019"/>
                </a:lnTo>
                <a:lnTo>
                  <a:pt x="11391" y="12019"/>
                </a:lnTo>
                <a:lnTo>
                  <a:pt x="11391" y="11934"/>
                </a:lnTo>
                <a:cubicBezTo>
                  <a:pt x="11391" y="11668"/>
                  <a:pt x="11638" y="11439"/>
                  <a:pt x="11958" y="11427"/>
                </a:cubicBezTo>
                <a:close/>
                <a:moveTo>
                  <a:pt x="12147" y="11427"/>
                </a:moveTo>
                <a:cubicBezTo>
                  <a:pt x="12452" y="11451"/>
                  <a:pt x="12699" y="11668"/>
                  <a:pt x="12699" y="11934"/>
                </a:cubicBezTo>
                <a:lnTo>
                  <a:pt x="12699" y="12019"/>
                </a:lnTo>
                <a:lnTo>
                  <a:pt x="12147" y="12019"/>
                </a:lnTo>
                <a:lnTo>
                  <a:pt x="12147" y="11427"/>
                </a:lnTo>
                <a:close/>
                <a:moveTo>
                  <a:pt x="3143" y="11766"/>
                </a:moveTo>
                <a:lnTo>
                  <a:pt x="3143" y="12525"/>
                </a:lnTo>
                <a:lnTo>
                  <a:pt x="2400" y="12525"/>
                </a:lnTo>
                <a:lnTo>
                  <a:pt x="2400" y="12416"/>
                </a:lnTo>
                <a:cubicBezTo>
                  <a:pt x="2400" y="12066"/>
                  <a:pt x="2736" y="11790"/>
                  <a:pt x="3143" y="11766"/>
                </a:cubicBezTo>
                <a:close/>
                <a:moveTo>
                  <a:pt x="3376" y="11766"/>
                </a:moveTo>
                <a:cubicBezTo>
                  <a:pt x="3783" y="11802"/>
                  <a:pt x="4088" y="12078"/>
                  <a:pt x="4088" y="12416"/>
                </a:cubicBezTo>
                <a:lnTo>
                  <a:pt x="4088" y="12525"/>
                </a:lnTo>
                <a:lnTo>
                  <a:pt x="3376" y="12525"/>
                </a:lnTo>
                <a:lnTo>
                  <a:pt x="3376" y="11766"/>
                </a:lnTo>
                <a:close/>
                <a:moveTo>
                  <a:pt x="11375" y="12188"/>
                </a:moveTo>
                <a:lnTo>
                  <a:pt x="11943" y="12188"/>
                </a:lnTo>
                <a:lnTo>
                  <a:pt x="11943" y="12767"/>
                </a:lnTo>
                <a:lnTo>
                  <a:pt x="11375" y="12767"/>
                </a:lnTo>
                <a:lnTo>
                  <a:pt x="11375" y="12188"/>
                </a:lnTo>
                <a:close/>
                <a:moveTo>
                  <a:pt x="12147" y="12188"/>
                </a:moveTo>
                <a:lnTo>
                  <a:pt x="12699" y="12188"/>
                </a:lnTo>
                <a:lnTo>
                  <a:pt x="12699" y="12767"/>
                </a:lnTo>
                <a:lnTo>
                  <a:pt x="12147" y="12767"/>
                </a:lnTo>
                <a:lnTo>
                  <a:pt x="12147" y="12188"/>
                </a:lnTo>
                <a:close/>
                <a:moveTo>
                  <a:pt x="19100" y="12296"/>
                </a:moveTo>
                <a:lnTo>
                  <a:pt x="19172" y="12296"/>
                </a:lnTo>
                <a:cubicBezTo>
                  <a:pt x="19085" y="12984"/>
                  <a:pt x="18852" y="13648"/>
                  <a:pt x="18386" y="14215"/>
                </a:cubicBezTo>
                <a:cubicBezTo>
                  <a:pt x="18328" y="14275"/>
                  <a:pt x="18285" y="14323"/>
                  <a:pt x="18212" y="14372"/>
                </a:cubicBezTo>
                <a:lnTo>
                  <a:pt x="17762" y="14372"/>
                </a:lnTo>
                <a:cubicBezTo>
                  <a:pt x="18169" y="14070"/>
                  <a:pt x="18474" y="13696"/>
                  <a:pt x="18707" y="13286"/>
                </a:cubicBezTo>
                <a:cubicBezTo>
                  <a:pt x="18881" y="12972"/>
                  <a:pt x="19013" y="12634"/>
                  <a:pt x="19100" y="12296"/>
                </a:cubicBezTo>
                <a:close/>
                <a:moveTo>
                  <a:pt x="2400" y="12742"/>
                </a:moveTo>
                <a:lnTo>
                  <a:pt x="3143" y="12742"/>
                </a:lnTo>
                <a:lnTo>
                  <a:pt x="3143" y="13490"/>
                </a:lnTo>
                <a:lnTo>
                  <a:pt x="2400" y="13490"/>
                </a:lnTo>
                <a:lnTo>
                  <a:pt x="2400" y="12742"/>
                </a:lnTo>
                <a:close/>
                <a:moveTo>
                  <a:pt x="3389" y="12742"/>
                </a:moveTo>
                <a:lnTo>
                  <a:pt x="4102" y="12742"/>
                </a:lnTo>
                <a:lnTo>
                  <a:pt x="4102" y="13490"/>
                </a:lnTo>
                <a:lnTo>
                  <a:pt x="3389" y="13490"/>
                </a:lnTo>
                <a:lnTo>
                  <a:pt x="3389" y="12742"/>
                </a:lnTo>
                <a:close/>
                <a:moveTo>
                  <a:pt x="18852" y="14867"/>
                </a:moveTo>
                <a:lnTo>
                  <a:pt x="18852" y="15397"/>
                </a:lnTo>
                <a:lnTo>
                  <a:pt x="18329" y="15397"/>
                </a:lnTo>
                <a:lnTo>
                  <a:pt x="18329" y="15325"/>
                </a:lnTo>
                <a:cubicBezTo>
                  <a:pt x="18329" y="15084"/>
                  <a:pt x="18561" y="14879"/>
                  <a:pt x="18852" y="14867"/>
                </a:cubicBezTo>
                <a:close/>
                <a:moveTo>
                  <a:pt x="19026" y="14878"/>
                </a:moveTo>
                <a:cubicBezTo>
                  <a:pt x="19317" y="14902"/>
                  <a:pt x="19535" y="15095"/>
                  <a:pt x="19535" y="15337"/>
                </a:cubicBezTo>
                <a:lnTo>
                  <a:pt x="19535" y="15409"/>
                </a:lnTo>
                <a:lnTo>
                  <a:pt x="19026" y="15409"/>
                </a:lnTo>
                <a:lnTo>
                  <a:pt x="19026" y="14878"/>
                </a:lnTo>
                <a:close/>
                <a:moveTo>
                  <a:pt x="14910" y="15156"/>
                </a:moveTo>
                <a:lnTo>
                  <a:pt x="14910" y="16074"/>
                </a:lnTo>
                <a:lnTo>
                  <a:pt x="13949" y="16074"/>
                </a:lnTo>
                <a:lnTo>
                  <a:pt x="13949" y="15216"/>
                </a:lnTo>
                <a:lnTo>
                  <a:pt x="14910" y="15156"/>
                </a:lnTo>
                <a:close/>
                <a:moveTo>
                  <a:pt x="9369" y="15193"/>
                </a:moveTo>
                <a:lnTo>
                  <a:pt x="10343" y="15229"/>
                </a:lnTo>
                <a:lnTo>
                  <a:pt x="10343" y="16074"/>
                </a:lnTo>
                <a:lnTo>
                  <a:pt x="9369" y="16074"/>
                </a:lnTo>
                <a:lnTo>
                  <a:pt x="9369" y="15193"/>
                </a:lnTo>
                <a:close/>
                <a:moveTo>
                  <a:pt x="13718" y="15229"/>
                </a:moveTo>
                <a:lnTo>
                  <a:pt x="13718" y="16074"/>
                </a:lnTo>
                <a:lnTo>
                  <a:pt x="12758" y="16074"/>
                </a:lnTo>
                <a:lnTo>
                  <a:pt x="12758" y="15289"/>
                </a:lnTo>
                <a:lnTo>
                  <a:pt x="13718" y="15229"/>
                </a:lnTo>
                <a:close/>
                <a:moveTo>
                  <a:pt x="10560" y="15240"/>
                </a:moveTo>
                <a:lnTo>
                  <a:pt x="11536" y="15277"/>
                </a:lnTo>
                <a:lnTo>
                  <a:pt x="11536" y="16074"/>
                </a:lnTo>
                <a:lnTo>
                  <a:pt x="10560" y="16074"/>
                </a:lnTo>
                <a:lnTo>
                  <a:pt x="10560" y="15240"/>
                </a:lnTo>
                <a:close/>
                <a:moveTo>
                  <a:pt x="18342" y="15566"/>
                </a:moveTo>
                <a:lnTo>
                  <a:pt x="18867" y="15566"/>
                </a:lnTo>
                <a:lnTo>
                  <a:pt x="18867" y="16098"/>
                </a:lnTo>
                <a:lnTo>
                  <a:pt x="18342" y="16098"/>
                </a:lnTo>
                <a:lnTo>
                  <a:pt x="18342" y="15566"/>
                </a:lnTo>
                <a:close/>
                <a:moveTo>
                  <a:pt x="19026" y="15566"/>
                </a:moveTo>
                <a:lnTo>
                  <a:pt x="19535" y="15566"/>
                </a:lnTo>
                <a:lnTo>
                  <a:pt x="19535" y="16098"/>
                </a:lnTo>
                <a:lnTo>
                  <a:pt x="19026" y="16098"/>
                </a:lnTo>
                <a:lnTo>
                  <a:pt x="19026" y="15566"/>
                </a:lnTo>
                <a:close/>
                <a:moveTo>
                  <a:pt x="9369" y="16267"/>
                </a:moveTo>
                <a:lnTo>
                  <a:pt x="10343" y="16267"/>
                </a:lnTo>
                <a:lnTo>
                  <a:pt x="10343" y="17268"/>
                </a:lnTo>
                <a:lnTo>
                  <a:pt x="9369" y="17268"/>
                </a:lnTo>
                <a:lnTo>
                  <a:pt x="9369" y="16267"/>
                </a:lnTo>
                <a:close/>
                <a:moveTo>
                  <a:pt x="10560" y="16267"/>
                </a:moveTo>
                <a:lnTo>
                  <a:pt x="11536" y="16267"/>
                </a:lnTo>
                <a:lnTo>
                  <a:pt x="11536" y="17268"/>
                </a:lnTo>
                <a:lnTo>
                  <a:pt x="10560" y="17268"/>
                </a:lnTo>
                <a:lnTo>
                  <a:pt x="10560" y="16267"/>
                </a:lnTo>
                <a:close/>
                <a:moveTo>
                  <a:pt x="12758" y="16267"/>
                </a:moveTo>
                <a:lnTo>
                  <a:pt x="13718" y="16267"/>
                </a:lnTo>
                <a:lnTo>
                  <a:pt x="13718" y="17159"/>
                </a:lnTo>
                <a:lnTo>
                  <a:pt x="12758" y="17112"/>
                </a:lnTo>
                <a:lnTo>
                  <a:pt x="12758" y="16267"/>
                </a:lnTo>
                <a:close/>
                <a:moveTo>
                  <a:pt x="13949" y="16267"/>
                </a:moveTo>
                <a:lnTo>
                  <a:pt x="14910" y="16267"/>
                </a:lnTo>
                <a:lnTo>
                  <a:pt x="14910" y="17232"/>
                </a:lnTo>
                <a:lnTo>
                  <a:pt x="13949" y="17183"/>
                </a:lnTo>
                <a:lnTo>
                  <a:pt x="13949" y="16267"/>
                </a:lnTo>
                <a:close/>
              </a:path>
            </a:pathLst>
          </a:custGeom>
          <a:solidFill>
            <a:schemeClr val="accent4"/>
          </a:solidFill>
          <a:ln w="12700">
            <a:miter lim="400000"/>
          </a:ln>
        </p:spPr>
        <p:txBody>
          <a:bodyPr lIns="45719" rIns="45719" anchor="ctr"/>
          <a:lstStyle/>
          <a:p>
            <a:pPr defTabSz="914400">
              <a:defRPr sz="1800"/>
            </a:pPr>
            <a:endParaRPr/>
          </a:p>
        </p:txBody>
      </p:sp>
      <p:sp>
        <p:nvSpPr>
          <p:cNvPr id="94" name="Freeform 159"/>
          <p:cNvSpPr/>
          <p:nvPr/>
        </p:nvSpPr>
        <p:spPr>
          <a:xfrm rot="20384692">
            <a:off x="14720093" y="1532668"/>
            <a:ext cx="5446317" cy="1247171"/>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sp>
        <p:nvSpPr>
          <p:cNvPr id="95" name="Freeform 68"/>
          <p:cNvSpPr/>
          <p:nvPr/>
        </p:nvSpPr>
        <p:spPr>
          <a:xfrm rot="3684988">
            <a:off x="1957866" y="103001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2" name="Rectangle 1">
            <a:extLst>
              <a:ext uri="{FF2B5EF4-FFF2-40B4-BE49-F238E27FC236}">
                <a16:creationId xmlns:a16="http://schemas.microsoft.com/office/drawing/2014/main" id="{AE2496CE-E838-2946-B46E-32BA8DE968A4}"/>
              </a:ext>
            </a:extLst>
          </p:cNvPr>
          <p:cNvSpPr/>
          <p:nvPr/>
        </p:nvSpPr>
        <p:spPr>
          <a:xfrm>
            <a:off x="10304448" y="2676921"/>
            <a:ext cx="914400" cy="738662"/>
          </a:xfrm>
          <a:prstGeom prst="rect">
            <a:avLst/>
          </a:prstGeom>
          <a:solidFill>
            <a:srgbClr val="7030A0"/>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FFFF00"/>
                </a:solidFill>
                <a:effectLst/>
                <a:uFillTx/>
                <a:latin typeface="+mj-lt"/>
                <a:ea typeface="+mj-ea"/>
                <a:cs typeface="+mj-cs"/>
                <a:sym typeface="Calibri"/>
              </a:rPr>
              <a:t>1</a:t>
            </a:r>
            <a:endParaRPr kumimoji="0" lang="en-ID" sz="3600" b="0" i="0" u="none" strike="noStrike" cap="none" spc="0" normalizeH="0" baseline="0" dirty="0">
              <a:ln>
                <a:noFill/>
              </a:ln>
              <a:solidFill>
                <a:srgbClr val="FFFF00"/>
              </a:solidFill>
              <a:effectLst/>
              <a:uFillTx/>
              <a:latin typeface="+mj-lt"/>
              <a:ea typeface="+mj-ea"/>
              <a:cs typeface="+mj-cs"/>
              <a:sym typeface="Calibri"/>
            </a:endParaRPr>
          </a:p>
        </p:txBody>
      </p:sp>
      <p:sp>
        <p:nvSpPr>
          <p:cNvPr id="3" name="Rectangle 2">
            <a:extLst>
              <a:ext uri="{FF2B5EF4-FFF2-40B4-BE49-F238E27FC236}">
                <a16:creationId xmlns:a16="http://schemas.microsoft.com/office/drawing/2014/main" id="{6A6CDC96-57C0-57A5-2FB0-8D301A4C3DCD}"/>
              </a:ext>
            </a:extLst>
          </p:cNvPr>
          <p:cNvSpPr/>
          <p:nvPr/>
        </p:nvSpPr>
        <p:spPr>
          <a:xfrm>
            <a:off x="10331345" y="4102307"/>
            <a:ext cx="914400" cy="738662"/>
          </a:xfrm>
          <a:prstGeom prst="rect">
            <a:avLst/>
          </a:prstGeom>
          <a:solidFill>
            <a:srgbClr val="FFFF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2</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2F25F863-9B53-F37D-A914-E6611B75B31D}"/>
              </a:ext>
            </a:extLst>
          </p:cNvPr>
          <p:cNvSpPr/>
          <p:nvPr/>
        </p:nvSpPr>
        <p:spPr>
          <a:xfrm>
            <a:off x="10340313" y="5509768"/>
            <a:ext cx="914400" cy="738662"/>
          </a:xfrm>
          <a:prstGeom prst="rect">
            <a:avLst/>
          </a:prstGeom>
          <a:solidFill>
            <a:srgbClr val="00B0F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3</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5" name="Rectangle 4">
            <a:extLst>
              <a:ext uri="{FF2B5EF4-FFF2-40B4-BE49-F238E27FC236}">
                <a16:creationId xmlns:a16="http://schemas.microsoft.com/office/drawing/2014/main" id="{7B6929F6-C5EB-FD76-A84F-DD6C5F0159C1}"/>
              </a:ext>
            </a:extLst>
          </p:cNvPr>
          <p:cNvSpPr/>
          <p:nvPr/>
        </p:nvSpPr>
        <p:spPr>
          <a:xfrm>
            <a:off x="10349279" y="6935147"/>
            <a:ext cx="914400" cy="738662"/>
          </a:xfrm>
          <a:prstGeom prst="rect">
            <a:avLst/>
          </a:prstGeom>
          <a:solidFill>
            <a:srgbClr val="0070C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4</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6" name="Rectangle 5">
            <a:extLst>
              <a:ext uri="{FF2B5EF4-FFF2-40B4-BE49-F238E27FC236}">
                <a16:creationId xmlns:a16="http://schemas.microsoft.com/office/drawing/2014/main" id="{988E6BA2-EE02-18B1-DCD4-AD00029DED7F}"/>
              </a:ext>
            </a:extLst>
          </p:cNvPr>
          <p:cNvSpPr/>
          <p:nvPr/>
        </p:nvSpPr>
        <p:spPr>
          <a:xfrm>
            <a:off x="8932859" y="8889458"/>
            <a:ext cx="914400" cy="738662"/>
          </a:xfrm>
          <a:prstGeom prst="rect">
            <a:avLst/>
          </a:prstGeom>
          <a:solidFill>
            <a:srgbClr val="00B05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Y</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7" name="Rectangle 6">
            <a:extLst>
              <a:ext uri="{FF2B5EF4-FFF2-40B4-BE49-F238E27FC236}">
                <a16:creationId xmlns:a16="http://schemas.microsoft.com/office/drawing/2014/main" id="{9109F7E4-A796-D60D-9624-6D61270A28DA}"/>
              </a:ext>
            </a:extLst>
          </p:cNvPr>
          <p:cNvSpPr/>
          <p:nvPr/>
        </p:nvSpPr>
        <p:spPr>
          <a:xfrm>
            <a:off x="11765702" y="8907383"/>
            <a:ext cx="914400" cy="738662"/>
          </a:xfrm>
          <a:prstGeom prst="rect">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N</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cxnSp>
        <p:nvCxnSpPr>
          <p:cNvPr id="9" name="Straight Arrow Connector 8">
            <a:extLst>
              <a:ext uri="{FF2B5EF4-FFF2-40B4-BE49-F238E27FC236}">
                <a16:creationId xmlns:a16="http://schemas.microsoft.com/office/drawing/2014/main" id="{FF85DC4E-F9FF-252D-4901-2C5E5B892DF0}"/>
              </a:ext>
            </a:extLst>
          </p:cNvPr>
          <p:cNvCxnSpPr/>
          <p:nvPr/>
        </p:nvCxnSpPr>
        <p:spPr>
          <a:xfrm>
            <a:off x="11227821" y="3083681"/>
            <a:ext cx="1179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17F8BF5-B04C-5A1B-787B-2A5888BDFF30}"/>
              </a:ext>
            </a:extLst>
          </p:cNvPr>
          <p:cNvCxnSpPr>
            <a:cxnSpLocks/>
          </p:cNvCxnSpPr>
          <p:nvPr/>
        </p:nvCxnSpPr>
        <p:spPr>
          <a:xfrm flipH="1">
            <a:off x="9139056" y="4491131"/>
            <a:ext cx="1179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B42E213-4B6B-BB2F-0527-67AB0FBBD96C}"/>
              </a:ext>
            </a:extLst>
          </p:cNvPr>
          <p:cNvCxnSpPr/>
          <p:nvPr/>
        </p:nvCxnSpPr>
        <p:spPr>
          <a:xfrm>
            <a:off x="11227821" y="5898590"/>
            <a:ext cx="1179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E597537-054C-F8DE-DAD0-50FC6255CE93}"/>
              </a:ext>
            </a:extLst>
          </p:cNvPr>
          <p:cNvCxnSpPr>
            <a:cxnSpLocks/>
          </p:cNvCxnSpPr>
          <p:nvPr/>
        </p:nvCxnSpPr>
        <p:spPr>
          <a:xfrm flipH="1">
            <a:off x="9201811" y="7279148"/>
            <a:ext cx="1179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C541281-CE40-C0A3-5203-00581A5B21E6}"/>
              </a:ext>
            </a:extLst>
          </p:cNvPr>
          <p:cNvCxnSpPr>
            <a:cxnSpLocks/>
          </p:cNvCxnSpPr>
          <p:nvPr/>
        </p:nvCxnSpPr>
        <p:spPr>
          <a:xfrm flipH="1">
            <a:off x="7749530" y="9251384"/>
            <a:ext cx="1179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81FACA5-C622-31AF-3F26-14FE0F4BB404}"/>
              </a:ext>
            </a:extLst>
          </p:cNvPr>
          <p:cNvCxnSpPr/>
          <p:nvPr/>
        </p:nvCxnSpPr>
        <p:spPr>
          <a:xfrm>
            <a:off x="12635275" y="9242409"/>
            <a:ext cx="1179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00BDE884-7C34-800F-A790-E0AB705F103E}"/>
              </a:ext>
            </a:extLst>
          </p:cNvPr>
          <p:cNvSpPr/>
          <p:nvPr/>
        </p:nvSpPr>
        <p:spPr>
          <a:xfrm>
            <a:off x="12249800" y="2787182"/>
            <a:ext cx="2434558"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j-lt"/>
                <a:ea typeface="+mj-ea"/>
                <a:cs typeface="+mj-cs"/>
                <a:sym typeface="Calibri"/>
              </a:rPr>
              <a:t>Masukkan Nama</a:t>
            </a:r>
            <a:endParaRPr kumimoji="0" lang="en-ID" sz="2400" b="0" i="0" u="none" strike="noStrike" cap="none" spc="0" normalizeH="0" baseline="0" dirty="0">
              <a:ln>
                <a:noFill/>
              </a:ln>
              <a:solidFill>
                <a:srgbClr val="000000"/>
              </a:solidFill>
              <a:effectLst/>
              <a:uFillTx/>
              <a:latin typeface="+mj-lt"/>
              <a:ea typeface="+mj-ea"/>
              <a:cs typeface="+mj-cs"/>
              <a:sym typeface="Calibri"/>
            </a:endParaRPr>
          </a:p>
        </p:txBody>
      </p:sp>
      <p:sp>
        <p:nvSpPr>
          <p:cNvPr id="17" name="Rectangle 16">
            <a:extLst>
              <a:ext uri="{FF2B5EF4-FFF2-40B4-BE49-F238E27FC236}">
                <a16:creationId xmlns:a16="http://schemas.microsoft.com/office/drawing/2014/main" id="{4DE11318-84B9-CF25-D7D1-891ADC8FED37}"/>
              </a:ext>
            </a:extLst>
          </p:cNvPr>
          <p:cNvSpPr/>
          <p:nvPr/>
        </p:nvSpPr>
        <p:spPr>
          <a:xfrm>
            <a:off x="7005447" y="4194639"/>
            <a:ext cx="2434558"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j-lt"/>
                <a:ea typeface="+mj-ea"/>
                <a:cs typeface="+mj-cs"/>
                <a:sym typeface="Calibri"/>
              </a:rPr>
              <a:t>Masukkan NIM</a:t>
            </a:r>
            <a:endParaRPr kumimoji="0" lang="en-ID" sz="2400" b="0" i="0" u="none" strike="noStrike" cap="none" spc="0" normalizeH="0" baseline="0" dirty="0">
              <a:ln>
                <a:noFill/>
              </a:ln>
              <a:solidFill>
                <a:srgbClr val="000000"/>
              </a:solidFill>
              <a:effectLst/>
              <a:uFillTx/>
              <a:latin typeface="+mj-lt"/>
              <a:ea typeface="+mj-ea"/>
              <a:cs typeface="+mj-cs"/>
              <a:sym typeface="Calibri"/>
            </a:endParaRPr>
          </a:p>
        </p:txBody>
      </p:sp>
      <p:sp>
        <p:nvSpPr>
          <p:cNvPr id="18" name="Rectangle 17">
            <a:extLst>
              <a:ext uri="{FF2B5EF4-FFF2-40B4-BE49-F238E27FC236}">
                <a16:creationId xmlns:a16="http://schemas.microsoft.com/office/drawing/2014/main" id="{E36B1C35-E135-0B40-1748-5AFB2CF20B02}"/>
              </a:ext>
            </a:extLst>
          </p:cNvPr>
          <p:cNvSpPr/>
          <p:nvPr/>
        </p:nvSpPr>
        <p:spPr>
          <a:xfrm>
            <a:off x="12240838" y="5408801"/>
            <a:ext cx="3913561" cy="92332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err="1">
                <a:ln>
                  <a:noFill/>
                </a:ln>
                <a:solidFill>
                  <a:srgbClr val="000000"/>
                </a:solidFill>
                <a:effectLst/>
                <a:uFillTx/>
                <a:latin typeface="+mj-lt"/>
                <a:ea typeface="+mj-ea"/>
                <a:cs typeface="+mj-cs"/>
                <a:sym typeface="Calibri"/>
              </a:rPr>
              <a:t>Tekan</a:t>
            </a:r>
            <a:r>
              <a:rPr lang="en-US" sz="2400" dirty="0"/>
              <a:t> “Y” </a:t>
            </a:r>
            <a:r>
              <a:rPr lang="en-US" sz="2400" dirty="0" err="1"/>
              <a:t>untuk</a:t>
            </a:r>
            <a:r>
              <a:rPr lang="en-US" sz="2400" dirty="0"/>
              <a:t> </a:t>
            </a:r>
            <a:r>
              <a:rPr lang="en-US" sz="2400" dirty="0" err="1"/>
              <a:t>melanjuktan</a:t>
            </a:r>
            <a:r>
              <a:rPr lang="en-US" sz="2400" dirty="0"/>
              <a:t> </a:t>
            </a:r>
            <a:r>
              <a:rPr lang="en-US" sz="2400" dirty="0" err="1"/>
              <a:t>ke</a:t>
            </a:r>
            <a:r>
              <a:rPr lang="en-US" sz="2400" dirty="0"/>
              <a:t> menu </a:t>
            </a:r>
            <a:r>
              <a:rPr lang="en-US" sz="2400" dirty="0" err="1"/>
              <a:t>selanjutnya</a:t>
            </a:r>
            <a:endParaRPr kumimoji="0" lang="en-ID" sz="2400" b="0" i="0" u="none" strike="noStrike" cap="none" spc="0" normalizeH="0" baseline="0" dirty="0">
              <a:ln>
                <a:noFill/>
              </a:ln>
              <a:solidFill>
                <a:srgbClr val="000000"/>
              </a:solidFill>
              <a:effectLst/>
              <a:uFillTx/>
              <a:latin typeface="+mj-lt"/>
              <a:ea typeface="+mj-ea"/>
              <a:cs typeface="+mj-cs"/>
              <a:sym typeface="Calibri"/>
            </a:endParaRPr>
          </a:p>
        </p:txBody>
      </p:sp>
      <p:sp>
        <p:nvSpPr>
          <p:cNvPr id="19" name="Rectangle 18">
            <a:extLst>
              <a:ext uri="{FF2B5EF4-FFF2-40B4-BE49-F238E27FC236}">
                <a16:creationId xmlns:a16="http://schemas.microsoft.com/office/drawing/2014/main" id="{3899A20A-D315-5121-D3A4-0C993D055E1A}"/>
              </a:ext>
            </a:extLst>
          </p:cNvPr>
          <p:cNvSpPr/>
          <p:nvPr/>
        </p:nvSpPr>
        <p:spPr>
          <a:xfrm>
            <a:off x="5289176" y="6539907"/>
            <a:ext cx="4114977" cy="129266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err="1">
                <a:ln>
                  <a:noFill/>
                </a:ln>
                <a:solidFill>
                  <a:srgbClr val="000000"/>
                </a:solidFill>
                <a:effectLst/>
                <a:uFillTx/>
                <a:latin typeface="+mj-lt"/>
                <a:ea typeface="+mj-ea"/>
                <a:cs typeface="+mj-cs"/>
                <a:sym typeface="Calibri"/>
              </a:rPr>
              <a:t>Memilih</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kode</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tiket</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mulai</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dari</a:t>
            </a:r>
            <a:r>
              <a:rPr kumimoji="0" lang="en-US" sz="2400" b="0" i="0" u="none" strike="noStrike" cap="none" spc="0" normalizeH="0" baseline="0" dirty="0">
                <a:ln>
                  <a:noFill/>
                </a:ln>
                <a:solidFill>
                  <a:srgbClr val="000000"/>
                </a:solidFill>
                <a:effectLst/>
                <a:uFillTx/>
                <a:latin typeface="+mj-lt"/>
                <a:ea typeface="+mj-ea"/>
                <a:cs typeface="+mj-cs"/>
                <a:sym typeface="Calibri"/>
              </a:rPr>
              <a:t> 01 s/d 06 </a:t>
            </a:r>
            <a:r>
              <a:rPr kumimoji="0" lang="en-US" sz="2400" b="0" i="0" u="none" strike="noStrike" cap="none" spc="0" normalizeH="0" baseline="0" dirty="0" err="1">
                <a:ln>
                  <a:noFill/>
                </a:ln>
                <a:solidFill>
                  <a:srgbClr val="000000"/>
                </a:solidFill>
                <a:effectLst/>
                <a:uFillTx/>
                <a:latin typeface="+mj-lt"/>
                <a:ea typeface="+mj-ea"/>
                <a:cs typeface="+mj-cs"/>
                <a:sym typeface="Calibri"/>
              </a:rPr>
              <a:t>untuk</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pemesanan</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jenis</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kolam</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hari</a:t>
            </a:r>
            <a:r>
              <a:rPr kumimoji="0" lang="en-US" sz="2400" b="0" i="0" u="none" strike="noStrike" cap="none" spc="0" normalizeH="0" baseline="0" dirty="0">
                <a:ln>
                  <a:noFill/>
                </a:ln>
                <a:solidFill>
                  <a:srgbClr val="000000"/>
                </a:solidFill>
                <a:effectLst/>
                <a:uFillTx/>
                <a:latin typeface="+mj-lt"/>
                <a:ea typeface="+mj-ea"/>
                <a:cs typeface="+mj-cs"/>
                <a:sym typeface="Calibri"/>
              </a:rPr>
              <a:t>, dan </a:t>
            </a:r>
            <a:r>
              <a:rPr kumimoji="0" lang="en-US" sz="2400" b="0" i="0" u="none" strike="noStrike" cap="none" spc="0" normalizeH="0" baseline="0" dirty="0" err="1">
                <a:ln>
                  <a:noFill/>
                </a:ln>
                <a:solidFill>
                  <a:srgbClr val="000000"/>
                </a:solidFill>
                <a:effectLst/>
                <a:uFillTx/>
                <a:latin typeface="+mj-lt"/>
                <a:ea typeface="+mj-ea"/>
                <a:cs typeface="+mj-cs"/>
                <a:sym typeface="Calibri"/>
              </a:rPr>
              <a:t>harga</a:t>
            </a:r>
            <a:endParaRPr kumimoji="0" lang="en-ID" sz="2400" b="0" i="0" u="none" strike="noStrike" cap="none" spc="0" normalizeH="0" baseline="0" dirty="0">
              <a:ln>
                <a:noFill/>
              </a:ln>
              <a:solidFill>
                <a:srgbClr val="000000"/>
              </a:solidFill>
              <a:effectLst/>
              <a:uFillTx/>
              <a:latin typeface="+mj-lt"/>
              <a:ea typeface="+mj-ea"/>
              <a:cs typeface="+mj-cs"/>
              <a:sym typeface="Calibri"/>
            </a:endParaRPr>
          </a:p>
        </p:txBody>
      </p:sp>
      <p:sp>
        <p:nvSpPr>
          <p:cNvPr id="21" name="Rectangle 20">
            <a:extLst>
              <a:ext uri="{FF2B5EF4-FFF2-40B4-BE49-F238E27FC236}">
                <a16:creationId xmlns:a16="http://schemas.microsoft.com/office/drawing/2014/main" id="{6B5F439D-9EF9-10E9-5BBF-E0E4FBC30A8E}"/>
              </a:ext>
            </a:extLst>
          </p:cNvPr>
          <p:cNvSpPr/>
          <p:nvPr/>
        </p:nvSpPr>
        <p:spPr>
          <a:xfrm>
            <a:off x="3316944" y="8184299"/>
            <a:ext cx="4660760" cy="203132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j-lt"/>
                <a:ea typeface="+mj-ea"/>
                <a:cs typeface="+mj-cs"/>
                <a:sym typeface="Calibri"/>
              </a:rPr>
              <a:t>Anda </a:t>
            </a:r>
            <a:r>
              <a:rPr kumimoji="0" lang="en-US" sz="2400" b="0" i="0" u="none" strike="noStrike" cap="none" spc="0" normalizeH="0" baseline="0" dirty="0" err="1">
                <a:ln>
                  <a:noFill/>
                </a:ln>
                <a:solidFill>
                  <a:srgbClr val="000000"/>
                </a:solidFill>
                <a:effectLst/>
                <a:uFillTx/>
                <a:latin typeface="+mj-lt"/>
                <a:ea typeface="+mj-ea"/>
                <a:cs typeface="+mj-cs"/>
                <a:sym typeface="Calibri"/>
              </a:rPr>
              <a:t>memilih</a:t>
            </a:r>
            <a:r>
              <a:rPr kumimoji="0" lang="en-US" sz="2400" b="0" i="0" u="none" strike="noStrike" cap="none" spc="0" normalizeH="0" baseline="0" dirty="0">
                <a:ln>
                  <a:noFill/>
                </a:ln>
                <a:solidFill>
                  <a:srgbClr val="000000"/>
                </a:solidFill>
                <a:effectLst/>
                <a:uFillTx/>
                <a:latin typeface="+mj-lt"/>
                <a:ea typeface="+mj-ea"/>
                <a:cs typeface="+mj-cs"/>
                <a:sym typeface="Calibri"/>
              </a:rPr>
              <a:t> JENIS KOLAM KECIL/SEDANG/BESAR, Hari WEEKDAY/WEEKEND, Total </a:t>
            </a:r>
            <a:r>
              <a:rPr kumimoji="0" lang="en-US" sz="2400" b="0" i="0" u="none" strike="noStrike" cap="none" spc="0" normalizeH="0" baseline="0" dirty="0" err="1">
                <a:ln>
                  <a:noFill/>
                </a:ln>
                <a:solidFill>
                  <a:srgbClr val="000000"/>
                </a:solidFill>
                <a:effectLst/>
                <a:uFillTx/>
                <a:latin typeface="+mj-lt"/>
                <a:ea typeface="+mj-ea"/>
                <a:cs typeface="+mj-cs"/>
                <a:sym typeface="Calibri"/>
              </a:rPr>
              <a:t>harga</a:t>
            </a:r>
            <a:r>
              <a:rPr kumimoji="0" lang="en-US" sz="2400" b="0" i="0" u="none" strike="noStrike" cap="none" spc="0" normalizeH="0" baseline="0" dirty="0">
                <a:ln>
                  <a:noFill/>
                </a:ln>
                <a:solidFill>
                  <a:srgbClr val="000000"/>
                </a:solidFill>
                <a:effectLst/>
                <a:uFillTx/>
                <a:latin typeface="+mj-lt"/>
                <a:ea typeface="+mj-ea"/>
                <a:cs typeface="+mj-cs"/>
                <a:sym typeface="Calibri"/>
              </a:rPr>
              <a:t> yang </a:t>
            </a:r>
            <a:r>
              <a:rPr kumimoji="0" lang="en-US" sz="2400" b="0" i="0" u="none" strike="noStrike" cap="none" spc="0" normalizeH="0" baseline="0" dirty="0" err="1">
                <a:ln>
                  <a:noFill/>
                </a:ln>
                <a:solidFill>
                  <a:srgbClr val="000000"/>
                </a:solidFill>
                <a:effectLst/>
                <a:uFillTx/>
                <a:latin typeface="+mj-lt"/>
                <a:ea typeface="+mj-ea"/>
                <a:cs typeface="+mj-cs"/>
                <a:sym typeface="Calibri"/>
              </a:rPr>
              <a:t>harus</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anda</a:t>
            </a:r>
            <a:r>
              <a:rPr kumimoji="0" lang="en-US" sz="2400" b="0" i="0" u="none" strike="noStrike" cap="none" spc="0" normalizeH="0" baseline="0" dirty="0">
                <a:ln>
                  <a:noFill/>
                </a:ln>
                <a:solidFill>
                  <a:srgbClr val="000000"/>
                </a:solidFill>
                <a:effectLst/>
                <a:uFillTx/>
                <a:latin typeface="+mj-lt"/>
                <a:ea typeface="+mj-ea"/>
                <a:cs typeface="+mj-cs"/>
                <a:sym typeface="Calibri"/>
              </a:rPr>
              <a:t> </a:t>
            </a:r>
            <a:r>
              <a:rPr kumimoji="0" lang="en-US" sz="2400" b="0" i="0" u="none" strike="noStrike" cap="none" spc="0" normalizeH="0" baseline="0" dirty="0" err="1">
                <a:ln>
                  <a:noFill/>
                </a:ln>
                <a:solidFill>
                  <a:srgbClr val="000000"/>
                </a:solidFill>
                <a:effectLst/>
                <a:uFillTx/>
                <a:latin typeface="+mj-lt"/>
                <a:ea typeface="+mj-ea"/>
                <a:cs typeface="+mj-cs"/>
                <a:sym typeface="Calibri"/>
              </a:rPr>
              <a:t>bayar</a:t>
            </a:r>
            <a:r>
              <a:rPr kumimoji="0" lang="en-US" sz="2400" b="0" i="0" u="none" strike="noStrike" cap="none" spc="0" normalizeH="0" baseline="0" dirty="0">
                <a:ln>
                  <a:noFill/>
                </a:ln>
                <a:solidFill>
                  <a:srgbClr val="000000"/>
                </a:solidFill>
                <a:effectLst/>
                <a:uFillTx/>
                <a:latin typeface="+mj-lt"/>
                <a:ea typeface="+mj-ea"/>
                <a:cs typeface="+mj-cs"/>
                <a:sym typeface="Calibri"/>
              </a:rPr>
              <a:t> : Rp. 10.000 </a:t>
            </a:r>
            <a:r>
              <a:rPr kumimoji="0" lang="en-US" sz="2400" b="0" i="0" u="none" strike="noStrike" cap="none" spc="0" normalizeH="0" baseline="0" dirty="0" err="1">
                <a:ln>
                  <a:noFill/>
                </a:ln>
                <a:solidFill>
                  <a:srgbClr val="000000"/>
                </a:solidFill>
                <a:effectLst/>
                <a:uFillTx/>
                <a:latin typeface="+mj-lt"/>
                <a:ea typeface="+mj-ea"/>
                <a:cs typeface="+mj-cs"/>
                <a:sym typeface="Calibri"/>
              </a:rPr>
              <a:t>hingga</a:t>
            </a:r>
            <a:r>
              <a:rPr kumimoji="0" lang="en-US" sz="2400" b="0" i="0" u="none" strike="noStrike" cap="none" spc="0" normalizeH="0" baseline="0" dirty="0">
                <a:ln>
                  <a:noFill/>
                </a:ln>
                <a:solidFill>
                  <a:srgbClr val="000000"/>
                </a:solidFill>
                <a:effectLst/>
                <a:uFillTx/>
                <a:latin typeface="+mj-lt"/>
                <a:ea typeface="+mj-ea"/>
                <a:cs typeface="+mj-cs"/>
                <a:sym typeface="Calibri"/>
              </a:rPr>
              <a:t> Rp. 35,000</a:t>
            </a:r>
            <a:endParaRPr kumimoji="0" lang="en-ID" sz="2400" b="0" i="0" u="none" strike="noStrike" cap="none" spc="0" normalizeH="0" baseline="0" dirty="0">
              <a:ln>
                <a:noFill/>
              </a:ln>
              <a:solidFill>
                <a:srgbClr val="000000"/>
              </a:solidFill>
              <a:effectLst/>
              <a:uFillTx/>
              <a:latin typeface="+mj-lt"/>
              <a:ea typeface="+mj-ea"/>
              <a:cs typeface="+mj-cs"/>
              <a:sym typeface="Calibri"/>
            </a:endParaRPr>
          </a:p>
        </p:txBody>
      </p:sp>
      <p:sp>
        <p:nvSpPr>
          <p:cNvPr id="22" name="Rectangle 21">
            <a:extLst>
              <a:ext uri="{FF2B5EF4-FFF2-40B4-BE49-F238E27FC236}">
                <a16:creationId xmlns:a16="http://schemas.microsoft.com/office/drawing/2014/main" id="{CDA8AF58-46F7-BE3D-315F-318720B6CA98}"/>
              </a:ext>
            </a:extLst>
          </p:cNvPr>
          <p:cNvSpPr/>
          <p:nvPr/>
        </p:nvSpPr>
        <p:spPr>
          <a:xfrm>
            <a:off x="13684155" y="8919700"/>
            <a:ext cx="5034151"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j-lt"/>
                <a:ea typeface="+mj-ea"/>
                <a:cs typeface="+mj-cs"/>
                <a:sym typeface="Calibri"/>
              </a:rPr>
              <a:t>KODE YANG ANDA MASUKKAN SALAH</a:t>
            </a:r>
            <a:endParaRPr kumimoji="0" lang="en-ID" sz="2400" b="0" i="0" u="none" strike="noStrike" cap="none" spc="0" normalizeH="0" baseline="0" dirty="0">
              <a:ln>
                <a:noFill/>
              </a:ln>
              <a:solidFill>
                <a:srgbClr val="000000"/>
              </a:solidFill>
              <a:effectLst/>
              <a:uFillTx/>
              <a:latin typeface="+mj-lt"/>
              <a:ea typeface="+mj-ea"/>
              <a:cs typeface="+mj-cs"/>
              <a:sym typeface="Calibri"/>
            </a:endParaRPr>
          </a:p>
        </p:txBody>
      </p:sp>
      <p:cxnSp>
        <p:nvCxnSpPr>
          <p:cNvPr id="24" name="Straight Connector 23">
            <a:extLst>
              <a:ext uri="{FF2B5EF4-FFF2-40B4-BE49-F238E27FC236}">
                <a16:creationId xmlns:a16="http://schemas.microsoft.com/office/drawing/2014/main" id="{E3DBD190-6346-08FE-5D81-A4F7494BC946}"/>
              </a:ext>
            </a:extLst>
          </p:cNvPr>
          <p:cNvCxnSpPr>
            <a:cxnSpLocks/>
          </p:cNvCxnSpPr>
          <p:nvPr/>
        </p:nvCxnSpPr>
        <p:spPr>
          <a:xfrm>
            <a:off x="10739716" y="3374019"/>
            <a:ext cx="0" cy="728288"/>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A628C35-7882-8513-6D01-3034DCA0BDE9}"/>
              </a:ext>
            </a:extLst>
          </p:cNvPr>
          <p:cNvCxnSpPr>
            <a:cxnSpLocks/>
          </p:cNvCxnSpPr>
          <p:nvPr/>
        </p:nvCxnSpPr>
        <p:spPr>
          <a:xfrm>
            <a:off x="10736298" y="4861477"/>
            <a:ext cx="0" cy="666209"/>
          </a:xfrm>
          <a:prstGeom prst="line">
            <a:avLst/>
          </a:prstGeom>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4865F74-84CB-9FDA-F409-8ABB7C21E7F4}"/>
              </a:ext>
            </a:extLst>
          </p:cNvPr>
          <p:cNvCxnSpPr>
            <a:cxnSpLocks/>
          </p:cNvCxnSpPr>
          <p:nvPr/>
        </p:nvCxnSpPr>
        <p:spPr>
          <a:xfrm>
            <a:off x="10763195" y="6251005"/>
            <a:ext cx="0" cy="666209"/>
          </a:xfrm>
          <a:prstGeom prst="line">
            <a:avLst/>
          </a:prstGeom>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01773F4-8EEB-89F0-7CB3-3AEC4B6E8117}"/>
              </a:ext>
            </a:extLst>
          </p:cNvPr>
          <p:cNvCxnSpPr>
            <a:cxnSpLocks/>
          </p:cNvCxnSpPr>
          <p:nvPr/>
        </p:nvCxnSpPr>
        <p:spPr>
          <a:xfrm>
            <a:off x="10781124" y="7691742"/>
            <a:ext cx="0" cy="1550667"/>
          </a:xfrm>
          <a:prstGeom prst="line">
            <a:avLst/>
          </a:prstGeom>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502189E-4932-4992-0B3A-D1FD713209D0}"/>
              </a:ext>
            </a:extLst>
          </p:cNvPr>
          <p:cNvCxnSpPr/>
          <p:nvPr/>
        </p:nvCxnSpPr>
        <p:spPr>
          <a:xfrm flipH="1">
            <a:off x="9847259" y="9242409"/>
            <a:ext cx="915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45D070D-997E-6E5B-F0A7-11A3A1A510F7}"/>
              </a:ext>
            </a:extLst>
          </p:cNvPr>
          <p:cNvCxnSpPr>
            <a:cxnSpLocks/>
          </p:cNvCxnSpPr>
          <p:nvPr/>
        </p:nvCxnSpPr>
        <p:spPr>
          <a:xfrm>
            <a:off x="10788553" y="9233445"/>
            <a:ext cx="915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5" name="This is the result of our work over a period of time"/>
          <p:cNvSpPr txBox="1"/>
          <p:nvPr/>
        </p:nvSpPr>
        <p:spPr>
          <a:xfrm>
            <a:off x="5574741" y="733183"/>
            <a:ext cx="11836024"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a:solidFill>
                  <a:srgbClr val="D2833D"/>
                </a:solidFill>
                <a:latin typeface="Roboto"/>
                <a:ea typeface="Roboto"/>
                <a:cs typeface="Roboto"/>
                <a:sym typeface="Roboto"/>
              </a:defRPr>
            </a:lvl1pPr>
          </a:lstStyle>
          <a:p>
            <a:r>
              <a:rPr lang="en-US" dirty="0">
                <a:solidFill>
                  <a:schemeClr val="accent2"/>
                </a:solidFill>
              </a:rPr>
              <a:t>SKETSA ANTARMUKA</a:t>
            </a:r>
            <a:endParaRPr dirty="0">
              <a:solidFill>
                <a:schemeClr val="accent2"/>
              </a:solidFill>
            </a:endParaRPr>
          </a:p>
        </p:txBody>
      </p:sp>
      <p:pic>
        <p:nvPicPr>
          <p:cNvPr id="3" name="Picture 2">
            <a:extLst>
              <a:ext uri="{FF2B5EF4-FFF2-40B4-BE49-F238E27FC236}">
                <a16:creationId xmlns:a16="http://schemas.microsoft.com/office/drawing/2014/main" id="{5278E82E-6F19-0BB1-8601-62CFB48FE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43" y="1735133"/>
            <a:ext cx="8712550" cy="9793478"/>
          </a:xfrm>
          <a:prstGeom prst="rect">
            <a:avLst/>
          </a:prstGeom>
        </p:spPr>
      </p:pic>
      <p:pic>
        <p:nvPicPr>
          <p:cNvPr id="5" name="Picture 4">
            <a:extLst>
              <a:ext uri="{FF2B5EF4-FFF2-40B4-BE49-F238E27FC236}">
                <a16:creationId xmlns:a16="http://schemas.microsoft.com/office/drawing/2014/main" id="{6BA9E4A3-4A1F-2C34-12DD-363B0BA1D01F}"/>
              </a:ext>
            </a:extLst>
          </p:cNvPr>
          <p:cNvPicPr>
            <a:picLocks noChangeAspect="1"/>
          </p:cNvPicPr>
          <p:nvPr/>
        </p:nvPicPr>
        <p:blipFill>
          <a:blip r:embed="rId3"/>
          <a:stretch>
            <a:fillRect/>
          </a:stretch>
        </p:blipFill>
        <p:spPr>
          <a:xfrm>
            <a:off x="14201833" y="1735133"/>
            <a:ext cx="9447059" cy="9793477"/>
          </a:xfrm>
          <a:prstGeom prst="rect">
            <a:avLst/>
          </a:prstGeom>
        </p:spPr>
      </p:pic>
      <p:sp>
        <p:nvSpPr>
          <p:cNvPr id="6" name="Rectangle: Rounded Corners 5">
            <a:extLst>
              <a:ext uri="{FF2B5EF4-FFF2-40B4-BE49-F238E27FC236}">
                <a16:creationId xmlns:a16="http://schemas.microsoft.com/office/drawing/2014/main" id="{D160551B-CF8B-6FF7-9CA8-CA8DA1C14CE1}"/>
              </a:ext>
            </a:extLst>
          </p:cNvPr>
          <p:cNvSpPr/>
          <p:nvPr/>
        </p:nvSpPr>
        <p:spPr>
          <a:xfrm>
            <a:off x="2779059" y="12249543"/>
            <a:ext cx="5880847" cy="817243"/>
          </a:xfrm>
          <a:prstGeom prst="roundRect">
            <a:avLst/>
          </a:prstGeom>
          <a:solidFill>
            <a:srgbClr val="EAECED"/>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Login </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7" name="Rectangle: Rounded Corners 6">
            <a:extLst>
              <a:ext uri="{FF2B5EF4-FFF2-40B4-BE49-F238E27FC236}">
                <a16:creationId xmlns:a16="http://schemas.microsoft.com/office/drawing/2014/main" id="{B8A8E3C1-1833-9FCF-9474-449D2882508B}"/>
              </a:ext>
            </a:extLst>
          </p:cNvPr>
          <p:cNvSpPr/>
          <p:nvPr/>
        </p:nvSpPr>
        <p:spPr>
          <a:xfrm>
            <a:off x="16253002" y="12240582"/>
            <a:ext cx="5880847" cy="817243"/>
          </a:xfrm>
          <a:prstGeom prst="roundRect">
            <a:avLst/>
          </a:prstGeom>
          <a:solidFill>
            <a:srgbClr val="EAECED"/>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Pemesanan</a:t>
            </a:r>
            <a:r>
              <a:rPr kumimoji="0" lang="en-US" sz="3600" b="0" i="0" u="none" strike="noStrike" cap="none" spc="0" normalizeH="0" baseline="0" dirty="0">
                <a:ln>
                  <a:noFill/>
                </a:ln>
                <a:solidFill>
                  <a:srgbClr val="000000"/>
                </a:solidFill>
                <a:effectLst/>
                <a:uFillTx/>
                <a:latin typeface="+mj-lt"/>
                <a:ea typeface="+mj-ea"/>
                <a:cs typeface="+mj-cs"/>
                <a:sym typeface="Calibri"/>
              </a:rPr>
              <a:t> </a:t>
            </a:r>
            <a:r>
              <a:rPr kumimoji="0" lang="en-US" sz="3600" b="0" i="0" u="none" strike="noStrike" cap="none" spc="0" normalizeH="0" baseline="0" dirty="0" err="1">
                <a:ln>
                  <a:noFill/>
                </a:ln>
                <a:solidFill>
                  <a:srgbClr val="000000"/>
                </a:solidFill>
                <a:effectLst/>
                <a:uFillTx/>
                <a:latin typeface="+mj-lt"/>
                <a:ea typeface="+mj-ea"/>
                <a:cs typeface="+mj-cs"/>
                <a:sym typeface="Calibri"/>
              </a:rPr>
              <a:t>untuk</a:t>
            </a:r>
            <a:r>
              <a:rPr kumimoji="0" lang="en-US" sz="3600" b="0" i="0" u="none" strike="noStrike" cap="none" spc="0" normalizeH="0" baseline="0" dirty="0">
                <a:ln>
                  <a:noFill/>
                </a:ln>
                <a:solidFill>
                  <a:srgbClr val="000000"/>
                </a:solidFill>
                <a:effectLst/>
                <a:uFillTx/>
                <a:latin typeface="+mj-lt"/>
                <a:ea typeface="+mj-ea"/>
                <a:cs typeface="+mj-cs"/>
                <a:sym typeface="Calibri"/>
              </a:rPr>
              <a:t> </a:t>
            </a:r>
            <a:r>
              <a:rPr kumimoji="0" lang="en-US" sz="3600" b="0" i="0" u="none" strike="noStrike" cap="none" spc="0" normalizeH="0" baseline="0" dirty="0" err="1">
                <a:ln>
                  <a:noFill/>
                </a:ln>
                <a:solidFill>
                  <a:srgbClr val="000000"/>
                </a:solidFill>
                <a:effectLst/>
                <a:uFillTx/>
                <a:latin typeface="+mj-lt"/>
                <a:ea typeface="+mj-ea"/>
                <a:cs typeface="+mj-cs"/>
                <a:sym typeface="Calibri"/>
              </a:rPr>
              <a:t>tiket</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 name="Shape"/>
          <p:cNvSpPr/>
          <p:nvPr/>
        </p:nvSpPr>
        <p:spPr>
          <a:xfrm>
            <a:off x="-307678" y="1272392"/>
            <a:ext cx="21619985" cy="10953816"/>
          </a:xfrm>
          <a:custGeom>
            <a:avLst/>
            <a:gdLst/>
            <a:ahLst/>
            <a:cxnLst>
              <a:cxn ang="0">
                <a:pos x="wd2" y="hd2"/>
              </a:cxn>
              <a:cxn ang="5400000">
                <a:pos x="wd2" y="hd2"/>
              </a:cxn>
              <a:cxn ang="10800000">
                <a:pos x="wd2" y="hd2"/>
              </a:cxn>
              <a:cxn ang="16200000">
                <a:pos x="wd2" y="hd2"/>
              </a:cxn>
            </a:cxnLst>
            <a:rect l="0" t="0" r="r" b="b"/>
            <a:pathLst>
              <a:path w="21575" h="20829" extrusionOk="0">
                <a:moveTo>
                  <a:pt x="0" y="3623"/>
                </a:moveTo>
                <a:cubicBezTo>
                  <a:pt x="150" y="3321"/>
                  <a:pt x="315" y="3045"/>
                  <a:pt x="492" y="2801"/>
                </a:cubicBezTo>
                <a:cubicBezTo>
                  <a:pt x="1714" y="1116"/>
                  <a:pt x="3294" y="1056"/>
                  <a:pt x="4797" y="1336"/>
                </a:cubicBezTo>
                <a:cubicBezTo>
                  <a:pt x="6318" y="1620"/>
                  <a:pt x="7833" y="2205"/>
                  <a:pt x="9360" y="2007"/>
                </a:cubicBezTo>
                <a:cubicBezTo>
                  <a:pt x="11184" y="1770"/>
                  <a:pt x="12917" y="428"/>
                  <a:pt x="14736" y="83"/>
                </a:cubicBezTo>
                <a:cubicBezTo>
                  <a:pt x="15924" y="-142"/>
                  <a:pt x="17134" y="66"/>
                  <a:pt x="18226" y="988"/>
                </a:cubicBezTo>
                <a:cubicBezTo>
                  <a:pt x="20153" y="2613"/>
                  <a:pt x="21442" y="6151"/>
                  <a:pt x="21566" y="10158"/>
                </a:cubicBezTo>
                <a:cubicBezTo>
                  <a:pt x="21600" y="11256"/>
                  <a:pt x="21541" y="12356"/>
                  <a:pt x="21401" y="13423"/>
                </a:cubicBezTo>
                <a:cubicBezTo>
                  <a:pt x="20955" y="16839"/>
                  <a:pt x="19696" y="19750"/>
                  <a:pt x="17912" y="20527"/>
                </a:cubicBezTo>
                <a:cubicBezTo>
                  <a:pt x="15775" y="21458"/>
                  <a:pt x="13753" y="18904"/>
                  <a:pt x="11603" y="18412"/>
                </a:cubicBezTo>
                <a:cubicBezTo>
                  <a:pt x="9512" y="17934"/>
                  <a:pt x="7487" y="19421"/>
                  <a:pt x="5437" y="20266"/>
                </a:cubicBezTo>
                <a:cubicBezTo>
                  <a:pt x="4202" y="20775"/>
                  <a:pt x="2932" y="21051"/>
                  <a:pt x="1690" y="20606"/>
                </a:cubicBezTo>
                <a:cubicBezTo>
                  <a:pt x="1172" y="20421"/>
                  <a:pt x="670" y="20112"/>
                  <a:pt x="193" y="19687"/>
                </a:cubicBezTo>
                <a:lnTo>
                  <a:pt x="0" y="3623"/>
                </a:lnTo>
                <a:close/>
              </a:path>
            </a:pathLst>
          </a:custGeom>
          <a:solidFill>
            <a:schemeClr val="accent2"/>
          </a:solidFill>
          <a:ln w="25400">
            <a:miter lim="400000"/>
          </a:ln>
        </p:spPr>
        <p:txBody>
          <a:bodyPr tIns="91439" bIns="91439"/>
          <a:lstStyle/>
          <a:p>
            <a:endParaRPr/>
          </a:p>
        </p:txBody>
      </p:sp>
      <p:sp>
        <p:nvSpPr>
          <p:cNvPr id="105" name="Shape"/>
          <p:cNvSpPr/>
          <p:nvPr/>
        </p:nvSpPr>
        <p:spPr>
          <a:xfrm>
            <a:off x="838350" y="2886654"/>
            <a:ext cx="18705098" cy="8374114"/>
          </a:xfrm>
          <a:custGeom>
            <a:avLst/>
            <a:gdLst/>
            <a:ahLst/>
            <a:cxnLst>
              <a:cxn ang="0">
                <a:pos x="wd2" y="hd2"/>
              </a:cxn>
              <a:cxn ang="5400000">
                <a:pos x="wd2" y="hd2"/>
              </a:cxn>
              <a:cxn ang="10800000">
                <a:pos x="wd2" y="hd2"/>
              </a:cxn>
              <a:cxn ang="16200000">
                <a:pos x="wd2" y="hd2"/>
              </a:cxn>
            </a:cxnLst>
            <a:rect l="0" t="0" r="r" b="b"/>
            <a:pathLst>
              <a:path w="20851" h="19294" extrusionOk="0">
                <a:moveTo>
                  <a:pt x="198" y="3939"/>
                </a:moveTo>
                <a:cubicBezTo>
                  <a:pt x="736" y="1883"/>
                  <a:pt x="2006" y="1826"/>
                  <a:pt x="3131" y="1716"/>
                </a:cubicBezTo>
                <a:cubicBezTo>
                  <a:pt x="5303" y="1504"/>
                  <a:pt x="7438" y="109"/>
                  <a:pt x="9604" y="557"/>
                </a:cubicBezTo>
                <a:cubicBezTo>
                  <a:pt x="11152" y="877"/>
                  <a:pt x="12672" y="2134"/>
                  <a:pt x="14210" y="1553"/>
                </a:cubicBezTo>
                <a:cubicBezTo>
                  <a:pt x="15721" y="982"/>
                  <a:pt x="17294" y="-1152"/>
                  <a:pt x="18537" y="818"/>
                </a:cubicBezTo>
                <a:cubicBezTo>
                  <a:pt x="19354" y="2113"/>
                  <a:pt x="19379" y="4474"/>
                  <a:pt x="19688" y="6545"/>
                </a:cubicBezTo>
                <a:cubicBezTo>
                  <a:pt x="20113" y="9384"/>
                  <a:pt x="21219" y="12121"/>
                  <a:pt x="20729" y="14956"/>
                </a:cubicBezTo>
                <a:cubicBezTo>
                  <a:pt x="20050" y="18882"/>
                  <a:pt x="17623" y="18462"/>
                  <a:pt x="15522" y="17597"/>
                </a:cubicBezTo>
                <a:cubicBezTo>
                  <a:pt x="13703" y="16848"/>
                  <a:pt x="11843" y="16645"/>
                  <a:pt x="9991" y="16735"/>
                </a:cubicBezTo>
                <a:cubicBezTo>
                  <a:pt x="8435" y="16810"/>
                  <a:pt x="6871" y="17093"/>
                  <a:pt x="5384" y="18060"/>
                </a:cubicBezTo>
                <a:cubicBezTo>
                  <a:pt x="3417" y="19341"/>
                  <a:pt x="1145" y="20448"/>
                  <a:pt x="420" y="16926"/>
                </a:cubicBezTo>
                <a:cubicBezTo>
                  <a:pt x="45" y="15110"/>
                  <a:pt x="554" y="13116"/>
                  <a:pt x="527" y="11126"/>
                </a:cubicBezTo>
                <a:cubicBezTo>
                  <a:pt x="493" y="8650"/>
                  <a:pt x="-381" y="6151"/>
                  <a:pt x="198" y="3939"/>
                </a:cubicBezTo>
                <a:close/>
              </a:path>
            </a:pathLst>
          </a:custGeom>
          <a:solidFill>
            <a:schemeClr val="accent3"/>
          </a:solidFill>
          <a:ln w="25400">
            <a:miter lim="400000"/>
          </a:ln>
        </p:spPr>
        <p:txBody>
          <a:bodyPr tIns="91439" bIns="91439"/>
          <a:lstStyle/>
          <a:p>
            <a:endParaRPr/>
          </a:p>
        </p:txBody>
      </p:sp>
      <p:sp>
        <p:nvSpPr>
          <p:cNvPr id="106" name="This is slide with bullets"/>
          <p:cNvSpPr txBox="1"/>
          <p:nvPr/>
        </p:nvSpPr>
        <p:spPr>
          <a:xfrm>
            <a:off x="8117264" y="14520"/>
            <a:ext cx="13930214" cy="1440181"/>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8000">
                <a:solidFill>
                  <a:srgbClr val="FFFFFF"/>
                </a:solidFill>
                <a:latin typeface="Berkshire Swash Regular"/>
                <a:ea typeface="Berkshire Swash Regular"/>
                <a:cs typeface="Berkshire Swash Regular"/>
                <a:sym typeface="Berkshire Swash Regular"/>
              </a:defRPr>
            </a:lvl1pPr>
          </a:lstStyle>
          <a:p>
            <a:r>
              <a:rPr lang="en-US" dirty="0" err="1"/>
              <a:t>Screenshoot</a:t>
            </a:r>
            <a:r>
              <a:rPr lang="en-US" dirty="0"/>
              <a:t> Code</a:t>
            </a:r>
            <a:endParaRPr dirty="0"/>
          </a:p>
        </p:txBody>
      </p:sp>
      <p:sp>
        <p:nvSpPr>
          <p:cNvPr id="108" name="Freeform 219"/>
          <p:cNvSpPr/>
          <p:nvPr/>
        </p:nvSpPr>
        <p:spPr>
          <a:xfrm>
            <a:off x="17636331" y="5399015"/>
            <a:ext cx="6117829" cy="8682818"/>
          </a:xfrm>
          <a:custGeom>
            <a:avLst/>
            <a:gdLst/>
            <a:ahLst/>
            <a:cxnLst>
              <a:cxn ang="0">
                <a:pos x="wd2" y="hd2"/>
              </a:cxn>
              <a:cxn ang="5400000">
                <a:pos x="wd2" y="hd2"/>
              </a:cxn>
              <a:cxn ang="10800000">
                <a:pos x="wd2" y="hd2"/>
              </a:cxn>
              <a:cxn ang="16200000">
                <a:pos x="wd2" y="hd2"/>
              </a:cxn>
            </a:cxnLst>
            <a:rect l="0" t="0" r="r" b="b"/>
            <a:pathLst>
              <a:path w="21600" h="21587" extrusionOk="0">
                <a:moveTo>
                  <a:pt x="5940" y="1"/>
                </a:moveTo>
                <a:cubicBezTo>
                  <a:pt x="5788" y="-2"/>
                  <a:pt x="5636" y="1"/>
                  <a:pt x="5489" y="22"/>
                </a:cubicBezTo>
                <a:cubicBezTo>
                  <a:pt x="5175" y="64"/>
                  <a:pt x="4882" y="147"/>
                  <a:pt x="4588" y="243"/>
                </a:cubicBezTo>
                <a:cubicBezTo>
                  <a:pt x="4509" y="271"/>
                  <a:pt x="4431" y="298"/>
                  <a:pt x="4372" y="340"/>
                </a:cubicBezTo>
                <a:cubicBezTo>
                  <a:pt x="4470" y="368"/>
                  <a:pt x="4586" y="340"/>
                  <a:pt x="4684" y="326"/>
                </a:cubicBezTo>
                <a:cubicBezTo>
                  <a:pt x="5174" y="229"/>
                  <a:pt x="5705" y="188"/>
                  <a:pt x="6175" y="326"/>
                </a:cubicBezTo>
                <a:cubicBezTo>
                  <a:pt x="6293" y="354"/>
                  <a:pt x="6390" y="409"/>
                  <a:pt x="6507" y="437"/>
                </a:cubicBezTo>
                <a:cubicBezTo>
                  <a:pt x="6605" y="464"/>
                  <a:pt x="6723" y="492"/>
                  <a:pt x="6821" y="533"/>
                </a:cubicBezTo>
                <a:cubicBezTo>
                  <a:pt x="6900" y="561"/>
                  <a:pt x="6959" y="602"/>
                  <a:pt x="7017" y="644"/>
                </a:cubicBezTo>
                <a:cubicBezTo>
                  <a:pt x="7115" y="713"/>
                  <a:pt x="7214" y="768"/>
                  <a:pt x="7312" y="837"/>
                </a:cubicBezTo>
                <a:cubicBezTo>
                  <a:pt x="7363" y="874"/>
                  <a:pt x="7415" y="908"/>
                  <a:pt x="7473" y="941"/>
                </a:cubicBezTo>
                <a:cubicBezTo>
                  <a:pt x="7527" y="1046"/>
                  <a:pt x="7596" y="1148"/>
                  <a:pt x="7684" y="1238"/>
                </a:cubicBezTo>
                <a:cubicBezTo>
                  <a:pt x="7959" y="1542"/>
                  <a:pt x="8252" y="1735"/>
                  <a:pt x="8664" y="1956"/>
                </a:cubicBezTo>
                <a:cubicBezTo>
                  <a:pt x="8899" y="2080"/>
                  <a:pt x="9388" y="2136"/>
                  <a:pt x="9584" y="2288"/>
                </a:cubicBezTo>
                <a:cubicBezTo>
                  <a:pt x="9800" y="2467"/>
                  <a:pt x="9840" y="2757"/>
                  <a:pt x="9977" y="2978"/>
                </a:cubicBezTo>
                <a:cubicBezTo>
                  <a:pt x="10192" y="3337"/>
                  <a:pt x="10291" y="3324"/>
                  <a:pt x="10506" y="3683"/>
                </a:cubicBezTo>
                <a:cubicBezTo>
                  <a:pt x="10604" y="3835"/>
                  <a:pt x="10683" y="3987"/>
                  <a:pt x="10742" y="4152"/>
                </a:cubicBezTo>
                <a:cubicBezTo>
                  <a:pt x="10781" y="4318"/>
                  <a:pt x="10840" y="4898"/>
                  <a:pt x="10840" y="5078"/>
                </a:cubicBezTo>
                <a:cubicBezTo>
                  <a:pt x="10840" y="5354"/>
                  <a:pt x="10858" y="5630"/>
                  <a:pt x="10917" y="5907"/>
                </a:cubicBezTo>
                <a:cubicBezTo>
                  <a:pt x="10799" y="5921"/>
                  <a:pt x="10663" y="5934"/>
                  <a:pt x="10546" y="5948"/>
                </a:cubicBezTo>
                <a:cubicBezTo>
                  <a:pt x="10291" y="5423"/>
                  <a:pt x="9996" y="4898"/>
                  <a:pt x="9781" y="4360"/>
                </a:cubicBezTo>
                <a:cubicBezTo>
                  <a:pt x="9722" y="4208"/>
                  <a:pt x="9663" y="4056"/>
                  <a:pt x="9565" y="3918"/>
                </a:cubicBezTo>
                <a:cubicBezTo>
                  <a:pt x="9447" y="3724"/>
                  <a:pt x="9076" y="3586"/>
                  <a:pt x="8899" y="3406"/>
                </a:cubicBezTo>
                <a:cubicBezTo>
                  <a:pt x="8566" y="3061"/>
                  <a:pt x="8232" y="2730"/>
                  <a:pt x="7899" y="2384"/>
                </a:cubicBezTo>
                <a:cubicBezTo>
                  <a:pt x="7820" y="2315"/>
                  <a:pt x="7743" y="2232"/>
                  <a:pt x="7626" y="2191"/>
                </a:cubicBezTo>
                <a:cubicBezTo>
                  <a:pt x="7508" y="2149"/>
                  <a:pt x="6978" y="2067"/>
                  <a:pt x="6860" y="2067"/>
                </a:cubicBezTo>
                <a:cubicBezTo>
                  <a:pt x="6015" y="2109"/>
                  <a:pt x="5401" y="2197"/>
                  <a:pt x="4739" y="2276"/>
                </a:cubicBezTo>
                <a:cubicBezTo>
                  <a:pt x="4692" y="2238"/>
                  <a:pt x="4625" y="2212"/>
                  <a:pt x="4548" y="2205"/>
                </a:cubicBezTo>
                <a:cubicBezTo>
                  <a:pt x="4431" y="2177"/>
                  <a:pt x="4293" y="2205"/>
                  <a:pt x="4156" y="2219"/>
                </a:cubicBezTo>
                <a:cubicBezTo>
                  <a:pt x="3882" y="2246"/>
                  <a:pt x="3626" y="2260"/>
                  <a:pt x="3352" y="2274"/>
                </a:cubicBezTo>
                <a:cubicBezTo>
                  <a:pt x="3175" y="2274"/>
                  <a:pt x="2980" y="2274"/>
                  <a:pt x="2804" y="2301"/>
                </a:cubicBezTo>
                <a:cubicBezTo>
                  <a:pt x="2627" y="2329"/>
                  <a:pt x="2470" y="2384"/>
                  <a:pt x="2313" y="2440"/>
                </a:cubicBezTo>
                <a:cubicBezTo>
                  <a:pt x="1863" y="2605"/>
                  <a:pt x="1432" y="2799"/>
                  <a:pt x="1040" y="3020"/>
                </a:cubicBezTo>
                <a:cubicBezTo>
                  <a:pt x="981" y="3047"/>
                  <a:pt x="922" y="3089"/>
                  <a:pt x="922" y="3144"/>
                </a:cubicBezTo>
                <a:cubicBezTo>
                  <a:pt x="1599" y="2879"/>
                  <a:pt x="2368" y="2776"/>
                  <a:pt x="3150" y="2712"/>
                </a:cubicBezTo>
                <a:cubicBezTo>
                  <a:pt x="3164" y="2727"/>
                  <a:pt x="3179" y="2744"/>
                  <a:pt x="3195" y="2757"/>
                </a:cubicBezTo>
                <a:cubicBezTo>
                  <a:pt x="3548" y="3061"/>
                  <a:pt x="3882" y="3199"/>
                  <a:pt x="4450" y="3255"/>
                </a:cubicBezTo>
                <a:cubicBezTo>
                  <a:pt x="5019" y="3296"/>
                  <a:pt x="5568" y="3241"/>
                  <a:pt x="6136" y="3158"/>
                </a:cubicBezTo>
                <a:cubicBezTo>
                  <a:pt x="6312" y="3130"/>
                  <a:pt x="6507" y="3116"/>
                  <a:pt x="6625" y="3199"/>
                </a:cubicBezTo>
                <a:cubicBezTo>
                  <a:pt x="6703" y="3241"/>
                  <a:pt x="6860" y="3337"/>
                  <a:pt x="6900" y="3406"/>
                </a:cubicBezTo>
                <a:cubicBezTo>
                  <a:pt x="7154" y="3890"/>
                  <a:pt x="7644" y="4222"/>
                  <a:pt x="8291" y="4525"/>
                </a:cubicBezTo>
                <a:cubicBezTo>
                  <a:pt x="8389" y="5119"/>
                  <a:pt x="8664" y="5644"/>
                  <a:pt x="9076" y="6142"/>
                </a:cubicBezTo>
                <a:cubicBezTo>
                  <a:pt x="8997" y="6155"/>
                  <a:pt x="8919" y="6169"/>
                  <a:pt x="8840" y="6183"/>
                </a:cubicBezTo>
                <a:cubicBezTo>
                  <a:pt x="8390" y="5644"/>
                  <a:pt x="8115" y="5037"/>
                  <a:pt x="7469" y="4622"/>
                </a:cubicBezTo>
                <a:cubicBezTo>
                  <a:pt x="7214" y="4456"/>
                  <a:pt x="6899" y="4332"/>
                  <a:pt x="6586" y="4222"/>
                </a:cubicBezTo>
                <a:cubicBezTo>
                  <a:pt x="6233" y="4083"/>
                  <a:pt x="5900" y="3959"/>
                  <a:pt x="5547" y="3821"/>
                </a:cubicBezTo>
                <a:cubicBezTo>
                  <a:pt x="5449" y="3779"/>
                  <a:pt x="5332" y="3738"/>
                  <a:pt x="5214" y="3724"/>
                </a:cubicBezTo>
                <a:cubicBezTo>
                  <a:pt x="5018" y="3697"/>
                  <a:pt x="4568" y="3669"/>
                  <a:pt x="4372" y="3724"/>
                </a:cubicBezTo>
                <a:cubicBezTo>
                  <a:pt x="3802" y="3866"/>
                  <a:pt x="3370" y="4014"/>
                  <a:pt x="2894" y="4146"/>
                </a:cubicBezTo>
                <a:cubicBezTo>
                  <a:pt x="2878" y="4120"/>
                  <a:pt x="2857" y="4098"/>
                  <a:pt x="2823" y="4083"/>
                </a:cubicBezTo>
                <a:cubicBezTo>
                  <a:pt x="2804" y="4070"/>
                  <a:pt x="2765" y="4070"/>
                  <a:pt x="2725" y="4056"/>
                </a:cubicBezTo>
                <a:cubicBezTo>
                  <a:pt x="2373" y="4014"/>
                  <a:pt x="2019" y="4070"/>
                  <a:pt x="1686" y="4166"/>
                </a:cubicBezTo>
                <a:cubicBezTo>
                  <a:pt x="1352" y="4263"/>
                  <a:pt x="1039" y="4401"/>
                  <a:pt x="745" y="4525"/>
                </a:cubicBezTo>
                <a:cubicBezTo>
                  <a:pt x="569" y="4608"/>
                  <a:pt x="392" y="4677"/>
                  <a:pt x="255" y="4774"/>
                </a:cubicBezTo>
                <a:cubicBezTo>
                  <a:pt x="157" y="4843"/>
                  <a:pt x="78" y="4926"/>
                  <a:pt x="0" y="5009"/>
                </a:cubicBezTo>
                <a:cubicBezTo>
                  <a:pt x="314" y="4967"/>
                  <a:pt x="569" y="4802"/>
                  <a:pt x="863" y="4705"/>
                </a:cubicBezTo>
                <a:cubicBezTo>
                  <a:pt x="1036" y="4646"/>
                  <a:pt x="1224" y="4615"/>
                  <a:pt x="1415" y="4592"/>
                </a:cubicBezTo>
                <a:cubicBezTo>
                  <a:pt x="1414" y="4634"/>
                  <a:pt x="1427" y="4678"/>
                  <a:pt x="1471" y="4719"/>
                </a:cubicBezTo>
                <a:cubicBezTo>
                  <a:pt x="1569" y="4802"/>
                  <a:pt x="1705" y="4871"/>
                  <a:pt x="1862" y="4912"/>
                </a:cubicBezTo>
                <a:cubicBezTo>
                  <a:pt x="2156" y="4995"/>
                  <a:pt x="2471" y="4981"/>
                  <a:pt x="2784" y="4954"/>
                </a:cubicBezTo>
                <a:cubicBezTo>
                  <a:pt x="3235" y="4912"/>
                  <a:pt x="3686" y="4829"/>
                  <a:pt x="4117" y="4691"/>
                </a:cubicBezTo>
                <a:cubicBezTo>
                  <a:pt x="4313" y="4636"/>
                  <a:pt x="4528" y="4567"/>
                  <a:pt x="4724" y="4622"/>
                </a:cubicBezTo>
                <a:cubicBezTo>
                  <a:pt x="4861" y="4664"/>
                  <a:pt x="4939" y="4733"/>
                  <a:pt x="5037" y="4815"/>
                </a:cubicBezTo>
                <a:cubicBezTo>
                  <a:pt x="5273" y="4981"/>
                  <a:pt x="5548" y="5106"/>
                  <a:pt x="5861" y="5175"/>
                </a:cubicBezTo>
                <a:cubicBezTo>
                  <a:pt x="6057" y="5216"/>
                  <a:pt x="6292" y="5230"/>
                  <a:pt x="6448" y="5327"/>
                </a:cubicBezTo>
                <a:cubicBezTo>
                  <a:pt x="6586" y="5396"/>
                  <a:pt x="6664" y="5506"/>
                  <a:pt x="6762" y="5603"/>
                </a:cubicBezTo>
                <a:cubicBezTo>
                  <a:pt x="6998" y="5893"/>
                  <a:pt x="7233" y="6183"/>
                  <a:pt x="7469" y="6459"/>
                </a:cubicBezTo>
                <a:cubicBezTo>
                  <a:pt x="7351" y="6487"/>
                  <a:pt x="7253" y="6501"/>
                  <a:pt x="7135" y="6528"/>
                </a:cubicBezTo>
                <a:cubicBezTo>
                  <a:pt x="6998" y="6432"/>
                  <a:pt x="6880" y="6335"/>
                  <a:pt x="6743" y="6238"/>
                </a:cubicBezTo>
                <a:cubicBezTo>
                  <a:pt x="6508" y="6059"/>
                  <a:pt x="6273" y="5893"/>
                  <a:pt x="5959" y="5796"/>
                </a:cubicBezTo>
                <a:cubicBezTo>
                  <a:pt x="5665" y="5713"/>
                  <a:pt x="5331" y="5713"/>
                  <a:pt x="4998" y="5686"/>
                </a:cubicBezTo>
                <a:cubicBezTo>
                  <a:pt x="4528" y="5658"/>
                  <a:pt x="4077" y="5575"/>
                  <a:pt x="3626" y="5451"/>
                </a:cubicBezTo>
                <a:cubicBezTo>
                  <a:pt x="3352" y="5368"/>
                  <a:pt x="3039" y="5423"/>
                  <a:pt x="2823" y="5575"/>
                </a:cubicBezTo>
                <a:cubicBezTo>
                  <a:pt x="2523" y="5787"/>
                  <a:pt x="2263" y="5962"/>
                  <a:pt x="2001" y="6124"/>
                </a:cubicBezTo>
                <a:cubicBezTo>
                  <a:pt x="1929" y="6095"/>
                  <a:pt x="1840" y="6093"/>
                  <a:pt x="1764" y="6114"/>
                </a:cubicBezTo>
                <a:cubicBezTo>
                  <a:pt x="1666" y="6128"/>
                  <a:pt x="1569" y="6169"/>
                  <a:pt x="1491" y="6211"/>
                </a:cubicBezTo>
                <a:cubicBezTo>
                  <a:pt x="1177" y="6363"/>
                  <a:pt x="863" y="6528"/>
                  <a:pt x="647" y="6749"/>
                </a:cubicBezTo>
                <a:cubicBezTo>
                  <a:pt x="432" y="6970"/>
                  <a:pt x="334" y="7274"/>
                  <a:pt x="510" y="7509"/>
                </a:cubicBezTo>
                <a:cubicBezTo>
                  <a:pt x="601" y="7253"/>
                  <a:pt x="815" y="7021"/>
                  <a:pt x="1101" y="6845"/>
                </a:cubicBezTo>
                <a:cubicBezTo>
                  <a:pt x="1114" y="6850"/>
                  <a:pt x="1123" y="6857"/>
                  <a:pt x="1138" y="6860"/>
                </a:cubicBezTo>
                <a:cubicBezTo>
                  <a:pt x="2039" y="7012"/>
                  <a:pt x="2725" y="6736"/>
                  <a:pt x="3587" y="6280"/>
                </a:cubicBezTo>
                <a:cubicBezTo>
                  <a:pt x="4156" y="6473"/>
                  <a:pt x="4587" y="6515"/>
                  <a:pt x="5018" y="6515"/>
                </a:cubicBezTo>
                <a:cubicBezTo>
                  <a:pt x="5410" y="6791"/>
                  <a:pt x="5803" y="7080"/>
                  <a:pt x="6214" y="7356"/>
                </a:cubicBezTo>
                <a:cubicBezTo>
                  <a:pt x="6234" y="7370"/>
                  <a:pt x="6233" y="7370"/>
                  <a:pt x="6252" y="7384"/>
                </a:cubicBezTo>
                <a:cubicBezTo>
                  <a:pt x="6801" y="7923"/>
                  <a:pt x="6959" y="8613"/>
                  <a:pt x="7096" y="9262"/>
                </a:cubicBezTo>
                <a:cubicBezTo>
                  <a:pt x="7272" y="10119"/>
                  <a:pt x="7566" y="11072"/>
                  <a:pt x="8723" y="11597"/>
                </a:cubicBezTo>
                <a:cubicBezTo>
                  <a:pt x="8899" y="11680"/>
                  <a:pt x="9096" y="11749"/>
                  <a:pt x="9311" y="11804"/>
                </a:cubicBezTo>
                <a:cubicBezTo>
                  <a:pt x="9626" y="14432"/>
                  <a:pt x="9062" y="17115"/>
                  <a:pt x="7668" y="19558"/>
                </a:cubicBezTo>
                <a:cubicBezTo>
                  <a:pt x="7588" y="19556"/>
                  <a:pt x="7509" y="19554"/>
                  <a:pt x="7429" y="19554"/>
                </a:cubicBezTo>
                <a:cubicBezTo>
                  <a:pt x="6959" y="19554"/>
                  <a:pt x="6469" y="19554"/>
                  <a:pt x="5999" y="19567"/>
                </a:cubicBezTo>
                <a:cubicBezTo>
                  <a:pt x="5724" y="19567"/>
                  <a:pt x="5430" y="19567"/>
                  <a:pt x="5194" y="19650"/>
                </a:cubicBezTo>
                <a:cubicBezTo>
                  <a:pt x="4920" y="19747"/>
                  <a:pt x="4744" y="19913"/>
                  <a:pt x="4607" y="20106"/>
                </a:cubicBezTo>
                <a:cubicBezTo>
                  <a:pt x="4294" y="20148"/>
                  <a:pt x="3979" y="20203"/>
                  <a:pt x="3705" y="20300"/>
                </a:cubicBezTo>
                <a:cubicBezTo>
                  <a:pt x="3372" y="20410"/>
                  <a:pt x="3059" y="20562"/>
                  <a:pt x="2686" y="20645"/>
                </a:cubicBezTo>
                <a:cubicBezTo>
                  <a:pt x="2137" y="20755"/>
                  <a:pt x="1491" y="20672"/>
                  <a:pt x="1059" y="20921"/>
                </a:cubicBezTo>
                <a:cubicBezTo>
                  <a:pt x="2255" y="21115"/>
                  <a:pt x="3489" y="20935"/>
                  <a:pt x="4704" y="20797"/>
                </a:cubicBezTo>
                <a:cubicBezTo>
                  <a:pt x="4978" y="21032"/>
                  <a:pt x="5234" y="21280"/>
                  <a:pt x="5646" y="21336"/>
                </a:cubicBezTo>
                <a:cubicBezTo>
                  <a:pt x="5842" y="21363"/>
                  <a:pt x="6037" y="21336"/>
                  <a:pt x="6233" y="21308"/>
                </a:cubicBezTo>
                <a:cubicBezTo>
                  <a:pt x="6899" y="21225"/>
                  <a:pt x="7566" y="21142"/>
                  <a:pt x="8213" y="21059"/>
                </a:cubicBezTo>
                <a:cubicBezTo>
                  <a:pt x="8448" y="21032"/>
                  <a:pt x="8684" y="21004"/>
                  <a:pt x="8880" y="20921"/>
                </a:cubicBezTo>
                <a:cubicBezTo>
                  <a:pt x="8978" y="20880"/>
                  <a:pt x="9076" y="20824"/>
                  <a:pt x="9135" y="20769"/>
                </a:cubicBezTo>
                <a:cubicBezTo>
                  <a:pt x="9370" y="20893"/>
                  <a:pt x="9585" y="21018"/>
                  <a:pt x="9800" y="21128"/>
                </a:cubicBezTo>
                <a:cubicBezTo>
                  <a:pt x="10231" y="21363"/>
                  <a:pt x="10721" y="21570"/>
                  <a:pt x="11270" y="21584"/>
                </a:cubicBezTo>
                <a:cubicBezTo>
                  <a:pt x="11525" y="21598"/>
                  <a:pt x="11761" y="21557"/>
                  <a:pt x="12016" y="21529"/>
                </a:cubicBezTo>
                <a:cubicBezTo>
                  <a:pt x="12858" y="21418"/>
                  <a:pt x="13701" y="21294"/>
                  <a:pt x="14543" y="21184"/>
                </a:cubicBezTo>
                <a:cubicBezTo>
                  <a:pt x="14543" y="20976"/>
                  <a:pt x="14524" y="20769"/>
                  <a:pt x="14465" y="20562"/>
                </a:cubicBezTo>
                <a:cubicBezTo>
                  <a:pt x="14975" y="20672"/>
                  <a:pt x="15504" y="20700"/>
                  <a:pt x="16013" y="20686"/>
                </a:cubicBezTo>
                <a:cubicBezTo>
                  <a:pt x="16072" y="20769"/>
                  <a:pt x="16131" y="20852"/>
                  <a:pt x="16190" y="20935"/>
                </a:cubicBezTo>
                <a:cubicBezTo>
                  <a:pt x="16366" y="20811"/>
                  <a:pt x="16641" y="20783"/>
                  <a:pt x="16896" y="20797"/>
                </a:cubicBezTo>
                <a:cubicBezTo>
                  <a:pt x="17151" y="20811"/>
                  <a:pt x="17385" y="20866"/>
                  <a:pt x="17640" y="20866"/>
                </a:cubicBezTo>
                <a:cubicBezTo>
                  <a:pt x="17895" y="20880"/>
                  <a:pt x="18150" y="20838"/>
                  <a:pt x="18405" y="20811"/>
                </a:cubicBezTo>
                <a:cubicBezTo>
                  <a:pt x="19464" y="20686"/>
                  <a:pt x="20542" y="20645"/>
                  <a:pt x="21600" y="20672"/>
                </a:cubicBezTo>
                <a:cubicBezTo>
                  <a:pt x="21286" y="20410"/>
                  <a:pt x="20776" y="20244"/>
                  <a:pt x="20266" y="20244"/>
                </a:cubicBezTo>
                <a:cubicBezTo>
                  <a:pt x="19992" y="20244"/>
                  <a:pt x="19698" y="20300"/>
                  <a:pt x="19424" y="20244"/>
                </a:cubicBezTo>
                <a:cubicBezTo>
                  <a:pt x="19208" y="20203"/>
                  <a:pt x="19031" y="20092"/>
                  <a:pt x="18816" y="20065"/>
                </a:cubicBezTo>
                <a:cubicBezTo>
                  <a:pt x="18639" y="20037"/>
                  <a:pt x="18464" y="20051"/>
                  <a:pt x="18307" y="20092"/>
                </a:cubicBezTo>
                <a:cubicBezTo>
                  <a:pt x="18268" y="20037"/>
                  <a:pt x="18209" y="19982"/>
                  <a:pt x="18150" y="19927"/>
                </a:cubicBezTo>
                <a:cubicBezTo>
                  <a:pt x="17974" y="19802"/>
                  <a:pt x="17718" y="19719"/>
                  <a:pt x="17483" y="19678"/>
                </a:cubicBezTo>
                <a:cubicBezTo>
                  <a:pt x="16949" y="19566"/>
                  <a:pt x="16379" y="19548"/>
                  <a:pt x="15828" y="19613"/>
                </a:cubicBezTo>
                <a:cubicBezTo>
                  <a:pt x="13919" y="17110"/>
                  <a:pt x="12893" y="14284"/>
                  <a:pt x="12858" y="11445"/>
                </a:cubicBezTo>
                <a:cubicBezTo>
                  <a:pt x="12936" y="11335"/>
                  <a:pt x="13015" y="11238"/>
                  <a:pt x="13073" y="11141"/>
                </a:cubicBezTo>
                <a:cubicBezTo>
                  <a:pt x="13583" y="10381"/>
                  <a:pt x="14053" y="9594"/>
                  <a:pt x="14367" y="8793"/>
                </a:cubicBezTo>
                <a:cubicBezTo>
                  <a:pt x="14484" y="8682"/>
                  <a:pt x="14622" y="8558"/>
                  <a:pt x="14740" y="8434"/>
                </a:cubicBezTo>
                <a:cubicBezTo>
                  <a:pt x="15073" y="8075"/>
                  <a:pt x="15387" y="7688"/>
                  <a:pt x="15505" y="7273"/>
                </a:cubicBezTo>
                <a:cubicBezTo>
                  <a:pt x="15603" y="6914"/>
                  <a:pt x="15543" y="6556"/>
                  <a:pt x="15582" y="6197"/>
                </a:cubicBezTo>
                <a:cubicBezTo>
                  <a:pt x="15641" y="5658"/>
                  <a:pt x="15916" y="5147"/>
                  <a:pt x="16347" y="4705"/>
                </a:cubicBezTo>
                <a:cubicBezTo>
                  <a:pt x="16523" y="4525"/>
                  <a:pt x="16739" y="4346"/>
                  <a:pt x="16798" y="4139"/>
                </a:cubicBezTo>
                <a:cubicBezTo>
                  <a:pt x="16857" y="3987"/>
                  <a:pt x="16837" y="3835"/>
                  <a:pt x="16818" y="3683"/>
                </a:cubicBezTo>
                <a:cubicBezTo>
                  <a:pt x="16815" y="3661"/>
                  <a:pt x="16809" y="3639"/>
                  <a:pt x="16806" y="3618"/>
                </a:cubicBezTo>
                <a:cubicBezTo>
                  <a:pt x="16860" y="3509"/>
                  <a:pt x="16901" y="3396"/>
                  <a:pt x="16916" y="3282"/>
                </a:cubicBezTo>
                <a:cubicBezTo>
                  <a:pt x="16955" y="2978"/>
                  <a:pt x="16876" y="2674"/>
                  <a:pt x="16818" y="2370"/>
                </a:cubicBezTo>
                <a:cubicBezTo>
                  <a:pt x="16720" y="1970"/>
                  <a:pt x="16621" y="1583"/>
                  <a:pt x="16543" y="1183"/>
                </a:cubicBezTo>
                <a:cubicBezTo>
                  <a:pt x="16523" y="1072"/>
                  <a:pt x="16464" y="948"/>
                  <a:pt x="16327" y="920"/>
                </a:cubicBezTo>
                <a:cubicBezTo>
                  <a:pt x="16288" y="906"/>
                  <a:pt x="16249" y="934"/>
                  <a:pt x="16229" y="961"/>
                </a:cubicBezTo>
                <a:cubicBezTo>
                  <a:pt x="16072" y="1183"/>
                  <a:pt x="16111" y="1445"/>
                  <a:pt x="16033" y="1680"/>
                </a:cubicBezTo>
                <a:cubicBezTo>
                  <a:pt x="15923" y="2081"/>
                  <a:pt x="15526" y="2446"/>
                  <a:pt x="15540" y="2854"/>
                </a:cubicBezTo>
                <a:cubicBezTo>
                  <a:pt x="15224" y="3103"/>
                  <a:pt x="14899" y="3355"/>
                  <a:pt x="14779" y="3669"/>
                </a:cubicBezTo>
                <a:cubicBezTo>
                  <a:pt x="14681" y="3945"/>
                  <a:pt x="14739" y="4235"/>
                  <a:pt x="14622" y="4512"/>
                </a:cubicBezTo>
                <a:cubicBezTo>
                  <a:pt x="14387" y="5036"/>
                  <a:pt x="13544" y="5299"/>
                  <a:pt x="13034" y="5713"/>
                </a:cubicBezTo>
                <a:cubicBezTo>
                  <a:pt x="12936" y="5713"/>
                  <a:pt x="12838" y="5727"/>
                  <a:pt x="12760" y="5727"/>
                </a:cubicBezTo>
                <a:cubicBezTo>
                  <a:pt x="12446" y="4995"/>
                  <a:pt x="12114" y="4152"/>
                  <a:pt x="12251" y="3531"/>
                </a:cubicBezTo>
                <a:cubicBezTo>
                  <a:pt x="11683" y="2799"/>
                  <a:pt x="11348" y="2426"/>
                  <a:pt x="11113" y="1611"/>
                </a:cubicBezTo>
                <a:cubicBezTo>
                  <a:pt x="10313" y="1348"/>
                  <a:pt x="9543" y="1057"/>
                  <a:pt x="8775" y="764"/>
                </a:cubicBezTo>
                <a:cubicBezTo>
                  <a:pt x="8701" y="672"/>
                  <a:pt x="8549" y="609"/>
                  <a:pt x="8409" y="547"/>
                </a:cubicBezTo>
                <a:cubicBezTo>
                  <a:pt x="8213" y="464"/>
                  <a:pt x="7997" y="395"/>
                  <a:pt x="7801" y="312"/>
                </a:cubicBezTo>
                <a:cubicBezTo>
                  <a:pt x="7624" y="243"/>
                  <a:pt x="7468" y="174"/>
                  <a:pt x="7292" y="133"/>
                </a:cubicBezTo>
                <a:cubicBezTo>
                  <a:pt x="6998" y="64"/>
                  <a:pt x="6703" y="36"/>
                  <a:pt x="6390" y="22"/>
                </a:cubicBezTo>
                <a:cubicBezTo>
                  <a:pt x="6243" y="15"/>
                  <a:pt x="6092" y="5"/>
                  <a:pt x="5940" y="1"/>
                </a:cubicBezTo>
                <a:close/>
                <a:moveTo>
                  <a:pt x="10153" y="2163"/>
                </a:moveTo>
                <a:cubicBezTo>
                  <a:pt x="10291" y="2149"/>
                  <a:pt x="10408" y="2246"/>
                  <a:pt x="10448" y="2329"/>
                </a:cubicBezTo>
                <a:cubicBezTo>
                  <a:pt x="10487" y="2426"/>
                  <a:pt x="10506" y="2522"/>
                  <a:pt x="10546" y="2619"/>
                </a:cubicBezTo>
                <a:cubicBezTo>
                  <a:pt x="10624" y="2799"/>
                  <a:pt x="10780" y="2964"/>
                  <a:pt x="10917" y="3130"/>
                </a:cubicBezTo>
                <a:cubicBezTo>
                  <a:pt x="11054" y="3296"/>
                  <a:pt x="11133" y="3503"/>
                  <a:pt x="11015" y="3683"/>
                </a:cubicBezTo>
                <a:cubicBezTo>
                  <a:pt x="10858" y="3655"/>
                  <a:pt x="10722" y="3558"/>
                  <a:pt x="10644" y="3462"/>
                </a:cubicBezTo>
                <a:cubicBezTo>
                  <a:pt x="10565" y="3365"/>
                  <a:pt x="10506" y="3255"/>
                  <a:pt x="10408" y="3158"/>
                </a:cubicBezTo>
                <a:cubicBezTo>
                  <a:pt x="10291" y="3061"/>
                  <a:pt x="10153" y="2978"/>
                  <a:pt x="10075" y="2868"/>
                </a:cubicBezTo>
                <a:cubicBezTo>
                  <a:pt x="10016" y="2799"/>
                  <a:pt x="9996" y="2716"/>
                  <a:pt x="9957" y="2633"/>
                </a:cubicBezTo>
                <a:cubicBezTo>
                  <a:pt x="9918" y="2481"/>
                  <a:pt x="9859" y="2343"/>
                  <a:pt x="9800" y="2191"/>
                </a:cubicBezTo>
                <a:cubicBezTo>
                  <a:pt x="9879" y="2219"/>
                  <a:pt x="9957" y="2219"/>
                  <a:pt x="10016" y="2191"/>
                </a:cubicBezTo>
                <a:cubicBezTo>
                  <a:pt x="10075" y="2177"/>
                  <a:pt x="10114" y="2163"/>
                  <a:pt x="10153" y="2163"/>
                </a:cubicBezTo>
                <a:close/>
                <a:moveTo>
                  <a:pt x="6998" y="3268"/>
                </a:moveTo>
                <a:cubicBezTo>
                  <a:pt x="7194" y="3351"/>
                  <a:pt x="7390" y="3407"/>
                  <a:pt x="7606" y="3434"/>
                </a:cubicBezTo>
                <a:cubicBezTo>
                  <a:pt x="7645" y="3434"/>
                  <a:pt x="7684" y="3434"/>
                  <a:pt x="7724" y="3420"/>
                </a:cubicBezTo>
                <a:cubicBezTo>
                  <a:pt x="7743" y="3406"/>
                  <a:pt x="7761" y="3379"/>
                  <a:pt x="7781" y="3365"/>
                </a:cubicBezTo>
                <a:cubicBezTo>
                  <a:pt x="7820" y="3337"/>
                  <a:pt x="7918" y="3365"/>
                  <a:pt x="7958" y="3406"/>
                </a:cubicBezTo>
                <a:cubicBezTo>
                  <a:pt x="8193" y="3600"/>
                  <a:pt x="8252" y="3890"/>
                  <a:pt x="8507" y="4083"/>
                </a:cubicBezTo>
                <a:cubicBezTo>
                  <a:pt x="8566" y="4139"/>
                  <a:pt x="8644" y="4194"/>
                  <a:pt x="8605" y="4263"/>
                </a:cubicBezTo>
                <a:cubicBezTo>
                  <a:pt x="8566" y="4318"/>
                  <a:pt x="8448" y="4318"/>
                  <a:pt x="8370" y="4304"/>
                </a:cubicBezTo>
                <a:cubicBezTo>
                  <a:pt x="7958" y="4235"/>
                  <a:pt x="7606" y="4014"/>
                  <a:pt x="7488" y="3738"/>
                </a:cubicBezTo>
                <a:cubicBezTo>
                  <a:pt x="7390" y="3517"/>
                  <a:pt x="7076" y="3489"/>
                  <a:pt x="6998" y="3268"/>
                </a:cubicBezTo>
                <a:close/>
                <a:moveTo>
                  <a:pt x="11217" y="4420"/>
                </a:moveTo>
                <a:cubicBezTo>
                  <a:pt x="11331" y="4409"/>
                  <a:pt x="11466" y="4467"/>
                  <a:pt x="11525" y="4539"/>
                </a:cubicBezTo>
                <a:cubicBezTo>
                  <a:pt x="11604" y="4650"/>
                  <a:pt x="11604" y="4774"/>
                  <a:pt x="11623" y="4885"/>
                </a:cubicBezTo>
                <a:cubicBezTo>
                  <a:pt x="11643" y="5119"/>
                  <a:pt x="11721" y="5354"/>
                  <a:pt x="11859" y="5575"/>
                </a:cubicBezTo>
                <a:cubicBezTo>
                  <a:pt x="11898" y="5644"/>
                  <a:pt x="11957" y="5713"/>
                  <a:pt x="11878" y="5769"/>
                </a:cubicBezTo>
                <a:cubicBezTo>
                  <a:pt x="11839" y="5796"/>
                  <a:pt x="11800" y="5796"/>
                  <a:pt x="11761" y="5810"/>
                </a:cubicBezTo>
                <a:cubicBezTo>
                  <a:pt x="11643" y="5838"/>
                  <a:pt x="11505" y="5851"/>
                  <a:pt x="11368" y="5879"/>
                </a:cubicBezTo>
                <a:cubicBezTo>
                  <a:pt x="11329" y="5893"/>
                  <a:pt x="11270" y="5893"/>
                  <a:pt x="11231" y="5879"/>
                </a:cubicBezTo>
                <a:cubicBezTo>
                  <a:pt x="11192" y="5865"/>
                  <a:pt x="11192" y="5838"/>
                  <a:pt x="11172" y="5810"/>
                </a:cubicBezTo>
                <a:cubicBezTo>
                  <a:pt x="10996" y="5465"/>
                  <a:pt x="11035" y="5092"/>
                  <a:pt x="11015" y="4733"/>
                </a:cubicBezTo>
                <a:cubicBezTo>
                  <a:pt x="11015" y="4636"/>
                  <a:pt x="10996" y="4512"/>
                  <a:pt x="11113" y="4456"/>
                </a:cubicBezTo>
                <a:cubicBezTo>
                  <a:pt x="11143" y="4436"/>
                  <a:pt x="11179" y="4423"/>
                  <a:pt x="11217" y="4420"/>
                </a:cubicBezTo>
                <a:close/>
                <a:moveTo>
                  <a:pt x="5798" y="4621"/>
                </a:moveTo>
                <a:cubicBezTo>
                  <a:pt x="5851" y="4629"/>
                  <a:pt x="5896" y="4660"/>
                  <a:pt x="5940" y="4691"/>
                </a:cubicBezTo>
                <a:cubicBezTo>
                  <a:pt x="6038" y="4760"/>
                  <a:pt x="6154" y="4815"/>
                  <a:pt x="6292" y="4843"/>
                </a:cubicBezTo>
                <a:cubicBezTo>
                  <a:pt x="6370" y="4857"/>
                  <a:pt x="6468" y="4871"/>
                  <a:pt x="6547" y="4912"/>
                </a:cubicBezTo>
                <a:cubicBezTo>
                  <a:pt x="6625" y="4954"/>
                  <a:pt x="6703" y="5009"/>
                  <a:pt x="6684" y="5078"/>
                </a:cubicBezTo>
                <a:cubicBezTo>
                  <a:pt x="6625" y="5119"/>
                  <a:pt x="6546" y="5119"/>
                  <a:pt x="6468" y="5106"/>
                </a:cubicBezTo>
                <a:cubicBezTo>
                  <a:pt x="6253" y="5092"/>
                  <a:pt x="6038" y="5092"/>
                  <a:pt x="5842" y="5050"/>
                </a:cubicBezTo>
                <a:cubicBezTo>
                  <a:pt x="5646" y="5023"/>
                  <a:pt x="5449" y="4940"/>
                  <a:pt x="5312" y="4829"/>
                </a:cubicBezTo>
                <a:cubicBezTo>
                  <a:pt x="5430" y="4774"/>
                  <a:pt x="5528" y="4719"/>
                  <a:pt x="5646" y="4664"/>
                </a:cubicBezTo>
                <a:cubicBezTo>
                  <a:pt x="5665" y="4636"/>
                  <a:pt x="5704" y="4622"/>
                  <a:pt x="5744" y="4622"/>
                </a:cubicBezTo>
                <a:cubicBezTo>
                  <a:pt x="5763" y="4619"/>
                  <a:pt x="5781" y="4619"/>
                  <a:pt x="5798" y="4621"/>
                </a:cubicBezTo>
                <a:close/>
                <a:moveTo>
                  <a:pt x="8625" y="4664"/>
                </a:moveTo>
                <a:cubicBezTo>
                  <a:pt x="8781" y="4664"/>
                  <a:pt x="8978" y="4705"/>
                  <a:pt x="9056" y="4815"/>
                </a:cubicBezTo>
                <a:cubicBezTo>
                  <a:pt x="9135" y="4912"/>
                  <a:pt x="9095" y="5023"/>
                  <a:pt x="9115" y="5133"/>
                </a:cubicBezTo>
                <a:cubicBezTo>
                  <a:pt x="9135" y="5258"/>
                  <a:pt x="9194" y="5368"/>
                  <a:pt x="9292" y="5479"/>
                </a:cubicBezTo>
                <a:cubicBezTo>
                  <a:pt x="9370" y="5575"/>
                  <a:pt x="9486" y="5686"/>
                  <a:pt x="9486" y="5810"/>
                </a:cubicBezTo>
                <a:cubicBezTo>
                  <a:pt x="9486" y="5838"/>
                  <a:pt x="9467" y="5879"/>
                  <a:pt x="9447" y="5893"/>
                </a:cubicBezTo>
                <a:cubicBezTo>
                  <a:pt x="9428" y="5921"/>
                  <a:pt x="9350" y="5921"/>
                  <a:pt x="9311" y="5921"/>
                </a:cubicBezTo>
                <a:cubicBezTo>
                  <a:pt x="9252" y="5893"/>
                  <a:pt x="9233" y="5865"/>
                  <a:pt x="9193" y="5838"/>
                </a:cubicBezTo>
                <a:cubicBezTo>
                  <a:pt x="8860" y="5492"/>
                  <a:pt x="8585" y="5078"/>
                  <a:pt x="8625" y="4664"/>
                </a:cubicBezTo>
                <a:close/>
                <a:moveTo>
                  <a:pt x="7162" y="5366"/>
                </a:moveTo>
                <a:cubicBezTo>
                  <a:pt x="7189" y="5371"/>
                  <a:pt x="7214" y="5382"/>
                  <a:pt x="7233" y="5396"/>
                </a:cubicBezTo>
                <a:cubicBezTo>
                  <a:pt x="7253" y="5409"/>
                  <a:pt x="7272" y="5437"/>
                  <a:pt x="7272" y="5465"/>
                </a:cubicBezTo>
                <a:cubicBezTo>
                  <a:pt x="7370" y="5700"/>
                  <a:pt x="7664" y="5852"/>
                  <a:pt x="7899" y="6017"/>
                </a:cubicBezTo>
                <a:cubicBezTo>
                  <a:pt x="7958" y="6045"/>
                  <a:pt x="8016" y="6086"/>
                  <a:pt x="8036" y="6142"/>
                </a:cubicBezTo>
                <a:cubicBezTo>
                  <a:pt x="8056" y="6197"/>
                  <a:pt x="8036" y="6252"/>
                  <a:pt x="7977" y="6280"/>
                </a:cubicBezTo>
                <a:cubicBezTo>
                  <a:pt x="7918" y="6294"/>
                  <a:pt x="7840" y="6280"/>
                  <a:pt x="7781" y="6266"/>
                </a:cubicBezTo>
                <a:cubicBezTo>
                  <a:pt x="7565" y="6197"/>
                  <a:pt x="7390" y="6045"/>
                  <a:pt x="7253" y="5893"/>
                </a:cubicBezTo>
                <a:cubicBezTo>
                  <a:pt x="7135" y="5727"/>
                  <a:pt x="7056" y="5561"/>
                  <a:pt x="6919" y="5409"/>
                </a:cubicBezTo>
                <a:cubicBezTo>
                  <a:pt x="6978" y="5396"/>
                  <a:pt x="7017" y="5382"/>
                  <a:pt x="7076" y="5368"/>
                </a:cubicBezTo>
                <a:cubicBezTo>
                  <a:pt x="7106" y="5361"/>
                  <a:pt x="7135" y="5361"/>
                  <a:pt x="7162" y="5366"/>
                </a:cubicBezTo>
                <a:close/>
                <a:moveTo>
                  <a:pt x="13900" y="5878"/>
                </a:moveTo>
                <a:cubicBezTo>
                  <a:pt x="13917" y="5876"/>
                  <a:pt x="13937" y="5876"/>
                  <a:pt x="13956" y="5879"/>
                </a:cubicBezTo>
                <a:cubicBezTo>
                  <a:pt x="13956" y="6266"/>
                  <a:pt x="14074" y="6459"/>
                  <a:pt x="13760" y="6777"/>
                </a:cubicBezTo>
                <a:cubicBezTo>
                  <a:pt x="13741" y="6805"/>
                  <a:pt x="13721" y="6832"/>
                  <a:pt x="13682" y="6846"/>
                </a:cubicBezTo>
                <a:cubicBezTo>
                  <a:pt x="13642" y="6860"/>
                  <a:pt x="13584" y="6860"/>
                  <a:pt x="13564" y="6832"/>
                </a:cubicBezTo>
                <a:cubicBezTo>
                  <a:pt x="13427" y="6542"/>
                  <a:pt x="13505" y="6197"/>
                  <a:pt x="13780" y="5948"/>
                </a:cubicBezTo>
                <a:cubicBezTo>
                  <a:pt x="13809" y="5917"/>
                  <a:pt x="13849" y="5886"/>
                  <a:pt x="13900" y="5878"/>
                </a:cubicBezTo>
                <a:close/>
                <a:moveTo>
                  <a:pt x="3940" y="6208"/>
                </a:moveTo>
                <a:cubicBezTo>
                  <a:pt x="4156" y="6250"/>
                  <a:pt x="4372" y="6250"/>
                  <a:pt x="4588" y="6250"/>
                </a:cubicBezTo>
                <a:cubicBezTo>
                  <a:pt x="4744" y="6250"/>
                  <a:pt x="4920" y="6250"/>
                  <a:pt x="5096" y="6250"/>
                </a:cubicBezTo>
                <a:cubicBezTo>
                  <a:pt x="5116" y="6250"/>
                  <a:pt x="5155" y="6250"/>
                  <a:pt x="5155" y="6279"/>
                </a:cubicBezTo>
                <a:cubicBezTo>
                  <a:pt x="5155" y="6293"/>
                  <a:pt x="5155" y="6293"/>
                  <a:pt x="5155" y="6307"/>
                </a:cubicBezTo>
                <a:cubicBezTo>
                  <a:pt x="5116" y="6350"/>
                  <a:pt x="5037" y="6378"/>
                  <a:pt x="4959" y="6392"/>
                </a:cubicBezTo>
                <a:cubicBezTo>
                  <a:pt x="4881" y="6392"/>
                  <a:pt x="4802" y="6392"/>
                  <a:pt x="4724" y="6377"/>
                </a:cubicBezTo>
                <a:cubicBezTo>
                  <a:pt x="4449" y="6335"/>
                  <a:pt x="4175" y="6307"/>
                  <a:pt x="3940" y="6208"/>
                </a:cubicBezTo>
                <a:close/>
                <a:moveTo>
                  <a:pt x="5540" y="6361"/>
                </a:moveTo>
                <a:cubicBezTo>
                  <a:pt x="5563" y="6355"/>
                  <a:pt x="5587" y="6356"/>
                  <a:pt x="5606" y="6363"/>
                </a:cubicBezTo>
                <a:cubicBezTo>
                  <a:pt x="5646" y="6376"/>
                  <a:pt x="5685" y="6404"/>
                  <a:pt x="5724" y="6418"/>
                </a:cubicBezTo>
                <a:cubicBezTo>
                  <a:pt x="5802" y="6459"/>
                  <a:pt x="5881" y="6487"/>
                  <a:pt x="5979" y="6515"/>
                </a:cubicBezTo>
                <a:cubicBezTo>
                  <a:pt x="6038" y="6528"/>
                  <a:pt x="6116" y="6542"/>
                  <a:pt x="6195" y="6570"/>
                </a:cubicBezTo>
                <a:cubicBezTo>
                  <a:pt x="6254" y="6597"/>
                  <a:pt x="6311" y="6653"/>
                  <a:pt x="6311" y="6708"/>
                </a:cubicBezTo>
                <a:cubicBezTo>
                  <a:pt x="6311" y="6749"/>
                  <a:pt x="6291" y="6777"/>
                  <a:pt x="6252" y="6805"/>
                </a:cubicBezTo>
                <a:cubicBezTo>
                  <a:pt x="6174" y="6860"/>
                  <a:pt x="6038" y="6888"/>
                  <a:pt x="5979" y="6846"/>
                </a:cubicBezTo>
                <a:cubicBezTo>
                  <a:pt x="5861" y="6832"/>
                  <a:pt x="5763" y="6777"/>
                  <a:pt x="5685" y="6708"/>
                </a:cubicBezTo>
                <a:cubicBezTo>
                  <a:pt x="5606" y="6639"/>
                  <a:pt x="5547" y="6570"/>
                  <a:pt x="5508" y="6487"/>
                </a:cubicBezTo>
                <a:cubicBezTo>
                  <a:pt x="5489" y="6459"/>
                  <a:pt x="5469" y="6418"/>
                  <a:pt x="5489" y="6390"/>
                </a:cubicBezTo>
                <a:cubicBezTo>
                  <a:pt x="5498" y="6376"/>
                  <a:pt x="5518" y="6366"/>
                  <a:pt x="5540" y="6361"/>
                </a:cubicBezTo>
                <a:close/>
                <a:moveTo>
                  <a:pt x="13139" y="6430"/>
                </a:moveTo>
                <a:cubicBezTo>
                  <a:pt x="13166" y="6431"/>
                  <a:pt x="13191" y="6439"/>
                  <a:pt x="13211" y="6459"/>
                </a:cubicBezTo>
                <a:cubicBezTo>
                  <a:pt x="13230" y="6473"/>
                  <a:pt x="13230" y="6501"/>
                  <a:pt x="13230" y="6515"/>
                </a:cubicBezTo>
                <a:cubicBezTo>
                  <a:pt x="13309" y="6874"/>
                  <a:pt x="13309" y="7247"/>
                  <a:pt x="13250" y="7620"/>
                </a:cubicBezTo>
                <a:cubicBezTo>
                  <a:pt x="13250" y="7675"/>
                  <a:pt x="13230" y="7730"/>
                  <a:pt x="13191" y="7785"/>
                </a:cubicBezTo>
                <a:cubicBezTo>
                  <a:pt x="13152" y="7841"/>
                  <a:pt x="13073" y="7868"/>
                  <a:pt x="13015" y="7910"/>
                </a:cubicBezTo>
                <a:cubicBezTo>
                  <a:pt x="12858" y="8020"/>
                  <a:pt x="12799" y="8157"/>
                  <a:pt x="12681" y="8282"/>
                </a:cubicBezTo>
                <a:cubicBezTo>
                  <a:pt x="12564" y="8392"/>
                  <a:pt x="12427" y="8489"/>
                  <a:pt x="12329" y="8586"/>
                </a:cubicBezTo>
                <a:cubicBezTo>
                  <a:pt x="11879" y="9028"/>
                  <a:pt x="11976" y="9663"/>
                  <a:pt x="11545" y="10119"/>
                </a:cubicBezTo>
                <a:cubicBezTo>
                  <a:pt x="11486" y="10036"/>
                  <a:pt x="11486" y="9939"/>
                  <a:pt x="11486" y="9843"/>
                </a:cubicBezTo>
                <a:cubicBezTo>
                  <a:pt x="11525" y="8738"/>
                  <a:pt x="11819" y="7606"/>
                  <a:pt x="12681" y="6680"/>
                </a:cubicBezTo>
                <a:cubicBezTo>
                  <a:pt x="12779" y="6570"/>
                  <a:pt x="12877" y="6473"/>
                  <a:pt x="13054" y="6432"/>
                </a:cubicBezTo>
                <a:cubicBezTo>
                  <a:pt x="13083" y="6432"/>
                  <a:pt x="13112" y="6428"/>
                  <a:pt x="13139" y="6430"/>
                </a:cubicBezTo>
                <a:close/>
                <a:moveTo>
                  <a:pt x="11078" y="7854"/>
                </a:moveTo>
                <a:cubicBezTo>
                  <a:pt x="10977" y="8297"/>
                  <a:pt x="10896" y="8751"/>
                  <a:pt x="10836" y="9207"/>
                </a:cubicBezTo>
                <a:cubicBezTo>
                  <a:pt x="10775" y="8751"/>
                  <a:pt x="10856" y="8283"/>
                  <a:pt x="11078" y="7854"/>
                </a:cubicBezTo>
                <a:close/>
                <a:moveTo>
                  <a:pt x="7464" y="8710"/>
                </a:moveTo>
                <a:cubicBezTo>
                  <a:pt x="7604" y="8848"/>
                  <a:pt x="7650" y="9014"/>
                  <a:pt x="7603" y="9166"/>
                </a:cubicBezTo>
                <a:cubicBezTo>
                  <a:pt x="7580" y="9193"/>
                  <a:pt x="7557" y="9235"/>
                  <a:pt x="7511" y="9221"/>
                </a:cubicBezTo>
                <a:cubicBezTo>
                  <a:pt x="7487" y="9221"/>
                  <a:pt x="7464" y="9208"/>
                  <a:pt x="7464" y="9194"/>
                </a:cubicBezTo>
                <a:cubicBezTo>
                  <a:pt x="7325" y="9042"/>
                  <a:pt x="7325" y="8862"/>
                  <a:pt x="7464" y="8710"/>
                </a:cubicBezTo>
                <a:close/>
                <a:moveTo>
                  <a:pt x="7879" y="9180"/>
                </a:moveTo>
                <a:cubicBezTo>
                  <a:pt x="8173" y="9401"/>
                  <a:pt x="8232" y="9732"/>
                  <a:pt x="8350" y="10036"/>
                </a:cubicBezTo>
                <a:cubicBezTo>
                  <a:pt x="8428" y="10243"/>
                  <a:pt x="8546" y="10423"/>
                  <a:pt x="8703" y="10602"/>
                </a:cubicBezTo>
                <a:cubicBezTo>
                  <a:pt x="8801" y="10727"/>
                  <a:pt x="8919" y="10837"/>
                  <a:pt x="8997" y="10975"/>
                </a:cubicBezTo>
                <a:cubicBezTo>
                  <a:pt x="9076" y="11113"/>
                  <a:pt x="9095" y="11265"/>
                  <a:pt x="8997" y="11390"/>
                </a:cubicBezTo>
                <a:cubicBezTo>
                  <a:pt x="8762" y="11390"/>
                  <a:pt x="8624" y="11238"/>
                  <a:pt x="8487" y="11127"/>
                </a:cubicBezTo>
                <a:cubicBezTo>
                  <a:pt x="8350" y="11058"/>
                  <a:pt x="8213" y="11031"/>
                  <a:pt x="8095" y="10962"/>
                </a:cubicBezTo>
                <a:cubicBezTo>
                  <a:pt x="7860" y="10837"/>
                  <a:pt x="7763" y="10602"/>
                  <a:pt x="7704" y="10395"/>
                </a:cubicBezTo>
                <a:cubicBezTo>
                  <a:pt x="7665" y="10243"/>
                  <a:pt x="7645" y="10077"/>
                  <a:pt x="7645" y="9926"/>
                </a:cubicBezTo>
                <a:cubicBezTo>
                  <a:pt x="7645" y="9677"/>
                  <a:pt x="7722" y="9414"/>
                  <a:pt x="7879" y="9180"/>
                </a:cubicBezTo>
                <a:close/>
                <a:moveTo>
                  <a:pt x="10881" y="11257"/>
                </a:moveTo>
                <a:cubicBezTo>
                  <a:pt x="11099" y="11259"/>
                  <a:pt x="11314" y="11298"/>
                  <a:pt x="11506" y="11376"/>
                </a:cubicBezTo>
                <a:cubicBezTo>
                  <a:pt x="10957" y="11376"/>
                  <a:pt x="10388" y="11362"/>
                  <a:pt x="9879" y="11528"/>
                </a:cubicBezTo>
                <a:cubicBezTo>
                  <a:pt x="10148" y="11347"/>
                  <a:pt x="10517" y="11252"/>
                  <a:pt x="10881" y="11257"/>
                </a:cubicBezTo>
                <a:close/>
                <a:moveTo>
                  <a:pt x="10654" y="11652"/>
                </a:moveTo>
                <a:cubicBezTo>
                  <a:pt x="10742" y="11649"/>
                  <a:pt x="10829" y="11652"/>
                  <a:pt x="10917" y="11652"/>
                </a:cubicBezTo>
                <a:cubicBezTo>
                  <a:pt x="10956" y="11666"/>
                  <a:pt x="10995" y="11680"/>
                  <a:pt x="11015" y="11694"/>
                </a:cubicBezTo>
                <a:cubicBezTo>
                  <a:pt x="11035" y="11735"/>
                  <a:pt x="10938" y="11749"/>
                  <a:pt x="10879" y="11749"/>
                </a:cubicBezTo>
                <a:cubicBezTo>
                  <a:pt x="10585" y="11735"/>
                  <a:pt x="10290" y="11832"/>
                  <a:pt x="10114" y="11998"/>
                </a:cubicBezTo>
                <a:cubicBezTo>
                  <a:pt x="10075" y="11873"/>
                  <a:pt x="10212" y="11749"/>
                  <a:pt x="10389" y="11694"/>
                </a:cubicBezTo>
                <a:cubicBezTo>
                  <a:pt x="10477" y="11666"/>
                  <a:pt x="10565" y="11656"/>
                  <a:pt x="10654" y="11652"/>
                </a:cubicBezTo>
                <a:close/>
                <a:moveTo>
                  <a:pt x="10330" y="12813"/>
                </a:moveTo>
                <a:cubicBezTo>
                  <a:pt x="10369" y="13835"/>
                  <a:pt x="10487" y="14857"/>
                  <a:pt x="10683" y="15879"/>
                </a:cubicBezTo>
                <a:cubicBezTo>
                  <a:pt x="10722" y="16128"/>
                  <a:pt x="10781" y="16390"/>
                  <a:pt x="10781" y="16639"/>
                </a:cubicBezTo>
                <a:cubicBezTo>
                  <a:pt x="10781" y="16874"/>
                  <a:pt x="10722" y="17095"/>
                  <a:pt x="10683" y="17330"/>
                </a:cubicBezTo>
                <a:cubicBezTo>
                  <a:pt x="10546" y="18145"/>
                  <a:pt x="10585" y="18960"/>
                  <a:pt x="10644" y="19775"/>
                </a:cubicBezTo>
                <a:cubicBezTo>
                  <a:pt x="10467" y="19761"/>
                  <a:pt x="9761" y="19692"/>
                  <a:pt x="9584" y="19747"/>
                </a:cubicBezTo>
                <a:cubicBezTo>
                  <a:pt x="9663" y="19056"/>
                  <a:pt x="9957" y="18531"/>
                  <a:pt x="10036" y="17841"/>
                </a:cubicBezTo>
                <a:cubicBezTo>
                  <a:pt x="10075" y="17468"/>
                  <a:pt x="10369" y="17012"/>
                  <a:pt x="10389" y="16639"/>
                </a:cubicBezTo>
                <a:cubicBezTo>
                  <a:pt x="10408" y="16045"/>
                  <a:pt x="10369" y="15437"/>
                  <a:pt x="10271" y="14843"/>
                </a:cubicBezTo>
                <a:cubicBezTo>
                  <a:pt x="10212" y="14429"/>
                  <a:pt x="10114" y="14001"/>
                  <a:pt x="10232" y="13586"/>
                </a:cubicBezTo>
                <a:cubicBezTo>
                  <a:pt x="10291" y="13337"/>
                  <a:pt x="10153" y="13075"/>
                  <a:pt x="10330" y="12813"/>
                </a:cubicBezTo>
                <a:close/>
                <a:moveTo>
                  <a:pt x="11878" y="14719"/>
                </a:moveTo>
                <a:cubicBezTo>
                  <a:pt x="11996" y="15188"/>
                  <a:pt x="12192" y="15921"/>
                  <a:pt x="12035" y="16432"/>
                </a:cubicBezTo>
                <a:cubicBezTo>
                  <a:pt x="11800" y="16003"/>
                  <a:pt x="11761" y="15548"/>
                  <a:pt x="11780" y="15092"/>
                </a:cubicBezTo>
                <a:cubicBezTo>
                  <a:pt x="11780" y="14940"/>
                  <a:pt x="11682" y="14940"/>
                  <a:pt x="11878" y="14719"/>
                </a:cubicBezTo>
                <a:close/>
                <a:moveTo>
                  <a:pt x="12055" y="16777"/>
                </a:moveTo>
                <a:cubicBezTo>
                  <a:pt x="12172" y="16777"/>
                  <a:pt x="12212" y="16874"/>
                  <a:pt x="12212" y="16970"/>
                </a:cubicBezTo>
                <a:cubicBezTo>
                  <a:pt x="12310" y="17730"/>
                  <a:pt x="12407" y="18476"/>
                  <a:pt x="12505" y="19222"/>
                </a:cubicBezTo>
                <a:cubicBezTo>
                  <a:pt x="12524" y="19250"/>
                  <a:pt x="12524" y="19291"/>
                  <a:pt x="12505" y="19319"/>
                </a:cubicBezTo>
                <a:cubicBezTo>
                  <a:pt x="12465" y="19402"/>
                  <a:pt x="12329" y="19429"/>
                  <a:pt x="12212" y="19443"/>
                </a:cubicBezTo>
                <a:cubicBezTo>
                  <a:pt x="12153" y="19457"/>
                  <a:pt x="12094" y="19457"/>
                  <a:pt x="12074" y="19429"/>
                </a:cubicBezTo>
                <a:cubicBezTo>
                  <a:pt x="12055" y="19415"/>
                  <a:pt x="12055" y="19388"/>
                  <a:pt x="12055" y="19374"/>
                </a:cubicBezTo>
                <a:cubicBezTo>
                  <a:pt x="11996" y="18656"/>
                  <a:pt x="11937" y="17951"/>
                  <a:pt x="11878" y="17233"/>
                </a:cubicBezTo>
                <a:cubicBezTo>
                  <a:pt x="11859" y="17067"/>
                  <a:pt x="11878" y="16874"/>
                  <a:pt x="12055" y="16777"/>
                </a:cubicBezTo>
                <a:close/>
              </a:path>
            </a:pathLst>
          </a:custGeom>
          <a:solidFill>
            <a:schemeClr val="accent4"/>
          </a:solidFill>
          <a:ln w="12700">
            <a:miter lim="400000"/>
          </a:ln>
        </p:spPr>
        <p:txBody>
          <a:bodyPr lIns="45719" rIns="45719" anchor="ctr"/>
          <a:lstStyle/>
          <a:p>
            <a:pPr defTabSz="914400">
              <a:defRPr sz="1800"/>
            </a:pPr>
            <a:endParaRPr/>
          </a:p>
        </p:txBody>
      </p:sp>
      <p:pic>
        <p:nvPicPr>
          <p:cNvPr id="3" name="Picture 2">
            <a:extLst>
              <a:ext uri="{FF2B5EF4-FFF2-40B4-BE49-F238E27FC236}">
                <a16:creationId xmlns:a16="http://schemas.microsoft.com/office/drawing/2014/main" id="{11C43832-CF68-CF21-F618-078B10819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 y="1489792"/>
            <a:ext cx="10614212" cy="9312088"/>
          </a:xfrm>
          <a:prstGeom prst="rect">
            <a:avLst/>
          </a:prstGeom>
        </p:spPr>
      </p:pic>
      <p:pic>
        <p:nvPicPr>
          <p:cNvPr id="5" name="Picture 4">
            <a:extLst>
              <a:ext uri="{FF2B5EF4-FFF2-40B4-BE49-F238E27FC236}">
                <a16:creationId xmlns:a16="http://schemas.microsoft.com/office/drawing/2014/main" id="{7242ECEB-61B3-C661-BBEC-5888B56DB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9626" y="1472630"/>
            <a:ext cx="12375626" cy="9347179"/>
          </a:xfrm>
          <a:prstGeom prst="rect">
            <a:avLst/>
          </a:prstGeom>
        </p:spPr>
      </p:pic>
      <p:sp>
        <p:nvSpPr>
          <p:cNvPr id="6" name="Rectangle: Rounded Corners 5">
            <a:extLst>
              <a:ext uri="{FF2B5EF4-FFF2-40B4-BE49-F238E27FC236}">
                <a16:creationId xmlns:a16="http://schemas.microsoft.com/office/drawing/2014/main" id="{223701B3-4DD6-880D-8301-EA0D683D1C95}"/>
              </a:ext>
            </a:extLst>
          </p:cNvPr>
          <p:cNvSpPr/>
          <p:nvPr/>
        </p:nvSpPr>
        <p:spPr>
          <a:xfrm>
            <a:off x="3890682" y="11275377"/>
            <a:ext cx="2725271" cy="817243"/>
          </a:xfrm>
          <a:prstGeom prst="roundRect">
            <a:avLst/>
          </a:prstGeom>
          <a:solidFill>
            <a:srgbClr val="EAECED"/>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1</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7" name="Rectangle: Rounded Corners 6">
            <a:extLst>
              <a:ext uri="{FF2B5EF4-FFF2-40B4-BE49-F238E27FC236}">
                <a16:creationId xmlns:a16="http://schemas.microsoft.com/office/drawing/2014/main" id="{09CE7099-D9B5-EE98-345A-EB5136797E9F}"/>
              </a:ext>
            </a:extLst>
          </p:cNvPr>
          <p:cNvSpPr/>
          <p:nvPr/>
        </p:nvSpPr>
        <p:spPr>
          <a:xfrm>
            <a:off x="16378505" y="11230558"/>
            <a:ext cx="2725271" cy="817243"/>
          </a:xfrm>
          <a:prstGeom prst="roundRect">
            <a:avLst/>
          </a:prstGeom>
          <a:solidFill>
            <a:srgbClr val="EAECED"/>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2</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
        <p:nvSpPr>
          <p:cNvPr id="8" name="Arrow: Right 7">
            <a:extLst>
              <a:ext uri="{FF2B5EF4-FFF2-40B4-BE49-F238E27FC236}">
                <a16:creationId xmlns:a16="http://schemas.microsoft.com/office/drawing/2014/main" id="{7071278C-61BB-1AFB-9B12-BCF31363F5C6}"/>
              </a:ext>
            </a:extLst>
          </p:cNvPr>
          <p:cNvSpPr/>
          <p:nvPr/>
        </p:nvSpPr>
        <p:spPr>
          <a:xfrm>
            <a:off x="6611195" y="12568520"/>
            <a:ext cx="3465136" cy="448235"/>
          </a:xfrm>
          <a:prstGeom prst="rightArrow">
            <a:avLst/>
          </a:prstGeom>
          <a:solidFill>
            <a:srgbClr val="EAECED"/>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ID" sz="36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Rounded Corners 9">
            <a:extLst>
              <a:ext uri="{FF2B5EF4-FFF2-40B4-BE49-F238E27FC236}">
                <a16:creationId xmlns:a16="http://schemas.microsoft.com/office/drawing/2014/main" id="{B00E9BC3-B40C-5097-FE42-192E0632615A}"/>
              </a:ext>
            </a:extLst>
          </p:cNvPr>
          <p:cNvSpPr/>
          <p:nvPr/>
        </p:nvSpPr>
        <p:spPr>
          <a:xfrm>
            <a:off x="10058400" y="11583241"/>
            <a:ext cx="4416829" cy="2043110"/>
          </a:xfrm>
          <a:prstGeom prst="roundRect">
            <a:avLst/>
          </a:prstGeom>
          <a:solidFill>
            <a:srgbClr val="EAECED"/>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algn="ctr"/>
            <a:r>
              <a:rPr kumimoji="0" lang="en-US" sz="3600" b="0" i="0" u="none" strike="noStrike" cap="none" spc="0" normalizeH="0" baseline="0" dirty="0">
                <a:ln>
                  <a:noFill/>
                </a:ln>
                <a:solidFill>
                  <a:srgbClr val="000000"/>
                </a:solidFill>
                <a:effectLst/>
                <a:uFillTx/>
                <a:latin typeface="+mj-lt"/>
                <a:ea typeface="+mj-ea"/>
                <a:cs typeface="+mj-cs"/>
                <a:sym typeface="Calibri"/>
              </a:rPr>
              <a:t>Kode </a:t>
            </a:r>
            <a:r>
              <a:rPr kumimoji="0" lang="en-US" sz="3600" b="0" i="0" u="none" strike="noStrike" cap="none" spc="0" normalizeH="0" baseline="0" dirty="0" err="1">
                <a:ln>
                  <a:noFill/>
                </a:ln>
                <a:solidFill>
                  <a:srgbClr val="000000"/>
                </a:solidFill>
                <a:effectLst/>
                <a:uFillTx/>
                <a:latin typeface="+mj-lt"/>
                <a:ea typeface="+mj-ea"/>
                <a:cs typeface="+mj-cs"/>
                <a:sym typeface="Calibri"/>
              </a:rPr>
              <a:t>Selanjutnya</a:t>
            </a:r>
            <a:r>
              <a:rPr kumimoji="0" lang="en-US" sz="3600" b="0" i="0" u="none" strike="noStrike" cap="none" spc="0" normalizeH="0" baseline="0" dirty="0">
                <a:ln>
                  <a:noFill/>
                </a:ln>
                <a:solidFill>
                  <a:srgbClr val="000000"/>
                </a:solidFill>
                <a:effectLst/>
                <a:uFillTx/>
                <a:latin typeface="+mj-lt"/>
                <a:ea typeface="+mj-ea"/>
                <a:cs typeface="+mj-cs"/>
                <a:sym typeface="Calibri"/>
              </a:rPr>
              <a:t> di slide </a:t>
            </a:r>
            <a:r>
              <a:rPr kumimoji="0" lang="en-US" sz="3600" b="0" i="0" u="none" strike="noStrike" cap="none" spc="0" normalizeH="0" baseline="0" dirty="0" err="1">
                <a:ln>
                  <a:noFill/>
                </a:ln>
                <a:solidFill>
                  <a:srgbClr val="000000"/>
                </a:solidFill>
                <a:effectLst/>
                <a:uFillTx/>
                <a:latin typeface="+mj-lt"/>
                <a:ea typeface="+mj-ea"/>
                <a:cs typeface="+mj-cs"/>
                <a:sym typeface="Calibri"/>
              </a:rPr>
              <a:t>berikutnya</a:t>
            </a:r>
            <a:endParaRPr kumimoji="0" lang="en-ID" sz="3600" b="0" i="0" u="none" strike="noStrike" cap="none" spc="0" normalizeH="0" baseline="0" dirty="0">
              <a:ln>
                <a:noFill/>
              </a:ln>
              <a:solidFill>
                <a:srgbClr val="000000"/>
              </a:solidFill>
              <a:effectLst/>
              <a:uFillTx/>
              <a:latin typeface="+mj-lt"/>
              <a:ea typeface="+mj-ea"/>
              <a:cs typeface="+mj-cs"/>
              <a:sym typeface="Calibri"/>
            </a:endParaRPr>
          </a:p>
          <a:p>
            <a:pPr marL="0" marR="0" indent="0" algn="ctr" defTabSz="1828800" rtl="0" fontAlgn="auto" latinLnBrk="0" hangingPunct="0">
              <a:lnSpc>
                <a:spcPct val="100000"/>
              </a:lnSpc>
              <a:spcBef>
                <a:spcPts val="0"/>
              </a:spcBef>
              <a:spcAft>
                <a:spcPts val="0"/>
              </a:spcAft>
              <a:buClrTx/>
              <a:buSzTx/>
              <a:buFontTx/>
              <a:buNone/>
              <a:tabLst/>
            </a:pPr>
            <a:endParaRPr kumimoji="0" lang="en-ID" sz="36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0" name="Shape"/>
          <p:cNvSpPr/>
          <p:nvPr/>
        </p:nvSpPr>
        <p:spPr>
          <a:xfrm>
            <a:off x="-108309" y="94330"/>
            <a:ext cx="25020257" cy="13990727"/>
          </a:xfrm>
          <a:custGeom>
            <a:avLst/>
            <a:gdLst/>
            <a:ahLst/>
            <a:cxnLst>
              <a:cxn ang="0">
                <a:pos x="wd2" y="hd2"/>
              </a:cxn>
              <a:cxn ang="5400000">
                <a:pos x="wd2" y="hd2"/>
              </a:cxn>
              <a:cxn ang="10800000">
                <a:pos x="wd2" y="hd2"/>
              </a:cxn>
              <a:cxn ang="16200000">
                <a:pos x="wd2" y="hd2"/>
              </a:cxn>
            </a:cxnLst>
            <a:rect l="0" t="0" r="r" b="b"/>
            <a:pathLst>
              <a:path w="20949" h="20650" extrusionOk="0">
                <a:moveTo>
                  <a:pt x="2928" y="2087"/>
                </a:moveTo>
                <a:cubicBezTo>
                  <a:pt x="3268" y="1624"/>
                  <a:pt x="3685" y="1405"/>
                  <a:pt x="4085" y="1135"/>
                </a:cubicBezTo>
                <a:cubicBezTo>
                  <a:pt x="4822" y="639"/>
                  <a:pt x="5544" y="-53"/>
                  <a:pt x="6335" y="3"/>
                </a:cubicBezTo>
                <a:cubicBezTo>
                  <a:pt x="7069" y="56"/>
                  <a:pt x="7726" y="753"/>
                  <a:pt x="8441" y="1020"/>
                </a:cubicBezTo>
                <a:cubicBezTo>
                  <a:pt x="9271" y="1328"/>
                  <a:pt x="10123" y="1044"/>
                  <a:pt x="10969" y="1029"/>
                </a:cubicBezTo>
                <a:cubicBezTo>
                  <a:pt x="11753" y="1015"/>
                  <a:pt x="12560" y="1257"/>
                  <a:pt x="13140" y="2184"/>
                </a:cubicBezTo>
                <a:cubicBezTo>
                  <a:pt x="13725" y="3119"/>
                  <a:pt x="13975" y="4638"/>
                  <a:pt x="14692" y="5263"/>
                </a:cubicBezTo>
                <a:cubicBezTo>
                  <a:pt x="15421" y="5899"/>
                  <a:pt x="16260" y="5303"/>
                  <a:pt x="17058" y="5429"/>
                </a:cubicBezTo>
                <a:cubicBezTo>
                  <a:pt x="17780" y="5544"/>
                  <a:pt x="18420" y="6230"/>
                  <a:pt x="18947" y="7109"/>
                </a:cubicBezTo>
                <a:cubicBezTo>
                  <a:pt x="19552" y="8117"/>
                  <a:pt x="20009" y="9357"/>
                  <a:pt x="20388" y="10663"/>
                </a:cubicBezTo>
                <a:cubicBezTo>
                  <a:pt x="20828" y="12177"/>
                  <a:pt x="21157" y="13888"/>
                  <a:pt x="20793" y="15452"/>
                </a:cubicBezTo>
                <a:cubicBezTo>
                  <a:pt x="20687" y="15905"/>
                  <a:pt x="20526" y="16307"/>
                  <a:pt x="20357" y="16696"/>
                </a:cubicBezTo>
                <a:cubicBezTo>
                  <a:pt x="19154" y="19469"/>
                  <a:pt x="17340" y="21547"/>
                  <a:pt x="15611" y="20259"/>
                </a:cubicBezTo>
                <a:cubicBezTo>
                  <a:pt x="14575" y="19488"/>
                  <a:pt x="13758" y="17455"/>
                  <a:pt x="12629" y="17970"/>
                </a:cubicBezTo>
                <a:cubicBezTo>
                  <a:pt x="11902" y="18302"/>
                  <a:pt x="11500" y="19668"/>
                  <a:pt x="10800" y="20122"/>
                </a:cubicBezTo>
                <a:cubicBezTo>
                  <a:pt x="10136" y="20552"/>
                  <a:pt x="9434" y="20073"/>
                  <a:pt x="8770" y="19643"/>
                </a:cubicBezTo>
                <a:cubicBezTo>
                  <a:pt x="7973" y="19127"/>
                  <a:pt x="7160" y="18694"/>
                  <a:pt x="6332" y="18364"/>
                </a:cubicBezTo>
                <a:cubicBezTo>
                  <a:pt x="5605" y="18073"/>
                  <a:pt x="4867" y="17862"/>
                  <a:pt x="4121" y="17868"/>
                </a:cubicBezTo>
                <a:cubicBezTo>
                  <a:pt x="3607" y="17872"/>
                  <a:pt x="3084" y="17976"/>
                  <a:pt x="2592" y="17700"/>
                </a:cubicBezTo>
                <a:cubicBezTo>
                  <a:pt x="2064" y="17402"/>
                  <a:pt x="1650" y="16713"/>
                  <a:pt x="1287" y="15974"/>
                </a:cubicBezTo>
                <a:cubicBezTo>
                  <a:pt x="216" y="13798"/>
                  <a:pt x="-443" y="10889"/>
                  <a:pt x="351" y="8498"/>
                </a:cubicBezTo>
                <a:cubicBezTo>
                  <a:pt x="662" y="7560"/>
                  <a:pt x="1178" y="6901"/>
                  <a:pt x="1535" y="6018"/>
                </a:cubicBezTo>
                <a:cubicBezTo>
                  <a:pt x="2050" y="4746"/>
                  <a:pt x="2221" y="3053"/>
                  <a:pt x="2928" y="2087"/>
                </a:cubicBezTo>
                <a:close/>
              </a:path>
            </a:pathLst>
          </a:custGeom>
          <a:solidFill>
            <a:schemeClr val="accent2"/>
          </a:solidFill>
          <a:ln w="25400">
            <a:miter lim="400000"/>
          </a:ln>
        </p:spPr>
        <p:txBody>
          <a:bodyPr tIns="91439" bIns="91439"/>
          <a:lstStyle/>
          <a:p>
            <a:endParaRPr/>
          </a:p>
        </p:txBody>
      </p:sp>
      <p:sp>
        <p:nvSpPr>
          <p:cNvPr id="111" name="Shape"/>
          <p:cNvSpPr/>
          <p:nvPr/>
        </p:nvSpPr>
        <p:spPr>
          <a:xfrm>
            <a:off x="1319475" y="1026225"/>
            <a:ext cx="21997737" cy="11131960"/>
          </a:xfrm>
          <a:custGeom>
            <a:avLst/>
            <a:gdLst/>
            <a:ahLst/>
            <a:cxnLst>
              <a:cxn ang="0">
                <a:pos x="wd2" y="hd2"/>
              </a:cxn>
              <a:cxn ang="5400000">
                <a:pos x="wd2" y="hd2"/>
              </a:cxn>
              <a:cxn ang="10800000">
                <a:pos x="wd2" y="hd2"/>
              </a:cxn>
              <a:cxn ang="16200000">
                <a:pos x="wd2" y="hd2"/>
              </a:cxn>
            </a:cxnLst>
            <a:rect l="0" t="0" r="r" b="b"/>
            <a:pathLst>
              <a:path w="21179" h="21232" extrusionOk="0">
                <a:moveTo>
                  <a:pt x="2188" y="2591"/>
                </a:moveTo>
                <a:cubicBezTo>
                  <a:pt x="2338" y="435"/>
                  <a:pt x="3650" y="-244"/>
                  <a:pt x="4881" y="75"/>
                </a:cubicBezTo>
                <a:cubicBezTo>
                  <a:pt x="6044" y="376"/>
                  <a:pt x="7185" y="1078"/>
                  <a:pt x="8359" y="990"/>
                </a:cubicBezTo>
                <a:cubicBezTo>
                  <a:pt x="9716" y="887"/>
                  <a:pt x="11098" y="-250"/>
                  <a:pt x="12367" y="787"/>
                </a:cubicBezTo>
                <a:cubicBezTo>
                  <a:pt x="13366" y="1604"/>
                  <a:pt x="13958" y="3521"/>
                  <a:pt x="14637" y="5174"/>
                </a:cubicBezTo>
                <a:cubicBezTo>
                  <a:pt x="15015" y="6095"/>
                  <a:pt x="15443" y="6963"/>
                  <a:pt x="15996" y="7421"/>
                </a:cubicBezTo>
                <a:cubicBezTo>
                  <a:pt x="17371" y="8557"/>
                  <a:pt x="19108" y="6844"/>
                  <a:pt x="20300" y="8780"/>
                </a:cubicBezTo>
                <a:cubicBezTo>
                  <a:pt x="20887" y="9733"/>
                  <a:pt x="21090" y="11266"/>
                  <a:pt x="21155" y="12769"/>
                </a:cubicBezTo>
                <a:cubicBezTo>
                  <a:pt x="21234" y="14613"/>
                  <a:pt x="21129" y="16511"/>
                  <a:pt x="20615" y="18057"/>
                </a:cubicBezTo>
                <a:cubicBezTo>
                  <a:pt x="19827" y="20431"/>
                  <a:pt x="18352" y="21350"/>
                  <a:pt x="16903" y="21221"/>
                </a:cubicBezTo>
                <a:cubicBezTo>
                  <a:pt x="15238" y="21072"/>
                  <a:pt x="13673" y="19638"/>
                  <a:pt x="12012" y="19380"/>
                </a:cubicBezTo>
                <a:cubicBezTo>
                  <a:pt x="10366" y="19124"/>
                  <a:pt x="8748" y="20032"/>
                  <a:pt x="7110" y="20371"/>
                </a:cubicBezTo>
                <a:cubicBezTo>
                  <a:pt x="6039" y="20592"/>
                  <a:pt x="4952" y="20569"/>
                  <a:pt x="3913" y="20009"/>
                </a:cubicBezTo>
                <a:cubicBezTo>
                  <a:pt x="2943" y="19488"/>
                  <a:pt x="2052" y="18518"/>
                  <a:pt x="1281" y="17241"/>
                </a:cubicBezTo>
                <a:cubicBezTo>
                  <a:pt x="319" y="15649"/>
                  <a:pt x="-366" y="13294"/>
                  <a:pt x="211" y="11283"/>
                </a:cubicBezTo>
                <a:cubicBezTo>
                  <a:pt x="774" y="9324"/>
                  <a:pt x="2417" y="9120"/>
                  <a:pt x="2601" y="6735"/>
                </a:cubicBezTo>
                <a:cubicBezTo>
                  <a:pt x="2712" y="5301"/>
                  <a:pt x="2087" y="4026"/>
                  <a:pt x="2188" y="2591"/>
                </a:cubicBezTo>
                <a:close/>
              </a:path>
            </a:pathLst>
          </a:custGeom>
          <a:solidFill>
            <a:schemeClr val="accent3"/>
          </a:solidFill>
          <a:ln w="25400">
            <a:miter lim="400000"/>
          </a:ln>
        </p:spPr>
        <p:txBody>
          <a:bodyPr tIns="91439" bIns="91439"/>
          <a:lstStyle/>
          <a:p>
            <a:endParaRPr/>
          </a:p>
        </p:txBody>
      </p:sp>
      <p:sp>
        <p:nvSpPr>
          <p:cNvPr id="116" name="Freeform 112"/>
          <p:cNvSpPr/>
          <p:nvPr/>
        </p:nvSpPr>
        <p:spPr>
          <a:xfrm>
            <a:off x="-2551907" y="2973593"/>
            <a:ext cx="8185609" cy="11401014"/>
          </a:xfrm>
          <a:custGeom>
            <a:avLst/>
            <a:gdLst/>
            <a:ahLst/>
            <a:cxnLst>
              <a:cxn ang="0">
                <a:pos x="wd2" y="hd2"/>
              </a:cxn>
              <a:cxn ang="5400000">
                <a:pos x="wd2" y="hd2"/>
              </a:cxn>
              <a:cxn ang="10800000">
                <a:pos x="wd2" y="hd2"/>
              </a:cxn>
              <a:cxn ang="16200000">
                <a:pos x="wd2" y="hd2"/>
              </a:cxn>
            </a:cxnLst>
            <a:rect l="0" t="0" r="r" b="b"/>
            <a:pathLst>
              <a:path w="21600" h="21600" extrusionOk="0">
                <a:moveTo>
                  <a:pt x="9808" y="0"/>
                </a:moveTo>
                <a:cubicBezTo>
                  <a:pt x="6581" y="0"/>
                  <a:pt x="3987" y="1881"/>
                  <a:pt x="3987" y="4184"/>
                </a:cubicBezTo>
                <a:lnTo>
                  <a:pt x="3987" y="20054"/>
                </a:lnTo>
                <a:cubicBezTo>
                  <a:pt x="3016" y="20236"/>
                  <a:pt x="2047" y="20418"/>
                  <a:pt x="1077" y="20600"/>
                </a:cubicBezTo>
                <a:cubicBezTo>
                  <a:pt x="655" y="20676"/>
                  <a:pt x="190" y="20781"/>
                  <a:pt x="0" y="21054"/>
                </a:cubicBezTo>
                <a:cubicBezTo>
                  <a:pt x="759" y="20933"/>
                  <a:pt x="1520" y="20812"/>
                  <a:pt x="2279" y="20857"/>
                </a:cubicBezTo>
                <a:cubicBezTo>
                  <a:pt x="3038" y="20903"/>
                  <a:pt x="3818" y="21130"/>
                  <a:pt x="4282" y="21570"/>
                </a:cubicBezTo>
                <a:cubicBezTo>
                  <a:pt x="4830" y="21130"/>
                  <a:pt x="5653" y="20888"/>
                  <a:pt x="6475" y="20827"/>
                </a:cubicBezTo>
                <a:cubicBezTo>
                  <a:pt x="7298" y="20766"/>
                  <a:pt x="8121" y="20857"/>
                  <a:pt x="8922" y="21009"/>
                </a:cubicBezTo>
                <a:cubicBezTo>
                  <a:pt x="9555" y="21115"/>
                  <a:pt x="10209" y="21267"/>
                  <a:pt x="10673" y="21600"/>
                </a:cubicBezTo>
                <a:cubicBezTo>
                  <a:pt x="11433" y="21282"/>
                  <a:pt x="12255" y="21008"/>
                  <a:pt x="13120" y="20917"/>
                </a:cubicBezTo>
                <a:cubicBezTo>
                  <a:pt x="13985" y="20827"/>
                  <a:pt x="14934" y="20949"/>
                  <a:pt x="15609" y="21358"/>
                </a:cubicBezTo>
                <a:cubicBezTo>
                  <a:pt x="16031" y="21176"/>
                  <a:pt x="16452" y="20979"/>
                  <a:pt x="16895" y="20797"/>
                </a:cubicBezTo>
                <a:cubicBezTo>
                  <a:pt x="17085" y="20706"/>
                  <a:pt x="17296" y="20614"/>
                  <a:pt x="17528" y="20584"/>
                </a:cubicBezTo>
                <a:cubicBezTo>
                  <a:pt x="17844" y="20523"/>
                  <a:pt x="18182" y="20554"/>
                  <a:pt x="18498" y="20600"/>
                </a:cubicBezTo>
                <a:cubicBezTo>
                  <a:pt x="19531" y="20721"/>
                  <a:pt x="20566" y="20857"/>
                  <a:pt x="21600" y="21024"/>
                </a:cubicBezTo>
                <a:cubicBezTo>
                  <a:pt x="20271" y="20660"/>
                  <a:pt x="19280" y="20190"/>
                  <a:pt x="17930" y="19948"/>
                </a:cubicBezTo>
                <a:cubicBezTo>
                  <a:pt x="17782" y="19917"/>
                  <a:pt x="17466" y="19948"/>
                  <a:pt x="17318" y="19948"/>
                </a:cubicBezTo>
                <a:cubicBezTo>
                  <a:pt x="17128" y="19948"/>
                  <a:pt x="16601" y="20039"/>
                  <a:pt x="16432" y="20069"/>
                </a:cubicBezTo>
                <a:cubicBezTo>
                  <a:pt x="16158" y="20115"/>
                  <a:pt x="15968" y="20190"/>
                  <a:pt x="15757" y="20266"/>
                </a:cubicBezTo>
                <a:lnTo>
                  <a:pt x="15757" y="17674"/>
                </a:lnTo>
                <a:cubicBezTo>
                  <a:pt x="15736" y="17674"/>
                  <a:pt x="15735" y="17674"/>
                  <a:pt x="15714" y="17674"/>
                </a:cubicBezTo>
                <a:cubicBezTo>
                  <a:pt x="15608" y="17704"/>
                  <a:pt x="15503" y="17780"/>
                  <a:pt x="15439" y="17871"/>
                </a:cubicBezTo>
                <a:cubicBezTo>
                  <a:pt x="15418" y="17886"/>
                  <a:pt x="15398" y="17916"/>
                  <a:pt x="15376" y="17931"/>
                </a:cubicBezTo>
                <a:cubicBezTo>
                  <a:pt x="15334" y="17946"/>
                  <a:pt x="15293" y="17963"/>
                  <a:pt x="15272" y="17963"/>
                </a:cubicBezTo>
                <a:cubicBezTo>
                  <a:pt x="15124" y="17978"/>
                  <a:pt x="14977" y="18022"/>
                  <a:pt x="14850" y="18113"/>
                </a:cubicBezTo>
                <a:cubicBezTo>
                  <a:pt x="14850" y="18007"/>
                  <a:pt x="14913" y="17901"/>
                  <a:pt x="15018" y="17871"/>
                </a:cubicBezTo>
                <a:cubicBezTo>
                  <a:pt x="15081" y="17856"/>
                  <a:pt x="15166" y="17856"/>
                  <a:pt x="15230" y="17811"/>
                </a:cubicBezTo>
                <a:cubicBezTo>
                  <a:pt x="15251" y="17796"/>
                  <a:pt x="15272" y="17764"/>
                  <a:pt x="15272" y="17749"/>
                </a:cubicBezTo>
                <a:cubicBezTo>
                  <a:pt x="15314" y="17689"/>
                  <a:pt x="15355" y="17644"/>
                  <a:pt x="15418" y="17614"/>
                </a:cubicBezTo>
                <a:cubicBezTo>
                  <a:pt x="15376" y="17553"/>
                  <a:pt x="15314" y="17477"/>
                  <a:pt x="15230" y="17462"/>
                </a:cubicBezTo>
                <a:cubicBezTo>
                  <a:pt x="15166" y="17462"/>
                  <a:pt x="15123" y="17492"/>
                  <a:pt x="15081" y="17492"/>
                </a:cubicBezTo>
                <a:cubicBezTo>
                  <a:pt x="14912" y="17522"/>
                  <a:pt x="14745" y="17401"/>
                  <a:pt x="14597" y="17462"/>
                </a:cubicBezTo>
                <a:cubicBezTo>
                  <a:pt x="14491" y="17507"/>
                  <a:pt x="14428" y="17629"/>
                  <a:pt x="14323" y="17644"/>
                </a:cubicBezTo>
                <a:cubicBezTo>
                  <a:pt x="14238" y="17659"/>
                  <a:pt x="14133" y="17614"/>
                  <a:pt x="14048" y="17629"/>
                </a:cubicBezTo>
                <a:cubicBezTo>
                  <a:pt x="14027" y="17644"/>
                  <a:pt x="13985" y="17659"/>
                  <a:pt x="13964" y="17674"/>
                </a:cubicBezTo>
                <a:cubicBezTo>
                  <a:pt x="13880" y="17735"/>
                  <a:pt x="13774" y="17810"/>
                  <a:pt x="13753" y="17916"/>
                </a:cubicBezTo>
                <a:cubicBezTo>
                  <a:pt x="13753" y="17931"/>
                  <a:pt x="13753" y="17962"/>
                  <a:pt x="13732" y="17978"/>
                </a:cubicBezTo>
                <a:cubicBezTo>
                  <a:pt x="13711" y="17993"/>
                  <a:pt x="13711" y="18008"/>
                  <a:pt x="13690" y="18023"/>
                </a:cubicBezTo>
                <a:cubicBezTo>
                  <a:pt x="13627" y="18053"/>
                  <a:pt x="13563" y="18098"/>
                  <a:pt x="13499" y="18128"/>
                </a:cubicBezTo>
                <a:cubicBezTo>
                  <a:pt x="13563" y="18007"/>
                  <a:pt x="13627" y="17902"/>
                  <a:pt x="13669" y="17766"/>
                </a:cubicBezTo>
                <a:cubicBezTo>
                  <a:pt x="13669" y="17750"/>
                  <a:pt x="13669" y="17734"/>
                  <a:pt x="13690" y="17719"/>
                </a:cubicBezTo>
                <a:cubicBezTo>
                  <a:pt x="13711" y="17674"/>
                  <a:pt x="13753" y="17659"/>
                  <a:pt x="13795" y="17644"/>
                </a:cubicBezTo>
                <a:cubicBezTo>
                  <a:pt x="13837" y="17614"/>
                  <a:pt x="13879" y="17568"/>
                  <a:pt x="13900" y="17507"/>
                </a:cubicBezTo>
                <a:cubicBezTo>
                  <a:pt x="13857" y="17446"/>
                  <a:pt x="13837" y="17386"/>
                  <a:pt x="13816" y="17325"/>
                </a:cubicBezTo>
                <a:cubicBezTo>
                  <a:pt x="13647" y="17219"/>
                  <a:pt x="13436" y="17219"/>
                  <a:pt x="13246" y="17295"/>
                </a:cubicBezTo>
                <a:cubicBezTo>
                  <a:pt x="13183" y="17325"/>
                  <a:pt x="13120" y="17355"/>
                  <a:pt x="13057" y="17385"/>
                </a:cubicBezTo>
                <a:cubicBezTo>
                  <a:pt x="13036" y="17401"/>
                  <a:pt x="12993" y="17402"/>
                  <a:pt x="12972" y="17402"/>
                </a:cubicBezTo>
                <a:cubicBezTo>
                  <a:pt x="12951" y="17402"/>
                  <a:pt x="12930" y="17386"/>
                  <a:pt x="12909" y="17370"/>
                </a:cubicBezTo>
                <a:cubicBezTo>
                  <a:pt x="12845" y="17340"/>
                  <a:pt x="12804" y="17310"/>
                  <a:pt x="12741" y="17280"/>
                </a:cubicBezTo>
                <a:cubicBezTo>
                  <a:pt x="12910" y="17325"/>
                  <a:pt x="13077" y="17296"/>
                  <a:pt x="13225" y="17220"/>
                </a:cubicBezTo>
                <a:cubicBezTo>
                  <a:pt x="13288" y="17174"/>
                  <a:pt x="13373" y="17113"/>
                  <a:pt x="13457" y="17113"/>
                </a:cubicBezTo>
                <a:cubicBezTo>
                  <a:pt x="13500" y="17113"/>
                  <a:pt x="13520" y="17113"/>
                  <a:pt x="13562" y="17128"/>
                </a:cubicBezTo>
                <a:cubicBezTo>
                  <a:pt x="13626" y="17143"/>
                  <a:pt x="13689" y="17158"/>
                  <a:pt x="13774" y="17173"/>
                </a:cubicBezTo>
                <a:cubicBezTo>
                  <a:pt x="13858" y="17189"/>
                  <a:pt x="13964" y="17219"/>
                  <a:pt x="14006" y="17295"/>
                </a:cubicBezTo>
                <a:cubicBezTo>
                  <a:pt x="14027" y="17310"/>
                  <a:pt x="14027" y="17340"/>
                  <a:pt x="14048" y="17355"/>
                </a:cubicBezTo>
                <a:cubicBezTo>
                  <a:pt x="14069" y="17370"/>
                  <a:pt x="14090" y="17370"/>
                  <a:pt x="14111" y="17385"/>
                </a:cubicBezTo>
                <a:cubicBezTo>
                  <a:pt x="14153" y="17401"/>
                  <a:pt x="14153" y="17447"/>
                  <a:pt x="14195" y="17462"/>
                </a:cubicBezTo>
                <a:cubicBezTo>
                  <a:pt x="14237" y="17492"/>
                  <a:pt x="14280" y="17492"/>
                  <a:pt x="14323" y="17477"/>
                </a:cubicBezTo>
                <a:cubicBezTo>
                  <a:pt x="14428" y="17462"/>
                  <a:pt x="14492" y="17386"/>
                  <a:pt x="14576" y="17325"/>
                </a:cubicBezTo>
                <a:cubicBezTo>
                  <a:pt x="14597" y="17295"/>
                  <a:pt x="14639" y="17265"/>
                  <a:pt x="14681" y="17250"/>
                </a:cubicBezTo>
                <a:cubicBezTo>
                  <a:pt x="14765" y="17220"/>
                  <a:pt x="14829" y="17280"/>
                  <a:pt x="14913" y="17310"/>
                </a:cubicBezTo>
                <a:cubicBezTo>
                  <a:pt x="14998" y="17340"/>
                  <a:pt x="15103" y="17356"/>
                  <a:pt x="15188" y="17325"/>
                </a:cubicBezTo>
                <a:cubicBezTo>
                  <a:pt x="15230" y="17310"/>
                  <a:pt x="15271" y="17280"/>
                  <a:pt x="15314" y="17280"/>
                </a:cubicBezTo>
                <a:cubicBezTo>
                  <a:pt x="15335" y="17280"/>
                  <a:pt x="15376" y="17295"/>
                  <a:pt x="15397" y="17295"/>
                </a:cubicBezTo>
                <a:cubicBezTo>
                  <a:pt x="15524" y="17341"/>
                  <a:pt x="15631" y="17401"/>
                  <a:pt x="15757" y="17447"/>
                </a:cubicBezTo>
                <a:lnTo>
                  <a:pt x="15757" y="11808"/>
                </a:lnTo>
                <a:cubicBezTo>
                  <a:pt x="15378" y="11763"/>
                  <a:pt x="14976" y="11853"/>
                  <a:pt x="14723" y="12065"/>
                </a:cubicBezTo>
                <a:cubicBezTo>
                  <a:pt x="14486" y="11965"/>
                  <a:pt x="14204" y="11925"/>
                  <a:pt x="13924" y="11939"/>
                </a:cubicBezTo>
                <a:cubicBezTo>
                  <a:pt x="13924" y="12018"/>
                  <a:pt x="13926" y="12097"/>
                  <a:pt x="13943" y="12172"/>
                </a:cubicBezTo>
                <a:cubicBezTo>
                  <a:pt x="13985" y="12339"/>
                  <a:pt x="14111" y="12521"/>
                  <a:pt x="14069" y="12703"/>
                </a:cubicBezTo>
                <a:cubicBezTo>
                  <a:pt x="14069" y="12809"/>
                  <a:pt x="14006" y="12899"/>
                  <a:pt x="14006" y="12990"/>
                </a:cubicBezTo>
                <a:cubicBezTo>
                  <a:pt x="14006" y="13066"/>
                  <a:pt x="14048" y="13126"/>
                  <a:pt x="14048" y="13202"/>
                </a:cubicBezTo>
                <a:cubicBezTo>
                  <a:pt x="14090" y="13339"/>
                  <a:pt x="14090" y="13491"/>
                  <a:pt x="14069" y="13627"/>
                </a:cubicBezTo>
                <a:cubicBezTo>
                  <a:pt x="14006" y="14431"/>
                  <a:pt x="14174" y="16068"/>
                  <a:pt x="13858" y="16068"/>
                </a:cubicBezTo>
                <a:cubicBezTo>
                  <a:pt x="13679" y="14697"/>
                  <a:pt x="13715" y="13317"/>
                  <a:pt x="13819" y="11943"/>
                </a:cubicBezTo>
                <a:cubicBezTo>
                  <a:pt x="13710" y="11954"/>
                  <a:pt x="13603" y="11974"/>
                  <a:pt x="13499" y="12005"/>
                </a:cubicBezTo>
                <a:cubicBezTo>
                  <a:pt x="13595" y="11925"/>
                  <a:pt x="13702" y="11846"/>
                  <a:pt x="13830" y="11805"/>
                </a:cubicBezTo>
                <a:cubicBezTo>
                  <a:pt x="13846" y="11599"/>
                  <a:pt x="13860" y="11392"/>
                  <a:pt x="13879" y="11187"/>
                </a:cubicBezTo>
                <a:cubicBezTo>
                  <a:pt x="13921" y="10672"/>
                  <a:pt x="13964" y="10125"/>
                  <a:pt x="13753" y="9625"/>
                </a:cubicBezTo>
                <a:cubicBezTo>
                  <a:pt x="13690" y="9443"/>
                  <a:pt x="13562" y="9261"/>
                  <a:pt x="13541" y="9064"/>
                </a:cubicBezTo>
                <a:cubicBezTo>
                  <a:pt x="13499" y="8715"/>
                  <a:pt x="13710" y="8382"/>
                  <a:pt x="13816" y="8049"/>
                </a:cubicBezTo>
                <a:cubicBezTo>
                  <a:pt x="14048" y="7352"/>
                  <a:pt x="13648" y="6564"/>
                  <a:pt x="13669" y="5927"/>
                </a:cubicBezTo>
                <a:cubicBezTo>
                  <a:pt x="14091" y="6321"/>
                  <a:pt x="13837" y="6564"/>
                  <a:pt x="14090" y="7004"/>
                </a:cubicBezTo>
                <a:cubicBezTo>
                  <a:pt x="14301" y="7368"/>
                  <a:pt x="14090" y="7837"/>
                  <a:pt x="14090" y="8246"/>
                </a:cubicBezTo>
                <a:cubicBezTo>
                  <a:pt x="14090" y="8489"/>
                  <a:pt x="14069" y="8731"/>
                  <a:pt x="14069" y="8974"/>
                </a:cubicBezTo>
                <a:cubicBezTo>
                  <a:pt x="14048" y="9853"/>
                  <a:pt x="14028" y="10717"/>
                  <a:pt x="13943" y="11596"/>
                </a:cubicBezTo>
                <a:cubicBezTo>
                  <a:pt x="13936" y="11660"/>
                  <a:pt x="13932" y="11722"/>
                  <a:pt x="13927" y="11785"/>
                </a:cubicBezTo>
                <a:cubicBezTo>
                  <a:pt x="13940" y="11783"/>
                  <a:pt x="13951" y="11779"/>
                  <a:pt x="13964" y="11778"/>
                </a:cubicBezTo>
                <a:cubicBezTo>
                  <a:pt x="14070" y="11778"/>
                  <a:pt x="14154" y="11808"/>
                  <a:pt x="14260" y="11808"/>
                </a:cubicBezTo>
                <a:cubicBezTo>
                  <a:pt x="14449" y="11823"/>
                  <a:pt x="14638" y="11777"/>
                  <a:pt x="14786" y="11717"/>
                </a:cubicBezTo>
                <a:cubicBezTo>
                  <a:pt x="14954" y="11656"/>
                  <a:pt x="15082" y="11550"/>
                  <a:pt x="15209" y="11459"/>
                </a:cubicBezTo>
                <a:cubicBezTo>
                  <a:pt x="15377" y="11550"/>
                  <a:pt x="15566" y="11641"/>
                  <a:pt x="15735" y="11717"/>
                </a:cubicBezTo>
                <a:lnTo>
                  <a:pt x="15735" y="7216"/>
                </a:lnTo>
                <a:cubicBezTo>
                  <a:pt x="15629" y="7216"/>
                  <a:pt x="15545" y="7201"/>
                  <a:pt x="15439" y="7201"/>
                </a:cubicBezTo>
                <a:cubicBezTo>
                  <a:pt x="15376" y="7201"/>
                  <a:pt x="15314" y="7185"/>
                  <a:pt x="15272" y="7169"/>
                </a:cubicBezTo>
                <a:cubicBezTo>
                  <a:pt x="15229" y="7154"/>
                  <a:pt x="15188" y="7109"/>
                  <a:pt x="15188" y="7064"/>
                </a:cubicBezTo>
                <a:cubicBezTo>
                  <a:pt x="15356" y="7019"/>
                  <a:pt x="15545" y="7004"/>
                  <a:pt x="15735" y="7019"/>
                </a:cubicBezTo>
                <a:lnTo>
                  <a:pt x="15735" y="6139"/>
                </a:lnTo>
                <a:cubicBezTo>
                  <a:pt x="15461" y="6064"/>
                  <a:pt x="15124" y="6079"/>
                  <a:pt x="14850" y="6154"/>
                </a:cubicBezTo>
                <a:cubicBezTo>
                  <a:pt x="14766" y="6185"/>
                  <a:pt x="14681" y="6215"/>
                  <a:pt x="14597" y="6200"/>
                </a:cubicBezTo>
                <a:cubicBezTo>
                  <a:pt x="14428" y="6169"/>
                  <a:pt x="14407" y="5973"/>
                  <a:pt x="14239" y="5912"/>
                </a:cubicBezTo>
                <a:cubicBezTo>
                  <a:pt x="14492" y="5852"/>
                  <a:pt x="14765" y="6048"/>
                  <a:pt x="15039" y="6018"/>
                </a:cubicBezTo>
                <a:cubicBezTo>
                  <a:pt x="15187" y="6002"/>
                  <a:pt x="15314" y="5927"/>
                  <a:pt x="15462" y="5912"/>
                </a:cubicBezTo>
                <a:cubicBezTo>
                  <a:pt x="15567" y="5912"/>
                  <a:pt x="15650" y="5927"/>
                  <a:pt x="15735" y="5972"/>
                </a:cubicBezTo>
                <a:lnTo>
                  <a:pt x="15735" y="4199"/>
                </a:lnTo>
                <a:cubicBezTo>
                  <a:pt x="15735" y="3229"/>
                  <a:pt x="15271" y="2320"/>
                  <a:pt x="14490" y="1607"/>
                </a:cubicBezTo>
                <a:cubicBezTo>
                  <a:pt x="14511" y="1653"/>
                  <a:pt x="14511" y="1699"/>
                  <a:pt x="14490" y="1729"/>
                </a:cubicBezTo>
                <a:cubicBezTo>
                  <a:pt x="14469" y="1774"/>
                  <a:pt x="14449" y="1804"/>
                  <a:pt x="14406" y="1849"/>
                </a:cubicBezTo>
                <a:cubicBezTo>
                  <a:pt x="14364" y="1925"/>
                  <a:pt x="14344" y="2017"/>
                  <a:pt x="14344" y="2108"/>
                </a:cubicBezTo>
                <a:cubicBezTo>
                  <a:pt x="14344" y="2275"/>
                  <a:pt x="14343" y="2441"/>
                  <a:pt x="14427" y="2607"/>
                </a:cubicBezTo>
                <a:cubicBezTo>
                  <a:pt x="14449" y="2653"/>
                  <a:pt x="14490" y="2714"/>
                  <a:pt x="14511" y="2759"/>
                </a:cubicBezTo>
                <a:cubicBezTo>
                  <a:pt x="14511" y="2789"/>
                  <a:pt x="14511" y="2835"/>
                  <a:pt x="14511" y="2866"/>
                </a:cubicBezTo>
                <a:cubicBezTo>
                  <a:pt x="14490" y="3123"/>
                  <a:pt x="14469" y="3366"/>
                  <a:pt x="14448" y="3624"/>
                </a:cubicBezTo>
                <a:cubicBezTo>
                  <a:pt x="14448" y="3517"/>
                  <a:pt x="14365" y="3411"/>
                  <a:pt x="14218" y="3380"/>
                </a:cubicBezTo>
                <a:cubicBezTo>
                  <a:pt x="14323" y="3244"/>
                  <a:pt x="14323" y="3093"/>
                  <a:pt x="14302" y="2941"/>
                </a:cubicBezTo>
                <a:cubicBezTo>
                  <a:pt x="14259" y="2411"/>
                  <a:pt x="14132" y="1880"/>
                  <a:pt x="14195" y="1365"/>
                </a:cubicBezTo>
                <a:cubicBezTo>
                  <a:pt x="13752" y="1016"/>
                  <a:pt x="13247" y="728"/>
                  <a:pt x="12678" y="516"/>
                </a:cubicBezTo>
                <a:cubicBezTo>
                  <a:pt x="12678" y="531"/>
                  <a:pt x="12676" y="546"/>
                  <a:pt x="12655" y="561"/>
                </a:cubicBezTo>
                <a:cubicBezTo>
                  <a:pt x="12613" y="637"/>
                  <a:pt x="12551" y="698"/>
                  <a:pt x="12466" y="759"/>
                </a:cubicBezTo>
                <a:cubicBezTo>
                  <a:pt x="12445" y="774"/>
                  <a:pt x="12425" y="789"/>
                  <a:pt x="12403" y="819"/>
                </a:cubicBezTo>
                <a:cubicBezTo>
                  <a:pt x="12382" y="850"/>
                  <a:pt x="12403" y="864"/>
                  <a:pt x="12403" y="895"/>
                </a:cubicBezTo>
                <a:cubicBezTo>
                  <a:pt x="12425" y="1001"/>
                  <a:pt x="12424" y="1122"/>
                  <a:pt x="12445" y="1228"/>
                </a:cubicBezTo>
                <a:cubicBezTo>
                  <a:pt x="12445" y="1259"/>
                  <a:pt x="12445" y="1288"/>
                  <a:pt x="12445" y="1304"/>
                </a:cubicBezTo>
                <a:cubicBezTo>
                  <a:pt x="12424" y="1334"/>
                  <a:pt x="12381" y="1365"/>
                  <a:pt x="12339" y="1380"/>
                </a:cubicBezTo>
                <a:cubicBezTo>
                  <a:pt x="12233" y="1456"/>
                  <a:pt x="12171" y="1546"/>
                  <a:pt x="12129" y="1652"/>
                </a:cubicBezTo>
                <a:cubicBezTo>
                  <a:pt x="12129" y="1546"/>
                  <a:pt x="12150" y="1456"/>
                  <a:pt x="12150" y="1350"/>
                </a:cubicBezTo>
                <a:cubicBezTo>
                  <a:pt x="12150" y="1274"/>
                  <a:pt x="12171" y="1183"/>
                  <a:pt x="12276" y="1183"/>
                </a:cubicBezTo>
                <a:cubicBezTo>
                  <a:pt x="12276" y="1047"/>
                  <a:pt x="12255" y="895"/>
                  <a:pt x="12213" y="759"/>
                </a:cubicBezTo>
                <a:cubicBezTo>
                  <a:pt x="12213" y="744"/>
                  <a:pt x="12192" y="728"/>
                  <a:pt x="12213" y="713"/>
                </a:cubicBezTo>
                <a:cubicBezTo>
                  <a:pt x="12213" y="698"/>
                  <a:pt x="12213" y="683"/>
                  <a:pt x="12234" y="683"/>
                </a:cubicBezTo>
                <a:cubicBezTo>
                  <a:pt x="12297" y="592"/>
                  <a:pt x="12340" y="501"/>
                  <a:pt x="12383" y="395"/>
                </a:cubicBezTo>
                <a:cubicBezTo>
                  <a:pt x="11644" y="153"/>
                  <a:pt x="10801" y="0"/>
                  <a:pt x="9936" y="0"/>
                </a:cubicBezTo>
                <a:lnTo>
                  <a:pt x="9808" y="0"/>
                </a:lnTo>
                <a:close/>
                <a:moveTo>
                  <a:pt x="7531" y="759"/>
                </a:moveTo>
                <a:cubicBezTo>
                  <a:pt x="7531" y="971"/>
                  <a:pt x="7635" y="1183"/>
                  <a:pt x="7720" y="1380"/>
                </a:cubicBezTo>
                <a:cubicBezTo>
                  <a:pt x="7762" y="1471"/>
                  <a:pt x="7805" y="1561"/>
                  <a:pt x="7826" y="1668"/>
                </a:cubicBezTo>
                <a:cubicBezTo>
                  <a:pt x="8332" y="1516"/>
                  <a:pt x="8859" y="1425"/>
                  <a:pt x="9429" y="1425"/>
                </a:cubicBezTo>
                <a:lnTo>
                  <a:pt x="9513" y="1425"/>
                </a:lnTo>
                <a:cubicBezTo>
                  <a:pt x="9661" y="1425"/>
                  <a:pt x="9830" y="1425"/>
                  <a:pt x="9978" y="1440"/>
                </a:cubicBezTo>
                <a:cubicBezTo>
                  <a:pt x="9978" y="1425"/>
                  <a:pt x="9978" y="1425"/>
                  <a:pt x="9978" y="1410"/>
                </a:cubicBezTo>
                <a:cubicBezTo>
                  <a:pt x="10020" y="1289"/>
                  <a:pt x="10061" y="1183"/>
                  <a:pt x="10104" y="1077"/>
                </a:cubicBezTo>
                <a:cubicBezTo>
                  <a:pt x="10167" y="1213"/>
                  <a:pt x="10231" y="1334"/>
                  <a:pt x="10294" y="1471"/>
                </a:cubicBezTo>
                <a:cubicBezTo>
                  <a:pt x="11201" y="1607"/>
                  <a:pt x="12023" y="1972"/>
                  <a:pt x="12592" y="2472"/>
                </a:cubicBezTo>
                <a:cubicBezTo>
                  <a:pt x="11960" y="2062"/>
                  <a:pt x="11180" y="1805"/>
                  <a:pt x="10336" y="1729"/>
                </a:cubicBezTo>
                <a:cubicBezTo>
                  <a:pt x="10315" y="1956"/>
                  <a:pt x="10273" y="2198"/>
                  <a:pt x="10252" y="2425"/>
                </a:cubicBezTo>
                <a:cubicBezTo>
                  <a:pt x="10231" y="2592"/>
                  <a:pt x="10210" y="2774"/>
                  <a:pt x="10294" y="2926"/>
                </a:cubicBezTo>
                <a:cubicBezTo>
                  <a:pt x="10357" y="3078"/>
                  <a:pt x="10715" y="3199"/>
                  <a:pt x="10799" y="3350"/>
                </a:cubicBezTo>
                <a:cubicBezTo>
                  <a:pt x="10884" y="3517"/>
                  <a:pt x="10799" y="3699"/>
                  <a:pt x="10799" y="3866"/>
                </a:cubicBezTo>
                <a:cubicBezTo>
                  <a:pt x="10799" y="4305"/>
                  <a:pt x="11011" y="4654"/>
                  <a:pt x="10652" y="5169"/>
                </a:cubicBezTo>
                <a:cubicBezTo>
                  <a:pt x="10652" y="4745"/>
                  <a:pt x="10631" y="3971"/>
                  <a:pt x="10462" y="3941"/>
                </a:cubicBezTo>
                <a:cubicBezTo>
                  <a:pt x="10314" y="3926"/>
                  <a:pt x="10251" y="4002"/>
                  <a:pt x="10208" y="4123"/>
                </a:cubicBezTo>
                <a:cubicBezTo>
                  <a:pt x="10145" y="4335"/>
                  <a:pt x="10145" y="4563"/>
                  <a:pt x="10187" y="4790"/>
                </a:cubicBezTo>
                <a:cubicBezTo>
                  <a:pt x="10251" y="5003"/>
                  <a:pt x="10335" y="5215"/>
                  <a:pt x="10187" y="5397"/>
                </a:cubicBezTo>
                <a:cubicBezTo>
                  <a:pt x="10145" y="5457"/>
                  <a:pt x="10062" y="5503"/>
                  <a:pt x="10020" y="5578"/>
                </a:cubicBezTo>
                <a:cubicBezTo>
                  <a:pt x="9977" y="5639"/>
                  <a:pt x="9999" y="5730"/>
                  <a:pt x="10020" y="5806"/>
                </a:cubicBezTo>
                <a:cubicBezTo>
                  <a:pt x="10146" y="6382"/>
                  <a:pt x="10293" y="6942"/>
                  <a:pt x="10420" y="7518"/>
                </a:cubicBezTo>
                <a:cubicBezTo>
                  <a:pt x="10462" y="7715"/>
                  <a:pt x="10504" y="7897"/>
                  <a:pt x="10483" y="8094"/>
                </a:cubicBezTo>
                <a:cubicBezTo>
                  <a:pt x="10462" y="8397"/>
                  <a:pt x="10273" y="8716"/>
                  <a:pt x="10357" y="9019"/>
                </a:cubicBezTo>
                <a:cubicBezTo>
                  <a:pt x="10378" y="9095"/>
                  <a:pt x="10399" y="9155"/>
                  <a:pt x="10399" y="9216"/>
                </a:cubicBezTo>
                <a:cubicBezTo>
                  <a:pt x="10399" y="9307"/>
                  <a:pt x="10378" y="9383"/>
                  <a:pt x="10336" y="9459"/>
                </a:cubicBezTo>
                <a:cubicBezTo>
                  <a:pt x="9977" y="10263"/>
                  <a:pt x="10420" y="11142"/>
                  <a:pt x="10146" y="11945"/>
                </a:cubicBezTo>
                <a:cubicBezTo>
                  <a:pt x="10040" y="10702"/>
                  <a:pt x="9935" y="9444"/>
                  <a:pt x="9978" y="8186"/>
                </a:cubicBezTo>
                <a:cubicBezTo>
                  <a:pt x="9978" y="7776"/>
                  <a:pt x="10020" y="7382"/>
                  <a:pt x="9978" y="6972"/>
                </a:cubicBezTo>
                <a:cubicBezTo>
                  <a:pt x="9935" y="6427"/>
                  <a:pt x="9787" y="5882"/>
                  <a:pt x="9787" y="5321"/>
                </a:cubicBezTo>
                <a:cubicBezTo>
                  <a:pt x="9787" y="4654"/>
                  <a:pt x="10041" y="4002"/>
                  <a:pt x="9978" y="3335"/>
                </a:cubicBezTo>
                <a:cubicBezTo>
                  <a:pt x="9935" y="3032"/>
                  <a:pt x="9850" y="2729"/>
                  <a:pt x="9808" y="2425"/>
                </a:cubicBezTo>
                <a:cubicBezTo>
                  <a:pt x="9787" y="2183"/>
                  <a:pt x="9787" y="1956"/>
                  <a:pt x="9829" y="1729"/>
                </a:cubicBezTo>
                <a:lnTo>
                  <a:pt x="9808" y="1729"/>
                </a:lnTo>
                <a:cubicBezTo>
                  <a:pt x="7425" y="1729"/>
                  <a:pt x="5505" y="3260"/>
                  <a:pt x="5505" y="5154"/>
                </a:cubicBezTo>
                <a:lnTo>
                  <a:pt x="5505" y="19660"/>
                </a:lnTo>
                <a:lnTo>
                  <a:pt x="5084" y="19660"/>
                </a:lnTo>
                <a:lnTo>
                  <a:pt x="5084" y="7640"/>
                </a:lnTo>
                <a:cubicBezTo>
                  <a:pt x="5000" y="7670"/>
                  <a:pt x="4915" y="7715"/>
                  <a:pt x="4873" y="7715"/>
                </a:cubicBezTo>
                <a:cubicBezTo>
                  <a:pt x="4725" y="7700"/>
                  <a:pt x="4536" y="7731"/>
                  <a:pt x="4472" y="7640"/>
                </a:cubicBezTo>
                <a:cubicBezTo>
                  <a:pt x="4515" y="7640"/>
                  <a:pt x="4514" y="7610"/>
                  <a:pt x="4514" y="7595"/>
                </a:cubicBezTo>
                <a:cubicBezTo>
                  <a:pt x="4704" y="7595"/>
                  <a:pt x="4894" y="7595"/>
                  <a:pt x="5084" y="7595"/>
                </a:cubicBezTo>
                <a:lnTo>
                  <a:pt x="5084" y="4836"/>
                </a:lnTo>
                <a:cubicBezTo>
                  <a:pt x="5084" y="4745"/>
                  <a:pt x="5105" y="4654"/>
                  <a:pt x="5105" y="4563"/>
                </a:cubicBezTo>
                <a:cubicBezTo>
                  <a:pt x="5105" y="4563"/>
                  <a:pt x="5084" y="4563"/>
                  <a:pt x="5084" y="4563"/>
                </a:cubicBezTo>
                <a:cubicBezTo>
                  <a:pt x="5000" y="4518"/>
                  <a:pt x="4936" y="4442"/>
                  <a:pt x="4852" y="4396"/>
                </a:cubicBezTo>
                <a:cubicBezTo>
                  <a:pt x="4725" y="4351"/>
                  <a:pt x="4557" y="4351"/>
                  <a:pt x="4430" y="4290"/>
                </a:cubicBezTo>
                <a:cubicBezTo>
                  <a:pt x="4473" y="4290"/>
                  <a:pt x="4556" y="4275"/>
                  <a:pt x="4535" y="4245"/>
                </a:cubicBezTo>
                <a:cubicBezTo>
                  <a:pt x="4746" y="4245"/>
                  <a:pt x="4957" y="4245"/>
                  <a:pt x="5168" y="4245"/>
                </a:cubicBezTo>
                <a:cubicBezTo>
                  <a:pt x="5421" y="3123"/>
                  <a:pt x="6349" y="2184"/>
                  <a:pt x="7615" y="1729"/>
                </a:cubicBezTo>
                <a:cubicBezTo>
                  <a:pt x="7636" y="1623"/>
                  <a:pt x="7657" y="1516"/>
                  <a:pt x="7636" y="1410"/>
                </a:cubicBezTo>
                <a:cubicBezTo>
                  <a:pt x="7594" y="1198"/>
                  <a:pt x="7446" y="971"/>
                  <a:pt x="7531" y="759"/>
                </a:cubicBezTo>
                <a:close/>
                <a:moveTo>
                  <a:pt x="6813" y="3215"/>
                </a:moveTo>
                <a:cubicBezTo>
                  <a:pt x="6665" y="3381"/>
                  <a:pt x="6581" y="3577"/>
                  <a:pt x="6517" y="3759"/>
                </a:cubicBezTo>
                <a:cubicBezTo>
                  <a:pt x="6327" y="4350"/>
                  <a:pt x="6201" y="4957"/>
                  <a:pt x="6180" y="5563"/>
                </a:cubicBezTo>
                <a:cubicBezTo>
                  <a:pt x="6159" y="5851"/>
                  <a:pt x="6180" y="6155"/>
                  <a:pt x="6096" y="6443"/>
                </a:cubicBezTo>
                <a:cubicBezTo>
                  <a:pt x="6117" y="6216"/>
                  <a:pt x="5991" y="5988"/>
                  <a:pt x="5970" y="5760"/>
                </a:cubicBezTo>
                <a:cubicBezTo>
                  <a:pt x="5970" y="5669"/>
                  <a:pt x="5970" y="5563"/>
                  <a:pt x="5991" y="5472"/>
                </a:cubicBezTo>
                <a:cubicBezTo>
                  <a:pt x="6033" y="5093"/>
                  <a:pt x="6096" y="4714"/>
                  <a:pt x="6138" y="4335"/>
                </a:cubicBezTo>
                <a:cubicBezTo>
                  <a:pt x="6159" y="4168"/>
                  <a:pt x="6181" y="3987"/>
                  <a:pt x="6245" y="3821"/>
                </a:cubicBezTo>
                <a:cubicBezTo>
                  <a:pt x="6308" y="3578"/>
                  <a:pt x="6496" y="3321"/>
                  <a:pt x="6813" y="3215"/>
                </a:cubicBezTo>
                <a:close/>
                <a:moveTo>
                  <a:pt x="11369" y="10050"/>
                </a:moveTo>
                <a:cubicBezTo>
                  <a:pt x="11327" y="10884"/>
                  <a:pt x="11537" y="11626"/>
                  <a:pt x="11432" y="12429"/>
                </a:cubicBezTo>
                <a:cubicBezTo>
                  <a:pt x="11411" y="12566"/>
                  <a:pt x="11369" y="12702"/>
                  <a:pt x="11411" y="12808"/>
                </a:cubicBezTo>
                <a:cubicBezTo>
                  <a:pt x="11432" y="12960"/>
                  <a:pt x="11517" y="13097"/>
                  <a:pt x="11517" y="13233"/>
                </a:cubicBezTo>
                <a:cubicBezTo>
                  <a:pt x="11517" y="13355"/>
                  <a:pt x="11453" y="13460"/>
                  <a:pt x="11432" y="13581"/>
                </a:cubicBezTo>
                <a:cubicBezTo>
                  <a:pt x="11411" y="13778"/>
                  <a:pt x="11474" y="13975"/>
                  <a:pt x="11411" y="14157"/>
                </a:cubicBezTo>
                <a:cubicBezTo>
                  <a:pt x="11369" y="14263"/>
                  <a:pt x="11306" y="14355"/>
                  <a:pt x="11243" y="14446"/>
                </a:cubicBezTo>
                <a:cubicBezTo>
                  <a:pt x="10863" y="15082"/>
                  <a:pt x="11454" y="15977"/>
                  <a:pt x="10969" y="16492"/>
                </a:cubicBezTo>
                <a:cubicBezTo>
                  <a:pt x="11116" y="15916"/>
                  <a:pt x="10863" y="15324"/>
                  <a:pt x="10948" y="14733"/>
                </a:cubicBezTo>
                <a:cubicBezTo>
                  <a:pt x="11011" y="14384"/>
                  <a:pt x="11180" y="14036"/>
                  <a:pt x="11201" y="13688"/>
                </a:cubicBezTo>
                <a:cubicBezTo>
                  <a:pt x="11222" y="13476"/>
                  <a:pt x="11179" y="13264"/>
                  <a:pt x="11137" y="13052"/>
                </a:cubicBezTo>
                <a:cubicBezTo>
                  <a:pt x="10989" y="12051"/>
                  <a:pt x="11095" y="11020"/>
                  <a:pt x="11369" y="10050"/>
                </a:cubicBezTo>
                <a:close/>
                <a:moveTo>
                  <a:pt x="4693" y="12536"/>
                </a:moveTo>
                <a:cubicBezTo>
                  <a:pt x="4829" y="12824"/>
                  <a:pt x="4936" y="12884"/>
                  <a:pt x="4855" y="13172"/>
                </a:cubicBezTo>
                <a:cubicBezTo>
                  <a:pt x="4801" y="13308"/>
                  <a:pt x="4721" y="13430"/>
                  <a:pt x="4613" y="13536"/>
                </a:cubicBezTo>
                <a:cubicBezTo>
                  <a:pt x="4586" y="13202"/>
                  <a:pt x="4612" y="12869"/>
                  <a:pt x="4693" y="12536"/>
                </a:cubicBezTo>
                <a:close/>
                <a:moveTo>
                  <a:pt x="10315" y="13809"/>
                </a:moveTo>
                <a:cubicBezTo>
                  <a:pt x="10210" y="14901"/>
                  <a:pt x="10294" y="15976"/>
                  <a:pt x="10357" y="17098"/>
                </a:cubicBezTo>
                <a:cubicBezTo>
                  <a:pt x="10357" y="17189"/>
                  <a:pt x="10357" y="17295"/>
                  <a:pt x="10294" y="17385"/>
                </a:cubicBezTo>
                <a:cubicBezTo>
                  <a:pt x="10252" y="17431"/>
                  <a:pt x="10188" y="17462"/>
                  <a:pt x="10167" y="17507"/>
                </a:cubicBezTo>
                <a:cubicBezTo>
                  <a:pt x="10124" y="17568"/>
                  <a:pt x="10146" y="17643"/>
                  <a:pt x="10146" y="17719"/>
                </a:cubicBezTo>
                <a:cubicBezTo>
                  <a:pt x="10209" y="18523"/>
                  <a:pt x="9724" y="19341"/>
                  <a:pt x="10020" y="20114"/>
                </a:cubicBezTo>
                <a:cubicBezTo>
                  <a:pt x="9914" y="20145"/>
                  <a:pt x="9809" y="20159"/>
                  <a:pt x="9703" y="20190"/>
                </a:cubicBezTo>
                <a:cubicBezTo>
                  <a:pt x="9535" y="19902"/>
                  <a:pt x="9450" y="19600"/>
                  <a:pt x="9450" y="19281"/>
                </a:cubicBezTo>
                <a:cubicBezTo>
                  <a:pt x="9450" y="19069"/>
                  <a:pt x="9429" y="18811"/>
                  <a:pt x="9176" y="18735"/>
                </a:cubicBezTo>
                <a:cubicBezTo>
                  <a:pt x="9323" y="18144"/>
                  <a:pt x="9366" y="17552"/>
                  <a:pt x="9303" y="16961"/>
                </a:cubicBezTo>
                <a:cubicBezTo>
                  <a:pt x="9303" y="16870"/>
                  <a:pt x="9281" y="16780"/>
                  <a:pt x="9259" y="16704"/>
                </a:cubicBezTo>
                <a:cubicBezTo>
                  <a:pt x="9238" y="16643"/>
                  <a:pt x="9218" y="16598"/>
                  <a:pt x="9197" y="16537"/>
                </a:cubicBezTo>
                <a:cubicBezTo>
                  <a:pt x="9049" y="16143"/>
                  <a:pt x="9197" y="15734"/>
                  <a:pt x="9345" y="15355"/>
                </a:cubicBezTo>
                <a:cubicBezTo>
                  <a:pt x="9450" y="15658"/>
                  <a:pt x="9260" y="16007"/>
                  <a:pt x="9429" y="16295"/>
                </a:cubicBezTo>
                <a:cubicBezTo>
                  <a:pt x="9450" y="16356"/>
                  <a:pt x="9513" y="16401"/>
                  <a:pt x="9534" y="16462"/>
                </a:cubicBezTo>
                <a:cubicBezTo>
                  <a:pt x="9597" y="16583"/>
                  <a:pt x="9597" y="16720"/>
                  <a:pt x="9576" y="16841"/>
                </a:cubicBezTo>
                <a:cubicBezTo>
                  <a:pt x="9534" y="17098"/>
                  <a:pt x="9534" y="17356"/>
                  <a:pt x="9534" y="17614"/>
                </a:cubicBezTo>
                <a:cubicBezTo>
                  <a:pt x="9534" y="17962"/>
                  <a:pt x="9555" y="18326"/>
                  <a:pt x="9766" y="18644"/>
                </a:cubicBezTo>
                <a:cubicBezTo>
                  <a:pt x="9808" y="18280"/>
                  <a:pt x="9873" y="17901"/>
                  <a:pt x="9915" y="17537"/>
                </a:cubicBezTo>
                <a:cubicBezTo>
                  <a:pt x="9936" y="17325"/>
                  <a:pt x="9978" y="17113"/>
                  <a:pt x="9999" y="16901"/>
                </a:cubicBezTo>
                <a:cubicBezTo>
                  <a:pt x="10020" y="16795"/>
                  <a:pt x="10020" y="16673"/>
                  <a:pt x="10041" y="16567"/>
                </a:cubicBezTo>
                <a:cubicBezTo>
                  <a:pt x="10083" y="16249"/>
                  <a:pt x="10124" y="15946"/>
                  <a:pt x="10167" y="15628"/>
                </a:cubicBezTo>
                <a:cubicBezTo>
                  <a:pt x="10251" y="15021"/>
                  <a:pt x="9893" y="14325"/>
                  <a:pt x="10315" y="13809"/>
                </a:cubicBezTo>
                <a:close/>
                <a:moveTo>
                  <a:pt x="4556" y="15264"/>
                </a:moveTo>
                <a:cubicBezTo>
                  <a:pt x="4873" y="15794"/>
                  <a:pt x="4726" y="16385"/>
                  <a:pt x="4726" y="16976"/>
                </a:cubicBezTo>
                <a:cubicBezTo>
                  <a:pt x="4684" y="17749"/>
                  <a:pt x="4851" y="18523"/>
                  <a:pt x="4619" y="19281"/>
                </a:cubicBezTo>
                <a:cubicBezTo>
                  <a:pt x="4683" y="19054"/>
                  <a:pt x="4641" y="18826"/>
                  <a:pt x="4556" y="18599"/>
                </a:cubicBezTo>
                <a:cubicBezTo>
                  <a:pt x="4514" y="18523"/>
                  <a:pt x="4472" y="18432"/>
                  <a:pt x="4472" y="18357"/>
                </a:cubicBezTo>
                <a:cubicBezTo>
                  <a:pt x="4472" y="18281"/>
                  <a:pt x="4514" y="18189"/>
                  <a:pt x="4556" y="18113"/>
                </a:cubicBezTo>
                <a:cubicBezTo>
                  <a:pt x="4598" y="17962"/>
                  <a:pt x="4598" y="17810"/>
                  <a:pt x="4598" y="17659"/>
                </a:cubicBezTo>
                <a:cubicBezTo>
                  <a:pt x="4577" y="16856"/>
                  <a:pt x="4577" y="16067"/>
                  <a:pt x="4556" y="15264"/>
                </a:cubicBezTo>
                <a:close/>
                <a:moveTo>
                  <a:pt x="13848" y="18235"/>
                </a:moveTo>
                <a:cubicBezTo>
                  <a:pt x="13876" y="18781"/>
                  <a:pt x="13876" y="19312"/>
                  <a:pt x="13819" y="19857"/>
                </a:cubicBezTo>
                <a:cubicBezTo>
                  <a:pt x="13620" y="19751"/>
                  <a:pt x="13591" y="19599"/>
                  <a:pt x="13591" y="19447"/>
                </a:cubicBezTo>
                <a:cubicBezTo>
                  <a:pt x="13563" y="19083"/>
                  <a:pt x="13621" y="18720"/>
                  <a:pt x="13706" y="18372"/>
                </a:cubicBezTo>
                <a:cubicBezTo>
                  <a:pt x="13706" y="18326"/>
                  <a:pt x="13763" y="18250"/>
                  <a:pt x="13848" y="18235"/>
                </a:cubicBezTo>
                <a:close/>
              </a:path>
            </a:pathLst>
          </a:custGeom>
          <a:solidFill>
            <a:schemeClr val="accent4"/>
          </a:solidFill>
          <a:ln w="12700">
            <a:miter lim="400000"/>
          </a:ln>
        </p:spPr>
        <p:txBody>
          <a:bodyPr lIns="45719" rIns="45719" anchor="ctr"/>
          <a:lstStyle/>
          <a:p>
            <a:pPr defTabSz="914400">
              <a:defRPr sz="1800"/>
            </a:pPr>
            <a:endParaRPr/>
          </a:p>
        </p:txBody>
      </p:sp>
      <p:sp>
        <p:nvSpPr>
          <p:cNvPr id="117" name="Freeform 68"/>
          <p:cNvSpPr/>
          <p:nvPr/>
        </p:nvSpPr>
        <p:spPr>
          <a:xfrm rot="2363038">
            <a:off x="18010666" y="2095970"/>
            <a:ext cx="2980764" cy="1385815"/>
          </a:xfrm>
          <a:custGeom>
            <a:avLst/>
            <a:gdLst/>
            <a:ahLst/>
            <a:cxnLst>
              <a:cxn ang="0">
                <a:pos x="wd2" y="hd2"/>
              </a:cxn>
              <a:cxn ang="5400000">
                <a:pos x="wd2" y="hd2"/>
              </a:cxn>
              <a:cxn ang="10800000">
                <a:pos x="wd2" y="hd2"/>
              </a:cxn>
              <a:cxn ang="16200000">
                <a:pos x="wd2" y="hd2"/>
              </a:cxn>
            </a:cxnLst>
            <a:rect l="0" t="0" r="r" b="b"/>
            <a:pathLst>
              <a:path w="21395" h="21507" extrusionOk="0">
                <a:moveTo>
                  <a:pt x="14732" y="18"/>
                </a:moveTo>
                <a:cubicBezTo>
                  <a:pt x="14467" y="73"/>
                  <a:pt x="14215" y="267"/>
                  <a:pt x="14023" y="683"/>
                </a:cubicBezTo>
                <a:cubicBezTo>
                  <a:pt x="13741" y="1237"/>
                  <a:pt x="13641" y="2125"/>
                  <a:pt x="13462" y="2845"/>
                </a:cubicBezTo>
                <a:cubicBezTo>
                  <a:pt x="13052" y="4451"/>
                  <a:pt x="12232" y="5173"/>
                  <a:pt x="11362" y="5616"/>
                </a:cubicBezTo>
                <a:cubicBezTo>
                  <a:pt x="11490" y="5173"/>
                  <a:pt x="11593" y="4674"/>
                  <a:pt x="11516" y="4175"/>
                </a:cubicBezTo>
                <a:cubicBezTo>
                  <a:pt x="11670" y="4009"/>
                  <a:pt x="11798" y="3620"/>
                  <a:pt x="11849" y="3288"/>
                </a:cubicBezTo>
                <a:cubicBezTo>
                  <a:pt x="11952" y="2624"/>
                  <a:pt x="11952" y="1902"/>
                  <a:pt x="11849" y="1237"/>
                </a:cubicBezTo>
                <a:cubicBezTo>
                  <a:pt x="11747" y="1348"/>
                  <a:pt x="11644" y="1459"/>
                  <a:pt x="11542" y="1570"/>
                </a:cubicBezTo>
                <a:cubicBezTo>
                  <a:pt x="11337" y="1791"/>
                  <a:pt x="11106" y="2069"/>
                  <a:pt x="11029" y="2568"/>
                </a:cubicBezTo>
                <a:cubicBezTo>
                  <a:pt x="10978" y="2955"/>
                  <a:pt x="11003" y="3344"/>
                  <a:pt x="10926" y="3732"/>
                </a:cubicBezTo>
                <a:cubicBezTo>
                  <a:pt x="10850" y="3732"/>
                  <a:pt x="10772" y="3676"/>
                  <a:pt x="10696" y="3676"/>
                </a:cubicBezTo>
                <a:cubicBezTo>
                  <a:pt x="10619" y="3676"/>
                  <a:pt x="10544" y="3676"/>
                  <a:pt x="10468" y="3732"/>
                </a:cubicBezTo>
                <a:cubicBezTo>
                  <a:pt x="10391" y="3399"/>
                  <a:pt x="10416" y="2955"/>
                  <a:pt x="10365" y="2568"/>
                </a:cubicBezTo>
                <a:cubicBezTo>
                  <a:pt x="10288" y="2069"/>
                  <a:pt x="10057" y="1791"/>
                  <a:pt x="9852" y="1570"/>
                </a:cubicBezTo>
                <a:cubicBezTo>
                  <a:pt x="9750" y="1459"/>
                  <a:pt x="9647" y="1348"/>
                  <a:pt x="9545" y="1237"/>
                </a:cubicBezTo>
                <a:cubicBezTo>
                  <a:pt x="9442" y="1902"/>
                  <a:pt x="9442" y="2624"/>
                  <a:pt x="9545" y="3288"/>
                </a:cubicBezTo>
                <a:cubicBezTo>
                  <a:pt x="9596" y="3676"/>
                  <a:pt x="9724" y="4009"/>
                  <a:pt x="9878" y="4175"/>
                </a:cubicBezTo>
                <a:cubicBezTo>
                  <a:pt x="9801" y="4674"/>
                  <a:pt x="9904" y="5173"/>
                  <a:pt x="10032" y="5616"/>
                </a:cubicBezTo>
                <a:cubicBezTo>
                  <a:pt x="9187" y="5173"/>
                  <a:pt x="8367" y="4451"/>
                  <a:pt x="7932" y="2845"/>
                </a:cubicBezTo>
                <a:cubicBezTo>
                  <a:pt x="7753" y="2125"/>
                  <a:pt x="7653" y="1237"/>
                  <a:pt x="7371" y="683"/>
                </a:cubicBezTo>
                <a:cubicBezTo>
                  <a:pt x="6987" y="-93"/>
                  <a:pt x="6370" y="-93"/>
                  <a:pt x="5859" y="184"/>
                </a:cubicBezTo>
                <a:cubicBezTo>
                  <a:pt x="4067" y="1181"/>
                  <a:pt x="2712" y="4394"/>
                  <a:pt x="1663" y="7717"/>
                </a:cubicBezTo>
                <a:cubicBezTo>
                  <a:pt x="1023" y="9766"/>
                  <a:pt x="460" y="11925"/>
                  <a:pt x="179" y="14307"/>
                </a:cubicBezTo>
                <a:cubicBezTo>
                  <a:pt x="-103" y="16688"/>
                  <a:pt x="-77" y="19292"/>
                  <a:pt x="435" y="21507"/>
                </a:cubicBezTo>
                <a:cubicBezTo>
                  <a:pt x="819" y="19070"/>
                  <a:pt x="1510" y="16855"/>
                  <a:pt x="2432" y="15194"/>
                </a:cubicBezTo>
                <a:cubicBezTo>
                  <a:pt x="2739" y="14640"/>
                  <a:pt x="3070" y="14140"/>
                  <a:pt x="3429" y="13863"/>
                </a:cubicBezTo>
                <a:cubicBezTo>
                  <a:pt x="3787" y="13587"/>
                  <a:pt x="4247" y="13642"/>
                  <a:pt x="4580" y="14085"/>
                </a:cubicBezTo>
                <a:cubicBezTo>
                  <a:pt x="5066" y="14750"/>
                  <a:pt x="5296" y="16136"/>
                  <a:pt x="5859" y="16469"/>
                </a:cubicBezTo>
                <a:cubicBezTo>
                  <a:pt x="6294" y="16746"/>
                  <a:pt x="6731" y="16191"/>
                  <a:pt x="7038" y="15471"/>
                </a:cubicBezTo>
                <a:cubicBezTo>
                  <a:pt x="7345" y="14751"/>
                  <a:pt x="7523" y="13869"/>
                  <a:pt x="7804" y="13094"/>
                </a:cubicBezTo>
                <a:cubicBezTo>
                  <a:pt x="8086" y="12318"/>
                  <a:pt x="8497" y="11708"/>
                  <a:pt x="8958" y="11874"/>
                </a:cubicBezTo>
                <a:cubicBezTo>
                  <a:pt x="9316" y="11985"/>
                  <a:pt x="9597" y="12540"/>
                  <a:pt x="9904" y="12927"/>
                </a:cubicBezTo>
                <a:cubicBezTo>
                  <a:pt x="10134" y="13204"/>
                  <a:pt x="10465" y="13371"/>
                  <a:pt x="10696" y="13094"/>
                </a:cubicBezTo>
                <a:cubicBezTo>
                  <a:pt x="10926" y="13315"/>
                  <a:pt x="11260" y="13204"/>
                  <a:pt x="11490" y="12927"/>
                </a:cubicBezTo>
                <a:cubicBezTo>
                  <a:pt x="11797" y="12540"/>
                  <a:pt x="12078" y="11985"/>
                  <a:pt x="12436" y="11874"/>
                </a:cubicBezTo>
                <a:cubicBezTo>
                  <a:pt x="12871" y="11763"/>
                  <a:pt x="13308" y="12374"/>
                  <a:pt x="13590" y="13094"/>
                </a:cubicBezTo>
                <a:cubicBezTo>
                  <a:pt x="13871" y="13869"/>
                  <a:pt x="14049" y="14751"/>
                  <a:pt x="14356" y="15471"/>
                </a:cubicBezTo>
                <a:cubicBezTo>
                  <a:pt x="14663" y="16191"/>
                  <a:pt x="15097" y="16746"/>
                  <a:pt x="15533" y="16469"/>
                </a:cubicBezTo>
                <a:cubicBezTo>
                  <a:pt x="16070" y="16137"/>
                  <a:pt x="16328" y="14694"/>
                  <a:pt x="16814" y="14085"/>
                </a:cubicBezTo>
                <a:cubicBezTo>
                  <a:pt x="17147" y="13642"/>
                  <a:pt x="17581" y="13642"/>
                  <a:pt x="17965" y="13863"/>
                </a:cubicBezTo>
                <a:cubicBezTo>
                  <a:pt x="18349" y="14085"/>
                  <a:pt x="18681" y="14640"/>
                  <a:pt x="18962" y="15194"/>
                </a:cubicBezTo>
                <a:cubicBezTo>
                  <a:pt x="19858" y="16855"/>
                  <a:pt x="20550" y="19070"/>
                  <a:pt x="20959" y="21507"/>
                </a:cubicBezTo>
                <a:cubicBezTo>
                  <a:pt x="21471" y="19292"/>
                  <a:pt x="21497" y="16688"/>
                  <a:pt x="21215" y="14307"/>
                </a:cubicBezTo>
                <a:cubicBezTo>
                  <a:pt x="20934" y="11925"/>
                  <a:pt x="20371" y="9766"/>
                  <a:pt x="19731" y="7717"/>
                </a:cubicBezTo>
                <a:cubicBezTo>
                  <a:pt x="18682" y="4394"/>
                  <a:pt x="17350" y="1181"/>
                  <a:pt x="15533" y="184"/>
                </a:cubicBezTo>
                <a:cubicBezTo>
                  <a:pt x="15277" y="45"/>
                  <a:pt x="14998" y="-38"/>
                  <a:pt x="14732" y="18"/>
                </a:cubicBezTo>
                <a:close/>
                <a:moveTo>
                  <a:pt x="16481" y="3842"/>
                </a:moveTo>
                <a:cubicBezTo>
                  <a:pt x="17095" y="5061"/>
                  <a:pt x="17530" y="6665"/>
                  <a:pt x="17914" y="8216"/>
                </a:cubicBezTo>
                <a:cubicBezTo>
                  <a:pt x="18426" y="10265"/>
                  <a:pt x="18937" y="12313"/>
                  <a:pt x="19167" y="14584"/>
                </a:cubicBezTo>
                <a:cubicBezTo>
                  <a:pt x="18988" y="14252"/>
                  <a:pt x="18834" y="13869"/>
                  <a:pt x="18680" y="13537"/>
                </a:cubicBezTo>
                <a:cubicBezTo>
                  <a:pt x="18245" y="10048"/>
                  <a:pt x="17479" y="6722"/>
                  <a:pt x="16481" y="3842"/>
                </a:cubicBezTo>
                <a:close/>
                <a:moveTo>
                  <a:pt x="5246" y="4286"/>
                </a:moveTo>
                <a:cubicBezTo>
                  <a:pt x="4402" y="6834"/>
                  <a:pt x="3325" y="9161"/>
                  <a:pt x="2865" y="12151"/>
                </a:cubicBezTo>
                <a:cubicBezTo>
                  <a:pt x="2762" y="12871"/>
                  <a:pt x="2688" y="13587"/>
                  <a:pt x="2509" y="14141"/>
                </a:cubicBezTo>
                <a:cubicBezTo>
                  <a:pt x="2381" y="14584"/>
                  <a:pt x="2175" y="14972"/>
                  <a:pt x="1996" y="15305"/>
                </a:cubicBezTo>
                <a:cubicBezTo>
                  <a:pt x="2687" y="11206"/>
                  <a:pt x="3813" y="7387"/>
                  <a:pt x="5246" y="4286"/>
                </a:cubicBezTo>
                <a:close/>
                <a:moveTo>
                  <a:pt x="14330" y="5228"/>
                </a:moveTo>
                <a:cubicBezTo>
                  <a:pt x="14996" y="8330"/>
                  <a:pt x="15279" y="11815"/>
                  <a:pt x="15151" y="15249"/>
                </a:cubicBezTo>
                <a:cubicBezTo>
                  <a:pt x="15048" y="15249"/>
                  <a:pt x="14946" y="15194"/>
                  <a:pt x="14843" y="15194"/>
                </a:cubicBezTo>
                <a:cubicBezTo>
                  <a:pt x="14920" y="11815"/>
                  <a:pt x="14740" y="8441"/>
                  <a:pt x="14330" y="5228"/>
                </a:cubicBezTo>
                <a:close/>
                <a:moveTo>
                  <a:pt x="7497" y="5284"/>
                </a:moveTo>
                <a:cubicBezTo>
                  <a:pt x="7727" y="7222"/>
                  <a:pt x="8036" y="9159"/>
                  <a:pt x="8471" y="10932"/>
                </a:cubicBezTo>
                <a:cubicBezTo>
                  <a:pt x="8394" y="10987"/>
                  <a:pt x="8317" y="11043"/>
                  <a:pt x="8266" y="11098"/>
                </a:cubicBezTo>
                <a:cubicBezTo>
                  <a:pt x="7831" y="9270"/>
                  <a:pt x="7573" y="7278"/>
                  <a:pt x="7497" y="5284"/>
                </a:cubicBezTo>
                <a:close/>
                <a:moveTo>
                  <a:pt x="13333" y="7606"/>
                </a:moveTo>
                <a:cubicBezTo>
                  <a:pt x="13282" y="8935"/>
                  <a:pt x="13231" y="9658"/>
                  <a:pt x="13051" y="10932"/>
                </a:cubicBezTo>
                <a:cubicBezTo>
                  <a:pt x="13051" y="11042"/>
                  <a:pt x="13026" y="11153"/>
                  <a:pt x="13000" y="11209"/>
                </a:cubicBezTo>
                <a:cubicBezTo>
                  <a:pt x="12872" y="11375"/>
                  <a:pt x="12692" y="10932"/>
                  <a:pt x="12564" y="11098"/>
                </a:cubicBezTo>
                <a:cubicBezTo>
                  <a:pt x="12897" y="10046"/>
                  <a:pt x="13154" y="8824"/>
                  <a:pt x="13333" y="7606"/>
                </a:cubicBezTo>
                <a:close/>
                <a:moveTo>
                  <a:pt x="5759" y="8160"/>
                </a:moveTo>
                <a:cubicBezTo>
                  <a:pt x="5222" y="9711"/>
                  <a:pt x="4913" y="11593"/>
                  <a:pt x="4887" y="13531"/>
                </a:cubicBezTo>
                <a:cubicBezTo>
                  <a:pt x="4734" y="13088"/>
                  <a:pt x="4580" y="12650"/>
                  <a:pt x="4580" y="12096"/>
                </a:cubicBezTo>
                <a:cubicBezTo>
                  <a:pt x="4580" y="11708"/>
                  <a:pt x="4657" y="11375"/>
                  <a:pt x="4733" y="11043"/>
                </a:cubicBezTo>
                <a:cubicBezTo>
                  <a:pt x="4989" y="9990"/>
                  <a:pt x="5349" y="8991"/>
                  <a:pt x="5759" y="8160"/>
                </a:cubicBezTo>
                <a:close/>
              </a:path>
            </a:pathLst>
          </a:custGeom>
          <a:solidFill>
            <a:schemeClr val="accent4"/>
          </a:solidFill>
          <a:ln w="12700">
            <a:miter lim="400000"/>
          </a:ln>
        </p:spPr>
        <p:txBody>
          <a:bodyPr lIns="45719" rIns="45719" anchor="ctr"/>
          <a:lstStyle/>
          <a:p>
            <a:pPr defTabSz="914400">
              <a:defRPr sz="1800"/>
            </a:pPr>
            <a:endParaRPr/>
          </a:p>
        </p:txBody>
      </p:sp>
      <p:sp>
        <p:nvSpPr>
          <p:cNvPr id="118" name="Freeform 159"/>
          <p:cNvSpPr/>
          <p:nvPr/>
        </p:nvSpPr>
        <p:spPr>
          <a:xfrm rot="3054397">
            <a:off x="21800740" y="1644418"/>
            <a:ext cx="1874895" cy="429340"/>
          </a:xfrm>
          <a:custGeom>
            <a:avLst/>
            <a:gdLst/>
            <a:ahLst/>
            <a:cxnLst>
              <a:cxn ang="0">
                <a:pos x="wd2" y="hd2"/>
              </a:cxn>
              <a:cxn ang="5400000">
                <a:pos x="wd2" y="hd2"/>
              </a:cxn>
              <a:cxn ang="10800000">
                <a:pos x="wd2" y="hd2"/>
              </a:cxn>
              <a:cxn ang="16200000">
                <a:pos x="wd2" y="hd2"/>
              </a:cxn>
            </a:cxnLst>
            <a:rect l="0" t="0" r="r" b="b"/>
            <a:pathLst>
              <a:path w="21600" h="20955" extrusionOk="0">
                <a:moveTo>
                  <a:pt x="2747" y="1"/>
                </a:moveTo>
                <a:cubicBezTo>
                  <a:pt x="1828" y="-17"/>
                  <a:pt x="910" y="193"/>
                  <a:pt x="0" y="635"/>
                </a:cubicBezTo>
                <a:cubicBezTo>
                  <a:pt x="296" y="2991"/>
                  <a:pt x="982" y="3860"/>
                  <a:pt x="1612" y="4095"/>
                </a:cubicBezTo>
                <a:cubicBezTo>
                  <a:pt x="2242" y="4410"/>
                  <a:pt x="2909" y="4406"/>
                  <a:pt x="3409" y="6056"/>
                </a:cubicBezTo>
                <a:cubicBezTo>
                  <a:pt x="3761" y="7234"/>
                  <a:pt x="3983" y="9042"/>
                  <a:pt x="4168" y="10770"/>
                </a:cubicBezTo>
                <a:cubicBezTo>
                  <a:pt x="4353" y="12498"/>
                  <a:pt x="4520" y="14384"/>
                  <a:pt x="4816" y="15798"/>
                </a:cubicBezTo>
                <a:cubicBezTo>
                  <a:pt x="5113" y="17212"/>
                  <a:pt x="5594" y="18155"/>
                  <a:pt x="6021" y="17605"/>
                </a:cubicBezTo>
                <a:cubicBezTo>
                  <a:pt x="6521" y="16898"/>
                  <a:pt x="6799" y="14382"/>
                  <a:pt x="7318" y="13911"/>
                </a:cubicBezTo>
                <a:cubicBezTo>
                  <a:pt x="7836" y="13440"/>
                  <a:pt x="8317" y="15170"/>
                  <a:pt x="8651" y="16898"/>
                </a:cubicBezTo>
                <a:cubicBezTo>
                  <a:pt x="8984" y="18626"/>
                  <a:pt x="9337" y="20664"/>
                  <a:pt x="9874" y="20899"/>
                </a:cubicBezTo>
                <a:cubicBezTo>
                  <a:pt x="10207" y="21056"/>
                  <a:pt x="10503" y="20513"/>
                  <a:pt x="10799" y="19806"/>
                </a:cubicBezTo>
                <a:cubicBezTo>
                  <a:pt x="11077" y="20591"/>
                  <a:pt x="11393" y="21135"/>
                  <a:pt x="11726" y="20899"/>
                </a:cubicBezTo>
                <a:cubicBezTo>
                  <a:pt x="12245" y="20585"/>
                  <a:pt x="12616" y="18626"/>
                  <a:pt x="12949" y="16898"/>
                </a:cubicBezTo>
                <a:cubicBezTo>
                  <a:pt x="13283" y="15170"/>
                  <a:pt x="13764" y="13440"/>
                  <a:pt x="14282" y="13911"/>
                </a:cubicBezTo>
                <a:cubicBezTo>
                  <a:pt x="14801" y="14382"/>
                  <a:pt x="15079" y="16898"/>
                  <a:pt x="15579" y="17605"/>
                </a:cubicBezTo>
                <a:cubicBezTo>
                  <a:pt x="16005" y="18234"/>
                  <a:pt x="16487" y="17291"/>
                  <a:pt x="16784" y="15798"/>
                </a:cubicBezTo>
                <a:cubicBezTo>
                  <a:pt x="17080" y="14384"/>
                  <a:pt x="17247" y="12498"/>
                  <a:pt x="17432" y="10770"/>
                </a:cubicBezTo>
                <a:cubicBezTo>
                  <a:pt x="17617" y="9042"/>
                  <a:pt x="17820" y="7234"/>
                  <a:pt x="18191" y="6056"/>
                </a:cubicBezTo>
                <a:cubicBezTo>
                  <a:pt x="18691" y="4406"/>
                  <a:pt x="19377" y="4410"/>
                  <a:pt x="19988" y="4095"/>
                </a:cubicBezTo>
                <a:cubicBezTo>
                  <a:pt x="20618" y="3781"/>
                  <a:pt x="21304" y="2991"/>
                  <a:pt x="21600" y="635"/>
                </a:cubicBezTo>
                <a:cubicBezTo>
                  <a:pt x="19173" y="-465"/>
                  <a:pt x="16691" y="-67"/>
                  <a:pt x="14282" y="1975"/>
                </a:cubicBezTo>
                <a:cubicBezTo>
                  <a:pt x="13968" y="2211"/>
                  <a:pt x="13634" y="2599"/>
                  <a:pt x="13412" y="3542"/>
                </a:cubicBezTo>
                <a:cubicBezTo>
                  <a:pt x="13153" y="4642"/>
                  <a:pt x="13096" y="6291"/>
                  <a:pt x="12967" y="7783"/>
                </a:cubicBezTo>
                <a:cubicBezTo>
                  <a:pt x="12726" y="10689"/>
                  <a:pt x="12170" y="12967"/>
                  <a:pt x="11541" y="14538"/>
                </a:cubicBezTo>
                <a:cubicBezTo>
                  <a:pt x="11541" y="14538"/>
                  <a:pt x="11522" y="14539"/>
                  <a:pt x="11522" y="14618"/>
                </a:cubicBezTo>
                <a:cubicBezTo>
                  <a:pt x="11540" y="14304"/>
                  <a:pt x="11540" y="13990"/>
                  <a:pt x="11522" y="13598"/>
                </a:cubicBezTo>
                <a:cubicBezTo>
                  <a:pt x="11670" y="13284"/>
                  <a:pt x="11764" y="12652"/>
                  <a:pt x="11819" y="12024"/>
                </a:cubicBezTo>
                <a:cubicBezTo>
                  <a:pt x="11912" y="10924"/>
                  <a:pt x="11912" y="9669"/>
                  <a:pt x="11819" y="8570"/>
                </a:cubicBezTo>
                <a:cubicBezTo>
                  <a:pt x="11727" y="8727"/>
                  <a:pt x="11633" y="8966"/>
                  <a:pt x="11541" y="9123"/>
                </a:cubicBezTo>
                <a:cubicBezTo>
                  <a:pt x="11355" y="9516"/>
                  <a:pt x="11171" y="9985"/>
                  <a:pt x="11097" y="10770"/>
                </a:cubicBezTo>
                <a:cubicBezTo>
                  <a:pt x="11041" y="11399"/>
                  <a:pt x="11078" y="12102"/>
                  <a:pt x="11004" y="12731"/>
                </a:cubicBezTo>
                <a:cubicBezTo>
                  <a:pt x="10948" y="12652"/>
                  <a:pt x="10873" y="12657"/>
                  <a:pt x="10799" y="12657"/>
                </a:cubicBezTo>
                <a:cubicBezTo>
                  <a:pt x="10725" y="12657"/>
                  <a:pt x="10670" y="12652"/>
                  <a:pt x="10596" y="12731"/>
                </a:cubicBezTo>
                <a:cubicBezTo>
                  <a:pt x="10522" y="12102"/>
                  <a:pt x="10559" y="11399"/>
                  <a:pt x="10503" y="10770"/>
                </a:cubicBezTo>
                <a:cubicBezTo>
                  <a:pt x="10429" y="9985"/>
                  <a:pt x="10245" y="9516"/>
                  <a:pt x="10059" y="9123"/>
                </a:cubicBezTo>
                <a:cubicBezTo>
                  <a:pt x="9967" y="8966"/>
                  <a:pt x="9873" y="8727"/>
                  <a:pt x="9781" y="8570"/>
                </a:cubicBezTo>
                <a:cubicBezTo>
                  <a:pt x="9688" y="9669"/>
                  <a:pt x="9688" y="10924"/>
                  <a:pt x="9781" y="12024"/>
                </a:cubicBezTo>
                <a:cubicBezTo>
                  <a:pt x="9836" y="12652"/>
                  <a:pt x="9929" y="13284"/>
                  <a:pt x="10077" y="13598"/>
                </a:cubicBezTo>
                <a:cubicBezTo>
                  <a:pt x="10058" y="13912"/>
                  <a:pt x="10058" y="14225"/>
                  <a:pt x="10077" y="14618"/>
                </a:cubicBezTo>
                <a:cubicBezTo>
                  <a:pt x="10077" y="14618"/>
                  <a:pt x="10059" y="14616"/>
                  <a:pt x="10059" y="14538"/>
                </a:cubicBezTo>
                <a:cubicBezTo>
                  <a:pt x="9430" y="12967"/>
                  <a:pt x="8891" y="10689"/>
                  <a:pt x="8632" y="7783"/>
                </a:cubicBezTo>
                <a:cubicBezTo>
                  <a:pt x="8502" y="6291"/>
                  <a:pt x="8447" y="4642"/>
                  <a:pt x="8188" y="3542"/>
                </a:cubicBezTo>
                <a:cubicBezTo>
                  <a:pt x="7966" y="2599"/>
                  <a:pt x="7632" y="2211"/>
                  <a:pt x="7318" y="1975"/>
                </a:cubicBezTo>
                <a:cubicBezTo>
                  <a:pt x="5812" y="699"/>
                  <a:pt x="4278" y="31"/>
                  <a:pt x="2747" y="1"/>
                </a:cubicBezTo>
                <a:close/>
                <a:moveTo>
                  <a:pt x="3316" y="561"/>
                </a:moveTo>
                <a:cubicBezTo>
                  <a:pt x="3539" y="640"/>
                  <a:pt x="3779" y="636"/>
                  <a:pt x="4020" y="715"/>
                </a:cubicBezTo>
                <a:cubicBezTo>
                  <a:pt x="4465" y="793"/>
                  <a:pt x="4891" y="950"/>
                  <a:pt x="5317" y="1421"/>
                </a:cubicBezTo>
                <a:cubicBezTo>
                  <a:pt x="4039" y="1107"/>
                  <a:pt x="2760" y="793"/>
                  <a:pt x="1500" y="1421"/>
                </a:cubicBezTo>
                <a:cubicBezTo>
                  <a:pt x="1259" y="1500"/>
                  <a:pt x="1019" y="1661"/>
                  <a:pt x="796" y="1975"/>
                </a:cubicBezTo>
                <a:cubicBezTo>
                  <a:pt x="741" y="2053"/>
                  <a:pt x="667" y="2286"/>
                  <a:pt x="704" y="2522"/>
                </a:cubicBezTo>
                <a:cubicBezTo>
                  <a:pt x="611" y="2208"/>
                  <a:pt x="518" y="1813"/>
                  <a:pt x="463" y="1341"/>
                </a:cubicBezTo>
                <a:cubicBezTo>
                  <a:pt x="1407" y="792"/>
                  <a:pt x="2353" y="483"/>
                  <a:pt x="3316" y="561"/>
                </a:cubicBezTo>
                <a:close/>
                <a:moveTo>
                  <a:pt x="18376" y="561"/>
                </a:moveTo>
                <a:cubicBezTo>
                  <a:pt x="19340" y="483"/>
                  <a:pt x="20284" y="792"/>
                  <a:pt x="21229" y="1341"/>
                </a:cubicBezTo>
                <a:cubicBezTo>
                  <a:pt x="21173" y="1813"/>
                  <a:pt x="21080" y="2208"/>
                  <a:pt x="20988" y="2522"/>
                </a:cubicBezTo>
                <a:cubicBezTo>
                  <a:pt x="21025" y="2286"/>
                  <a:pt x="20950" y="2053"/>
                  <a:pt x="20895" y="1975"/>
                </a:cubicBezTo>
                <a:cubicBezTo>
                  <a:pt x="20673" y="1661"/>
                  <a:pt x="20432" y="1500"/>
                  <a:pt x="20191" y="1421"/>
                </a:cubicBezTo>
                <a:cubicBezTo>
                  <a:pt x="18932" y="793"/>
                  <a:pt x="17654" y="1107"/>
                  <a:pt x="16376" y="1421"/>
                </a:cubicBezTo>
                <a:cubicBezTo>
                  <a:pt x="16802" y="950"/>
                  <a:pt x="17228" y="793"/>
                  <a:pt x="17673" y="715"/>
                </a:cubicBezTo>
                <a:cubicBezTo>
                  <a:pt x="17914" y="636"/>
                  <a:pt x="18154" y="640"/>
                  <a:pt x="18376" y="561"/>
                </a:cubicBezTo>
                <a:close/>
                <a:moveTo>
                  <a:pt x="7096" y="3542"/>
                </a:moveTo>
                <a:cubicBezTo>
                  <a:pt x="6132" y="3856"/>
                  <a:pt x="5150" y="4483"/>
                  <a:pt x="4242" y="5976"/>
                </a:cubicBezTo>
                <a:cubicBezTo>
                  <a:pt x="4149" y="6211"/>
                  <a:pt x="4019" y="6371"/>
                  <a:pt x="3982" y="6843"/>
                </a:cubicBezTo>
                <a:cubicBezTo>
                  <a:pt x="3890" y="5900"/>
                  <a:pt x="3705" y="5195"/>
                  <a:pt x="3464" y="4802"/>
                </a:cubicBezTo>
                <a:cubicBezTo>
                  <a:pt x="3853" y="5274"/>
                  <a:pt x="4261" y="4956"/>
                  <a:pt x="4668" y="4642"/>
                </a:cubicBezTo>
                <a:cubicBezTo>
                  <a:pt x="5465" y="4014"/>
                  <a:pt x="6281" y="3385"/>
                  <a:pt x="7096" y="3542"/>
                </a:cubicBezTo>
                <a:close/>
                <a:moveTo>
                  <a:pt x="14597" y="3542"/>
                </a:moveTo>
                <a:cubicBezTo>
                  <a:pt x="15412" y="3385"/>
                  <a:pt x="16228" y="4014"/>
                  <a:pt x="17024" y="4642"/>
                </a:cubicBezTo>
                <a:cubicBezTo>
                  <a:pt x="17432" y="4956"/>
                  <a:pt x="17839" y="5274"/>
                  <a:pt x="18228" y="4802"/>
                </a:cubicBezTo>
                <a:cubicBezTo>
                  <a:pt x="17988" y="5195"/>
                  <a:pt x="17802" y="5900"/>
                  <a:pt x="17709" y="6843"/>
                </a:cubicBezTo>
                <a:cubicBezTo>
                  <a:pt x="17672" y="6371"/>
                  <a:pt x="17542" y="6211"/>
                  <a:pt x="17449" y="5976"/>
                </a:cubicBezTo>
                <a:cubicBezTo>
                  <a:pt x="16542" y="4483"/>
                  <a:pt x="15561" y="3856"/>
                  <a:pt x="14597" y="3542"/>
                </a:cubicBezTo>
                <a:close/>
                <a:moveTo>
                  <a:pt x="7909" y="4802"/>
                </a:moveTo>
                <a:cubicBezTo>
                  <a:pt x="7780" y="5666"/>
                  <a:pt x="7669" y="6607"/>
                  <a:pt x="7539" y="7550"/>
                </a:cubicBezTo>
                <a:cubicBezTo>
                  <a:pt x="7428" y="8492"/>
                  <a:pt x="7298" y="9354"/>
                  <a:pt x="7206" y="10297"/>
                </a:cubicBezTo>
                <a:cubicBezTo>
                  <a:pt x="7113" y="11161"/>
                  <a:pt x="7039" y="12108"/>
                  <a:pt x="6984" y="13051"/>
                </a:cubicBezTo>
                <a:cubicBezTo>
                  <a:pt x="6984" y="13129"/>
                  <a:pt x="6983" y="13286"/>
                  <a:pt x="6965" y="13364"/>
                </a:cubicBezTo>
                <a:cubicBezTo>
                  <a:pt x="6946" y="13521"/>
                  <a:pt x="6909" y="13599"/>
                  <a:pt x="6872" y="13678"/>
                </a:cubicBezTo>
                <a:cubicBezTo>
                  <a:pt x="6705" y="14070"/>
                  <a:pt x="6576" y="14616"/>
                  <a:pt x="6464" y="15245"/>
                </a:cubicBezTo>
                <a:cubicBezTo>
                  <a:pt x="6798" y="12181"/>
                  <a:pt x="7187" y="9202"/>
                  <a:pt x="7613" y="6296"/>
                </a:cubicBezTo>
                <a:cubicBezTo>
                  <a:pt x="7688" y="5746"/>
                  <a:pt x="7780" y="5195"/>
                  <a:pt x="7909" y="4802"/>
                </a:cubicBezTo>
                <a:close/>
                <a:moveTo>
                  <a:pt x="13782" y="4802"/>
                </a:moveTo>
                <a:cubicBezTo>
                  <a:pt x="13912" y="5195"/>
                  <a:pt x="14004" y="5746"/>
                  <a:pt x="14078" y="6296"/>
                </a:cubicBezTo>
                <a:cubicBezTo>
                  <a:pt x="14504" y="9202"/>
                  <a:pt x="14893" y="12181"/>
                  <a:pt x="15227" y="15245"/>
                </a:cubicBezTo>
                <a:cubicBezTo>
                  <a:pt x="15116" y="14616"/>
                  <a:pt x="14986" y="14070"/>
                  <a:pt x="14819" y="13678"/>
                </a:cubicBezTo>
                <a:cubicBezTo>
                  <a:pt x="14782" y="13599"/>
                  <a:pt x="14745" y="13521"/>
                  <a:pt x="14726" y="13364"/>
                </a:cubicBezTo>
                <a:cubicBezTo>
                  <a:pt x="14708" y="13286"/>
                  <a:pt x="14709" y="13129"/>
                  <a:pt x="14709" y="13051"/>
                </a:cubicBezTo>
                <a:cubicBezTo>
                  <a:pt x="14653" y="12108"/>
                  <a:pt x="14578" y="11161"/>
                  <a:pt x="14486" y="10297"/>
                </a:cubicBezTo>
                <a:cubicBezTo>
                  <a:pt x="14393" y="9354"/>
                  <a:pt x="14265" y="8492"/>
                  <a:pt x="14153" y="7550"/>
                </a:cubicBezTo>
                <a:cubicBezTo>
                  <a:pt x="14024" y="6607"/>
                  <a:pt x="13912" y="5666"/>
                  <a:pt x="13782" y="4802"/>
                </a:cubicBezTo>
                <a:close/>
              </a:path>
            </a:pathLst>
          </a:custGeom>
          <a:solidFill>
            <a:schemeClr val="accent4"/>
          </a:solidFill>
          <a:ln w="12700">
            <a:miter lim="400000"/>
          </a:ln>
        </p:spPr>
        <p:txBody>
          <a:bodyPr lIns="45719" rIns="45719" anchor="ctr"/>
          <a:lstStyle/>
          <a:p>
            <a:pPr defTabSz="914400">
              <a:defRPr sz="1800"/>
            </a:pPr>
            <a:endParaRPr/>
          </a:p>
        </p:txBody>
      </p:sp>
      <p:pic>
        <p:nvPicPr>
          <p:cNvPr id="3" name="Picture 2">
            <a:extLst>
              <a:ext uri="{FF2B5EF4-FFF2-40B4-BE49-F238E27FC236}">
                <a16:creationId xmlns:a16="http://schemas.microsoft.com/office/drawing/2014/main" id="{99D74FD0-F73A-5906-2FA6-939377194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51" y="484094"/>
            <a:ext cx="10919012" cy="12605986"/>
          </a:xfrm>
          <a:prstGeom prst="rect">
            <a:avLst/>
          </a:prstGeom>
        </p:spPr>
      </p:pic>
      <p:pic>
        <p:nvPicPr>
          <p:cNvPr id="5" name="Picture 4">
            <a:extLst>
              <a:ext uri="{FF2B5EF4-FFF2-40B4-BE49-F238E27FC236}">
                <a16:creationId xmlns:a16="http://schemas.microsoft.com/office/drawing/2014/main" id="{19030002-92A9-6EB2-3452-9ABC92D96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6478" y="484094"/>
            <a:ext cx="11258927" cy="12605986"/>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0" name="Shape"/>
          <p:cNvSpPr/>
          <p:nvPr/>
        </p:nvSpPr>
        <p:spPr>
          <a:xfrm>
            <a:off x="1399167" y="-67642"/>
            <a:ext cx="23073831" cy="13824249"/>
          </a:xfrm>
          <a:custGeom>
            <a:avLst/>
            <a:gdLst/>
            <a:ahLst/>
            <a:cxnLst>
              <a:cxn ang="0">
                <a:pos x="wd2" y="hd2"/>
              </a:cxn>
              <a:cxn ang="5400000">
                <a:pos x="wd2" y="hd2"/>
              </a:cxn>
              <a:cxn ang="10800000">
                <a:pos x="wd2" y="hd2"/>
              </a:cxn>
              <a:cxn ang="16200000">
                <a:pos x="wd2" y="hd2"/>
              </a:cxn>
            </a:cxnLst>
            <a:rect l="0" t="0" r="r" b="b"/>
            <a:pathLst>
              <a:path w="21572" h="21600" extrusionOk="0">
                <a:moveTo>
                  <a:pt x="10039" y="33"/>
                </a:moveTo>
                <a:cubicBezTo>
                  <a:pt x="10046" y="172"/>
                  <a:pt x="10046" y="313"/>
                  <a:pt x="10041" y="452"/>
                </a:cubicBezTo>
                <a:cubicBezTo>
                  <a:pt x="10001" y="1469"/>
                  <a:pt x="9654" y="2349"/>
                  <a:pt x="9398" y="3269"/>
                </a:cubicBezTo>
                <a:cubicBezTo>
                  <a:pt x="9166" y="4104"/>
                  <a:pt x="9001" y="5008"/>
                  <a:pt x="8634" y="5699"/>
                </a:cubicBezTo>
                <a:cubicBezTo>
                  <a:pt x="8309" y="6312"/>
                  <a:pt x="7863" y="6686"/>
                  <a:pt x="7415" y="7020"/>
                </a:cubicBezTo>
                <a:cubicBezTo>
                  <a:pt x="6750" y="7517"/>
                  <a:pt x="6067" y="7946"/>
                  <a:pt x="5381" y="8358"/>
                </a:cubicBezTo>
                <a:cubicBezTo>
                  <a:pt x="4827" y="8692"/>
                  <a:pt x="4238" y="9084"/>
                  <a:pt x="4018" y="9991"/>
                </a:cubicBezTo>
                <a:cubicBezTo>
                  <a:pt x="3779" y="10975"/>
                  <a:pt x="4120" y="12188"/>
                  <a:pt x="3739" y="13072"/>
                </a:cubicBezTo>
                <a:cubicBezTo>
                  <a:pt x="3366" y="13936"/>
                  <a:pt x="2578" y="13812"/>
                  <a:pt x="2137" y="14555"/>
                </a:cubicBezTo>
                <a:cubicBezTo>
                  <a:pt x="1562" y="15525"/>
                  <a:pt x="1914" y="17160"/>
                  <a:pt x="1481" y="18275"/>
                </a:cubicBezTo>
                <a:cubicBezTo>
                  <a:pt x="1190" y="19025"/>
                  <a:pt x="626" y="19318"/>
                  <a:pt x="290" y="20009"/>
                </a:cubicBezTo>
                <a:cubicBezTo>
                  <a:pt x="74" y="20456"/>
                  <a:pt x="-28" y="21028"/>
                  <a:pt x="7" y="21600"/>
                </a:cubicBezTo>
                <a:lnTo>
                  <a:pt x="21572" y="21600"/>
                </a:lnTo>
                <a:lnTo>
                  <a:pt x="21559" y="0"/>
                </a:lnTo>
                <a:lnTo>
                  <a:pt x="10039" y="33"/>
                </a:lnTo>
                <a:close/>
              </a:path>
            </a:pathLst>
          </a:custGeom>
          <a:solidFill>
            <a:schemeClr val="accent2"/>
          </a:solidFill>
          <a:ln w="25400">
            <a:miter lim="400000"/>
          </a:ln>
        </p:spPr>
        <p:txBody>
          <a:bodyPr tIns="91439" bIns="91439"/>
          <a:lstStyle/>
          <a:p>
            <a:endParaRPr/>
          </a:p>
        </p:txBody>
      </p:sp>
      <p:sp>
        <p:nvSpPr>
          <p:cNvPr id="121" name="Shape"/>
          <p:cNvSpPr/>
          <p:nvPr/>
        </p:nvSpPr>
        <p:spPr>
          <a:xfrm>
            <a:off x="2367323" y="-180281"/>
            <a:ext cx="22217576" cy="13953233"/>
          </a:xfrm>
          <a:custGeom>
            <a:avLst/>
            <a:gdLst/>
            <a:ahLst/>
            <a:cxnLst>
              <a:cxn ang="0">
                <a:pos x="wd2" y="hd2"/>
              </a:cxn>
              <a:cxn ang="5400000">
                <a:pos x="wd2" y="hd2"/>
              </a:cxn>
              <a:cxn ang="10800000">
                <a:pos x="wd2" y="hd2"/>
              </a:cxn>
              <a:cxn ang="16200000">
                <a:pos x="wd2" y="hd2"/>
              </a:cxn>
            </a:cxnLst>
            <a:rect l="0" t="0" r="r" b="b"/>
            <a:pathLst>
              <a:path w="21600" h="21600" extrusionOk="0">
                <a:moveTo>
                  <a:pt x="14690" y="209"/>
                </a:moveTo>
                <a:lnTo>
                  <a:pt x="10757" y="209"/>
                </a:lnTo>
                <a:cubicBezTo>
                  <a:pt x="10818" y="1371"/>
                  <a:pt x="10754" y="2542"/>
                  <a:pt x="10568" y="3670"/>
                </a:cubicBezTo>
                <a:cubicBezTo>
                  <a:pt x="10482" y="4197"/>
                  <a:pt x="10368" y="4713"/>
                  <a:pt x="10197" y="5185"/>
                </a:cubicBezTo>
                <a:cubicBezTo>
                  <a:pt x="9497" y="7120"/>
                  <a:pt x="8088" y="7940"/>
                  <a:pt x="6681" y="8135"/>
                </a:cubicBezTo>
                <a:cubicBezTo>
                  <a:pt x="5900" y="8242"/>
                  <a:pt x="5080" y="8196"/>
                  <a:pt x="4404" y="8843"/>
                </a:cubicBezTo>
                <a:cubicBezTo>
                  <a:pt x="3707" y="9510"/>
                  <a:pt x="3320" y="10752"/>
                  <a:pt x="3325" y="12056"/>
                </a:cubicBezTo>
                <a:cubicBezTo>
                  <a:pt x="3330" y="13376"/>
                  <a:pt x="3740" y="14665"/>
                  <a:pt x="3549" y="15960"/>
                </a:cubicBezTo>
                <a:cubicBezTo>
                  <a:pt x="3293" y="17694"/>
                  <a:pt x="2186" y="18537"/>
                  <a:pt x="1219" y="19432"/>
                </a:cubicBezTo>
                <a:cubicBezTo>
                  <a:pt x="784" y="19835"/>
                  <a:pt x="355" y="20303"/>
                  <a:pt x="126" y="21020"/>
                </a:cubicBezTo>
                <a:cubicBezTo>
                  <a:pt x="69" y="21197"/>
                  <a:pt x="27" y="21385"/>
                  <a:pt x="0" y="21580"/>
                </a:cubicBezTo>
                <a:lnTo>
                  <a:pt x="2961" y="21522"/>
                </a:lnTo>
                <a:lnTo>
                  <a:pt x="21600" y="21600"/>
                </a:lnTo>
                <a:lnTo>
                  <a:pt x="21489" y="0"/>
                </a:lnTo>
                <a:lnTo>
                  <a:pt x="14690" y="209"/>
                </a:lnTo>
                <a:close/>
              </a:path>
            </a:pathLst>
          </a:custGeom>
          <a:solidFill>
            <a:schemeClr val="accent3"/>
          </a:solidFill>
          <a:ln w="25400">
            <a:miter lim="400000"/>
          </a:ln>
        </p:spPr>
        <p:txBody>
          <a:bodyPr tIns="91439" bIns="91439"/>
          <a:lstStyle/>
          <a:p>
            <a:endParaRPr/>
          </a:p>
        </p:txBody>
      </p:sp>
      <p:sp>
        <p:nvSpPr>
          <p:cNvPr id="123" name="Project…"/>
          <p:cNvSpPr txBox="1"/>
          <p:nvPr/>
        </p:nvSpPr>
        <p:spPr>
          <a:xfrm>
            <a:off x="1744882" y="227012"/>
            <a:ext cx="8386863" cy="1107994"/>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r">
              <a:defRPr sz="12000">
                <a:solidFill>
                  <a:srgbClr val="FFFFFF"/>
                </a:solidFill>
                <a:latin typeface="Berkshire Swash Regular"/>
                <a:ea typeface="Berkshire Swash Regular"/>
                <a:cs typeface="Berkshire Swash Regular"/>
                <a:sym typeface="Berkshire Swash Regular"/>
              </a:defRPr>
            </a:pPr>
            <a:r>
              <a:rPr lang="en-US" sz="6000" dirty="0" err="1"/>
              <a:t>Tampilan</a:t>
            </a:r>
            <a:r>
              <a:rPr lang="en-US" sz="6000" dirty="0"/>
              <a:t> </a:t>
            </a:r>
            <a:r>
              <a:rPr lang="en-US" sz="6000" dirty="0" err="1"/>
              <a:t>Luaran</a:t>
            </a:r>
            <a:r>
              <a:rPr lang="en-US" sz="6000" dirty="0"/>
              <a:t> Program</a:t>
            </a:r>
            <a:endParaRPr sz="6000" dirty="0"/>
          </a:p>
        </p:txBody>
      </p:sp>
      <p:sp>
        <p:nvSpPr>
          <p:cNvPr id="125" name="Freeform 398"/>
          <p:cNvSpPr/>
          <p:nvPr/>
        </p:nvSpPr>
        <p:spPr>
          <a:xfrm rot="10000890">
            <a:off x="10621952" y="377948"/>
            <a:ext cx="12920708" cy="1561725"/>
          </a:xfrm>
          <a:custGeom>
            <a:avLst/>
            <a:gdLst/>
            <a:ahLst/>
            <a:cxnLst>
              <a:cxn ang="0">
                <a:pos x="wd2" y="hd2"/>
              </a:cxn>
              <a:cxn ang="5400000">
                <a:pos x="wd2" y="hd2"/>
              </a:cxn>
              <a:cxn ang="10800000">
                <a:pos x="wd2" y="hd2"/>
              </a:cxn>
              <a:cxn ang="16200000">
                <a:pos x="wd2" y="hd2"/>
              </a:cxn>
            </a:cxnLst>
            <a:rect l="0" t="0" r="r" b="b"/>
            <a:pathLst>
              <a:path w="21589" h="20974" extrusionOk="0">
                <a:moveTo>
                  <a:pt x="16268" y="17"/>
                </a:moveTo>
                <a:cubicBezTo>
                  <a:pt x="15747" y="157"/>
                  <a:pt x="15217" y="2007"/>
                  <a:pt x="14879" y="5489"/>
                </a:cubicBezTo>
                <a:cubicBezTo>
                  <a:pt x="14864" y="5448"/>
                  <a:pt x="14848" y="5456"/>
                  <a:pt x="14835" y="5533"/>
                </a:cubicBezTo>
                <a:cubicBezTo>
                  <a:pt x="14817" y="5633"/>
                  <a:pt x="14811" y="5883"/>
                  <a:pt x="14811" y="6084"/>
                </a:cubicBezTo>
                <a:cubicBezTo>
                  <a:pt x="14810" y="6135"/>
                  <a:pt x="14809" y="6180"/>
                  <a:pt x="14809" y="6231"/>
                </a:cubicBezTo>
                <a:cubicBezTo>
                  <a:pt x="14807" y="6249"/>
                  <a:pt x="14806" y="6265"/>
                  <a:pt x="14804" y="6282"/>
                </a:cubicBezTo>
                <a:cubicBezTo>
                  <a:pt x="14804" y="6282"/>
                  <a:pt x="14804" y="6283"/>
                  <a:pt x="14803" y="6282"/>
                </a:cubicBezTo>
                <a:cubicBezTo>
                  <a:pt x="14797" y="6083"/>
                  <a:pt x="14792" y="5878"/>
                  <a:pt x="14785" y="5680"/>
                </a:cubicBezTo>
                <a:cubicBezTo>
                  <a:pt x="14779" y="5480"/>
                  <a:pt x="14754" y="5327"/>
                  <a:pt x="14729" y="5327"/>
                </a:cubicBezTo>
                <a:lnTo>
                  <a:pt x="14705" y="5327"/>
                </a:lnTo>
                <a:cubicBezTo>
                  <a:pt x="14661" y="5327"/>
                  <a:pt x="14636" y="5680"/>
                  <a:pt x="14648" y="5981"/>
                </a:cubicBezTo>
                <a:cubicBezTo>
                  <a:pt x="14649" y="6010"/>
                  <a:pt x="14651" y="6040"/>
                  <a:pt x="14652" y="6069"/>
                </a:cubicBezTo>
                <a:cubicBezTo>
                  <a:pt x="14026" y="5288"/>
                  <a:pt x="13412" y="3737"/>
                  <a:pt x="12842" y="1420"/>
                </a:cubicBezTo>
                <a:cubicBezTo>
                  <a:pt x="12881" y="3546"/>
                  <a:pt x="12920" y="5696"/>
                  <a:pt x="12931" y="7854"/>
                </a:cubicBezTo>
                <a:cubicBezTo>
                  <a:pt x="12928" y="7848"/>
                  <a:pt x="12926" y="7845"/>
                  <a:pt x="12923" y="7839"/>
                </a:cubicBezTo>
                <a:cubicBezTo>
                  <a:pt x="12926" y="8094"/>
                  <a:pt x="12927" y="8313"/>
                  <a:pt x="12929" y="8544"/>
                </a:cubicBezTo>
                <a:cubicBezTo>
                  <a:pt x="9186" y="8636"/>
                  <a:pt x="5439" y="8558"/>
                  <a:pt x="1696" y="8287"/>
                </a:cubicBezTo>
                <a:cubicBezTo>
                  <a:pt x="1628" y="7886"/>
                  <a:pt x="1566" y="7434"/>
                  <a:pt x="1522" y="7083"/>
                </a:cubicBezTo>
                <a:cubicBezTo>
                  <a:pt x="1466" y="6682"/>
                  <a:pt x="1416" y="6233"/>
                  <a:pt x="1372" y="5731"/>
                </a:cubicBezTo>
                <a:cubicBezTo>
                  <a:pt x="1332" y="5230"/>
                  <a:pt x="1268" y="4953"/>
                  <a:pt x="1202" y="4909"/>
                </a:cubicBezTo>
                <a:cubicBezTo>
                  <a:pt x="1136" y="4865"/>
                  <a:pt x="1067" y="5056"/>
                  <a:pt x="1018" y="5482"/>
                </a:cubicBezTo>
                <a:cubicBezTo>
                  <a:pt x="781" y="7587"/>
                  <a:pt x="456" y="9043"/>
                  <a:pt x="107" y="9595"/>
                </a:cubicBezTo>
                <a:cubicBezTo>
                  <a:pt x="58" y="9695"/>
                  <a:pt x="-11" y="9891"/>
                  <a:pt x="1" y="10292"/>
                </a:cubicBezTo>
                <a:cubicBezTo>
                  <a:pt x="8" y="10543"/>
                  <a:pt x="45" y="10646"/>
                  <a:pt x="76" y="10696"/>
                </a:cubicBezTo>
                <a:cubicBezTo>
                  <a:pt x="375" y="11448"/>
                  <a:pt x="637" y="13147"/>
                  <a:pt x="786" y="15353"/>
                </a:cubicBezTo>
                <a:cubicBezTo>
                  <a:pt x="811" y="15754"/>
                  <a:pt x="842" y="16057"/>
                  <a:pt x="886" y="16307"/>
                </a:cubicBezTo>
                <a:cubicBezTo>
                  <a:pt x="1054" y="17260"/>
                  <a:pt x="1191" y="16158"/>
                  <a:pt x="1297" y="15206"/>
                </a:cubicBezTo>
                <a:cubicBezTo>
                  <a:pt x="1372" y="14604"/>
                  <a:pt x="1453" y="14003"/>
                  <a:pt x="1540" y="13502"/>
                </a:cubicBezTo>
                <a:cubicBezTo>
                  <a:pt x="5307" y="11071"/>
                  <a:pt x="9109" y="10634"/>
                  <a:pt x="12906" y="12275"/>
                </a:cubicBezTo>
                <a:cubicBezTo>
                  <a:pt x="12862" y="14733"/>
                  <a:pt x="12759" y="17112"/>
                  <a:pt x="12567" y="19062"/>
                </a:cubicBezTo>
                <a:cubicBezTo>
                  <a:pt x="12576" y="19020"/>
                  <a:pt x="12585" y="18985"/>
                  <a:pt x="12594" y="18944"/>
                </a:cubicBezTo>
                <a:cubicBezTo>
                  <a:pt x="12589" y="18998"/>
                  <a:pt x="12585" y="19060"/>
                  <a:pt x="12580" y="19113"/>
                </a:cubicBezTo>
                <a:cubicBezTo>
                  <a:pt x="13206" y="16082"/>
                  <a:pt x="13916" y="14169"/>
                  <a:pt x="14640" y="13428"/>
                </a:cubicBezTo>
                <a:cubicBezTo>
                  <a:pt x="14638" y="13472"/>
                  <a:pt x="14638" y="13509"/>
                  <a:pt x="14636" y="13553"/>
                </a:cubicBezTo>
                <a:cubicBezTo>
                  <a:pt x="14680" y="13653"/>
                  <a:pt x="14717" y="14054"/>
                  <a:pt x="14742" y="13803"/>
                </a:cubicBezTo>
                <a:cubicBezTo>
                  <a:pt x="14756" y="13668"/>
                  <a:pt x="14763" y="13487"/>
                  <a:pt x="14772" y="13318"/>
                </a:cubicBezTo>
                <a:cubicBezTo>
                  <a:pt x="14781" y="13311"/>
                  <a:pt x="14789" y="13303"/>
                  <a:pt x="14797" y="13296"/>
                </a:cubicBezTo>
                <a:cubicBezTo>
                  <a:pt x="14797" y="13431"/>
                  <a:pt x="14798" y="13566"/>
                  <a:pt x="14798" y="13700"/>
                </a:cubicBezTo>
                <a:cubicBezTo>
                  <a:pt x="14798" y="14001"/>
                  <a:pt x="14829" y="14200"/>
                  <a:pt x="14860" y="14200"/>
                </a:cubicBezTo>
                <a:cubicBezTo>
                  <a:pt x="14891" y="14200"/>
                  <a:pt x="14917" y="14002"/>
                  <a:pt x="14917" y="13752"/>
                </a:cubicBezTo>
                <a:cubicBezTo>
                  <a:pt x="14917" y="13583"/>
                  <a:pt x="14916" y="13414"/>
                  <a:pt x="14916" y="13245"/>
                </a:cubicBezTo>
                <a:cubicBezTo>
                  <a:pt x="15177" y="14538"/>
                  <a:pt x="15428" y="16233"/>
                  <a:pt x="15745" y="17262"/>
                </a:cubicBezTo>
                <a:cubicBezTo>
                  <a:pt x="15747" y="17269"/>
                  <a:pt x="15749" y="17277"/>
                  <a:pt x="15751" y="17284"/>
                </a:cubicBezTo>
                <a:cubicBezTo>
                  <a:pt x="15753" y="17291"/>
                  <a:pt x="15755" y="17299"/>
                  <a:pt x="15757" y="17306"/>
                </a:cubicBezTo>
                <a:cubicBezTo>
                  <a:pt x="16736" y="20614"/>
                  <a:pt x="18013" y="21417"/>
                  <a:pt x="19060" y="20765"/>
                </a:cubicBezTo>
                <a:cubicBezTo>
                  <a:pt x="20032" y="20164"/>
                  <a:pt x="21022" y="15955"/>
                  <a:pt x="21501" y="8537"/>
                </a:cubicBezTo>
                <a:cubicBezTo>
                  <a:pt x="21492" y="8593"/>
                  <a:pt x="21483" y="8643"/>
                  <a:pt x="21474" y="8699"/>
                </a:cubicBezTo>
                <a:cubicBezTo>
                  <a:pt x="21516" y="8065"/>
                  <a:pt x="21555" y="7419"/>
                  <a:pt x="21589" y="6738"/>
                </a:cubicBezTo>
                <a:cubicBezTo>
                  <a:pt x="21327" y="8492"/>
                  <a:pt x="20978" y="8640"/>
                  <a:pt x="20648" y="8640"/>
                </a:cubicBezTo>
                <a:cubicBezTo>
                  <a:pt x="20311" y="8640"/>
                  <a:pt x="19969" y="8486"/>
                  <a:pt x="19639" y="7935"/>
                </a:cubicBezTo>
                <a:cubicBezTo>
                  <a:pt x="19066" y="6983"/>
                  <a:pt x="18523" y="4979"/>
                  <a:pt x="17975" y="3124"/>
                </a:cubicBezTo>
                <a:cubicBezTo>
                  <a:pt x="17452" y="1370"/>
                  <a:pt x="16885" y="-183"/>
                  <a:pt x="16268" y="17"/>
                </a:cubicBezTo>
                <a:close/>
                <a:moveTo>
                  <a:pt x="16484" y="936"/>
                </a:moveTo>
                <a:cubicBezTo>
                  <a:pt x="16777" y="998"/>
                  <a:pt x="17069" y="1600"/>
                  <a:pt x="17327" y="2728"/>
                </a:cubicBezTo>
                <a:cubicBezTo>
                  <a:pt x="16773" y="1575"/>
                  <a:pt x="16187" y="1473"/>
                  <a:pt x="15627" y="2375"/>
                </a:cubicBezTo>
                <a:cubicBezTo>
                  <a:pt x="15895" y="1348"/>
                  <a:pt x="16190" y="873"/>
                  <a:pt x="16484" y="936"/>
                </a:cubicBezTo>
                <a:close/>
                <a:moveTo>
                  <a:pt x="12929" y="2977"/>
                </a:moveTo>
                <a:cubicBezTo>
                  <a:pt x="13328" y="4280"/>
                  <a:pt x="13739" y="5381"/>
                  <a:pt x="14150" y="6334"/>
                </a:cubicBezTo>
                <a:cubicBezTo>
                  <a:pt x="13739" y="5883"/>
                  <a:pt x="13334" y="5232"/>
                  <a:pt x="12935" y="4380"/>
                </a:cubicBezTo>
                <a:cubicBezTo>
                  <a:pt x="12935" y="3929"/>
                  <a:pt x="12929" y="3478"/>
                  <a:pt x="12929" y="2977"/>
                </a:cubicBezTo>
                <a:close/>
                <a:moveTo>
                  <a:pt x="16337" y="3278"/>
                </a:moveTo>
                <a:cubicBezTo>
                  <a:pt x="16456" y="3310"/>
                  <a:pt x="16575" y="3417"/>
                  <a:pt x="16692" y="3580"/>
                </a:cubicBezTo>
                <a:cubicBezTo>
                  <a:pt x="17159" y="4231"/>
                  <a:pt x="17601" y="5731"/>
                  <a:pt x="18037" y="7134"/>
                </a:cubicBezTo>
                <a:cubicBezTo>
                  <a:pt x="18480" y="8538"/>
                  <a:pt x="18929" y="9842"/>
                  <a:pt x="19402" y="10043"/>
                </a:cubicBezTo>
                <a:cubicBezTo>
                  <a:pt x="18941" y="10143"/>
                  <a:pt x="18480" y="9190"/>
                  <a:pt x="18032" y="8038"/>
                </a:cubicBezTo>
                <a:cubicBezTo>
                  <a:pt x="17589" y="6885"/>
                  <a:pt x="17153" y="5528"/>
                  <a:pt x="16699" y="4777"/>
                </a:cubicBezTo>
                <a:cubicBezTo>
                  <a:pt x="16244" y="4025"/>
                  <a:pt x="15758" y="3930"/>
                  <a:pt x="15322" y="5283"/>
                </a:cubicBezTo>
                <a:cubicBezTo>
                  <a:pt x="15621" y="3742"/>
                  <a:pt x="15979" y="3184"/>
                  <a:pt x="16337" y="3278"/>
                </a:cubicBezTo>
                <a:close/>
                <a:moveTo>
                  <a:pt x="17626" y="4182"/>
                </a:moveTo>
                <a:cubicBezTo>
                  <a:pt x="17825" y="4332"/>
                  <a:pt x="18019" y="4833"/>
                  <a:pt x="18193" y="5585"/>
                </a:cubicBezTo>
                <a:cubicBezTo>
                  <a:pt x="17994" y="5334"/>
                  <a:pt x="17788" y="5034"/>
                  <a:pt x="17626" y="4182"/>
                </a:cubicBezTo>
                <a:close/>
                <a:moveTo>
                  <a:pt x="16009" y="5144"/>
                </a:moveTo>
                <a:cubicBezTo>
                  <a:pt x="16400" y="4981"/>
                  <a:pt x="16797" y="5603"/>
                  <a:pt x="17146" y="7031"/>
                </a:cubicBezTo>
                <a:cubicBezTo>
                  <a:pt x="16409" y="5864"/>
                  <a:pt x="15652" y="6991"/>
                  <a:pt x="14927" y="8728"/>
                </a:cubicBezTo>
                <a:cubicBezTo>
                  <a:pt x="14932" y="8426"/>
                  <a:pt x="14936" y="8127"/>
                  <a:pt x="14939" y="7825"/>
                </a:cubicBezTo>
                <a:cubicBezTo>
                  <a:pt x="15258" y="6206"/>
                  <a:pt x="15630" y="5301"/>
                  <a:pt x="16009" y="5144"/>
                </a:cubicBezTo>
                <a:close/>
                <a:moveTo>
                  <a:pt x="1138" y="8265"/>
                </a:moveTo>
                <a:cubicBezTo>
                  <a:pt x="1175" y="8215"/>
                  <a:pt x="1214" y="8266"/>
                  <a:pt x="1248" y="8442"/>
                </a:cubicBezTo>
                <a:lnTo>
                  <a:pt x="1534" y="9888"/>
                </a:lnTo>
                <a:cubicBezTo>
                  <a:pt x="1596" y="10239"/>
                  <a:pt x="1597" y="10998"/>
                  <a:pt x="1528" y="11299"/>
                </a:cubicBezTo>
                <a:cubicBezTo>
                  <a:pt x="1422" y="11750"/>
                  <a:pt x="1310" y="12244"/>
                  <a:pt x="1204" y="12745"/>
                </a:cubicBezTo>
                <a:cubicBezTo>
                  <a:pt x="1185" y="12846"/>
                  <a:pt x="1167" y="12950"/>
                  <a:pt x="1148" y="12900"/>
                </a:cubicBezTo>
                <a:cubicBezTo>
                  <a:pt x="1136" y="12850"/>
                  <a:pt x="1130" y="12802"/>
                  <a:pt x="1117" y="12701"/>
                </a:cubicBezTo>
                <a:lnTo>
                  <a:pt x="974" y="11747"/>
                </a:lnTo>
                <a:cubicBezTo>
                  <a:pt x="880" y="11195"/>
                  <a:pt x="874" y="10092"/>
                  <a:pt x="955" y="9440"/>
                </a:cubicBezTo>
                <a:cubicBezTo>
                  <a:pt x="986" y="9190"/>
                  <a:pt x="1017" y="8942"/>
                  <a:pt x="1042" y="8691"/>
                </a:cubicBezTo>
                <a:cubicBezTo>
                  <a:pt x="1067" y="8466"/>
                  <a:pt x="1102" y="8315"/>
                  <a:pt x="1138" y="8265"/>
                </a:cubicBezTo>
                <a:close/>
                <a:moveTo>
                  <a:pt x="16810" y="8735"/>
                </a:moveTo>
                <a:cubicBezTo>
                  <a:pt x="17396" y="9287"/>
                  <a:pt x="17963" y="10592"/>
                  <a:pt x="18543" y="11394"/>
                </a:cubicBezTo>
                <a:cubicBezTo>
                  <a:pt x="19122" y="12196"/>
                  <a:pt x="19720" y="12552"/>
                  <a:pt x="20287" y="11299"/>
                </a:cubicBezTo>
                <a:cubicBezTo>
                  <a:pt x="19732" y="13053"/>
                  <a:pt x="19115" y="13101"/>
                  <a:pt x="18530" y="12349"/>
                </a:cubicBezTo>
                <a:cubicBezTo>
                  <a:pt x="17944" y="11597"/>
                  <a:pt x="17377" y="10038"/>
                  <a:pt x="16810" y="8735"/>
                </a:cubicBezTo>
                <a:close/>
                <a:moveTo>
                  <a:pt x="21364" y="8787"/>
                </a:moveTo>
                <a:cubicBezTo>
                  <a:pt x="21146" y="10491"/>
                  <a:pt x="20835" y="11443"/>
                  <a:pt x="20530" y="11343"/>
                </a:cubicBezTo>
                <a:lnTo>
                  <a:pt x="20685" y="10895"/>
                </a:lnTo>
                <a:cubicBezTo>
                  <a:pt x="20922" y="10494"/>
                  <a:pt x="21152" y="9739"/>
                  <a:pt x="21364" y="8787"/>
                </a:cubicBezTo>
                <a:close/>
                <a:moveTo>
                  <a:pt x="9147" y="8890"/>
                </a:moveTo>
                <a:cubicBezTo>
                  <a:pt x="9079" y="9992"/>
                  <a:pt x="5939" y="9690"/>
                  <a:pt x="4051" y="9991"/>
                </a:cubicBezTo>
                <a:cubicBezTo>
                  <a:pt x="3310" y="10091"/>
                  <a:pt x="2662" y="9943"/>
                  <a:pt x="1927" y="9793"/>
                </a:cubicBezTo>
                <a:lnTo>
                  <a:pt x="2088" y="9338"/>
                </a:lnTo>
                <a:cubicBezTo>
                  <a:pt x="4425" y="8937"/>
                  <a:pt x="6811" y="9341"/>
                  <a:pt x="9147" y="8890"/>
                </a:cubicBezTo>
                <a:close/>
                <a:moveTo>
                  <a:pt x="11094" y="8919"/>
                </a:moveTo>
                <a:cubicBezTo>
                  <a:pt x="11158" y="8930"/>
                  <a:pt x="11222" y="8971"/>
                  <a:pt x="11285" y="9058"/>
                </a:cubicBezTo>
                <a:cubicBezTo>
                  <a:pt x="11291" y="9058"/>
                  <a:pt x="11303" y="9059"/>
                  <a:pt x="11309" y="9147"/>
                </a:cubicBezTo>
                <a:cubicBezTo>
                  <a:pt x="11315" y="9234"/>
                  <a:pt x="11322" y="9412"/>
                  <a:pt x="11316" y="9499"/>
                </a:cubicBezTo>
                <a:cubicBezTo>
                  <a:pt x="11179" y="9674"/>
                  <a:pt x="11035" y="9584"/>
                  <a:pt x="10898" y="9235"/>
                </a:cubicBezTo>
                <a:cubicBezTo>
                  <a:pt x="10892" y="9235"/>
                  <a:pt x="10885" y="9234"/>
                  <a:pt x="10885" y="9147"/>
                </a:cubicBezTo>
                <a:cubicBezTo>
                  <a:pt x="10879" y="9059"/>
                  <a:pt x="10892" y="8970"/>
                  <a:pt x="10904" y="8970"/>
                </a:cubicBezTo>
                <a:cubicBezTo>
                  <a:pt x="10967" y="8927"/>
                  <a:pt x="11031" y="8908"/>
                  <a:pt x="11094" y="8919"/>
                </a:cubicBezTo>
                <a:close/>
                <a:moveTo>
                  <a:pt x="12748" y="9088"/>
                </a:moveTo>
                <a:cubicBezTo>
                  <a:pt x="12780" y="9088"/>
                  <a:pt x="12830" y="9190"/>
                  <a:pt x="12830" y="9440"/>
                </a:cubicBezTo>
                <a:cubicBezTo>
                  <a:pt x="12836" y="9591"/>
                  <a:pt x="12816" y="9743"/>
                  <a:pt x="12798" y="9793"/>
                </a:cubicBezTo>
                <a:cubicBezTo>
                  <a:pt x="12779" y="9893"/>
                  <a:pt x="12754" y="9844"/>
                  <a:pt x="12736" y="9844"/>
                </a:cubicBezTo>
                <a:cubicBezTo>
                  <a:pt x="12405" y="9644"/>
                  <a:pt x="12069" y="9639"/>
                  <a:pt x="11739" y="9940"/>
                </a:cubicBezTo>
                <a:cubicBezTo>
                  <a:pt x="11645" y="10040"/>
                  <a:pt x="11546" y="10090"/>
                  <a:pt x="11471" y="9639"/>
                </a:cubicBezTo>
                <a:cubicBezTo>
                  <a:pt x="11895" y="9188"/>
                  <a:pt x="12319" y="9038"/>
                  <a:pt x="12748" y="9088"/>
                </a:cubicBezTo>
                <a:close/>
                <a:moveTo>
                  <a:pt x="19920" y="10131"/>
                </a:moveTo>
                <a:cubicBezTo>
                  <a:pt x="20031" y="10131"/>
                  <a:pt x="20144" y="10166"/>
                  <a:pt x="20256" y="10241"/>
                </a:cubicBezTo>
                <a:cubicBezTo>
                  <a:pt x="20050" y="11193"/>
                  <a:pt x="19788" y="11193"/>
                  <a:pt x="19589" y="10241"/>
                </a:cubicBezTo>
                <a:cubicBezTo>
                  <a:pt x="19698" y="10166"/>
                  <a:pt x="19808" y="10131"/>
                  <a:pt x="19920" y="10131"/>
                </a:cubicBezTo>
                <a:close/>
                <a:moveTo>
                  <a:pt x="15770" y="10292"/>
                </a:moveTo>
                <a:cubicBezTo>
                  <a:pt x="16281" y="11144"/>
                  <a:pt x="16773" y="12596"/>
                  <a:pt x="17234" y="14501"/>
                </a:cubicBezTo>
                <a:cubicBezTo>
                  <a:pt x="16723" y="13699"/>
                  <a:pt x="16231" y="12297"/>
                  <a:pt x="15770" y="10292"/>
                </a:cubicBezTo>
                <a:close/>
                <a:moveTo>
                  <a:pt x="20641" y="13649"/>
                </a:moveTo>
                <a:cubicBezTo>
                  <a:pt x="20093" y="16255"/>
                  <a:pt x="18642" y="17010"/>
                  <a:pt x="17652" y="15206"/>
                </a:cubicBezTo>
                <a:cubicBezTo>
                  <a:pt x="18648" y="15907"/>
                  <a:pt x="19595" y="16506"/>
                  <a:pt x="20641" y="13649"/>
                </a:cubicBezTo>
                <a:close/>
              </a:path>
            </a:pathLst>
          </a:custGeom>
          <a:solidFill>
            <a:schemeClr val="accent4"/>
          </a:solidFill>
          <a:ln w="12700">
            <a:miter lim="400000"/>
          </a:ln>
        </p:spPr>
        <p:txBody>
          <a:bodyPr lIns="45719" rIns="45719" anchor="ctr"/>
          <a:lstStyle/>
          <a:p>
            <a:pPr defTabSz="914400">
              <a:defRPr sz="1800"/>
            </a:pPr>
            <a:endParaRPr/>
          </a:p>
        </p:txBody>
      </p:sp>
      <p:sp>
        <p:nvSpPr>
          <p:cNvPr id="126" name="Freeform 416"/>
          <p:cNvSpPr/>
          <p:nvPr/>
        </p:nvSpPr>
        <p:spPr>
          <a:xfrm>
            <a:off x="16350510" y="2590102"/>
            <a:ext cx="2295379" cy="3434173"/>
          </a:xfrm>
          <a:custGeom>
            <a:avLst/>
            <a:gdLst/>
            <a:ahLst/>
            <a:cxnLst>
              <a:cxn ang="0">
                <a:pos x="wd2" y="hd2"/>
              </a:cxn>
              <a:cxn ang="5400000">
                <a:pos x="wd2" y="hd2"/>
              </a:cxn>
              <a:cxn ang="10800000">
                <a:pos x="wd2" y="hd2"/>
              </a:cxn>
              <a:cxn ang="16200000">
                <a:pos x="wd2" y="hd2"/>
              </a:cxn>
            </a:cxnLst>
            <a:rect l="0" t="0" r="r" b="b"/>
            <a:pathLst>
              <a:path w="21476" h="21486" extrusionOk="0">
                <a:moveTo>
                  <a:pt x="7570" y="0"/>
                </a:moveTo>
                <a:cubicBezTo>
                  <a:pt x="7811" y="2071"/>
                  <a:pt x="8572" y="4061"/>
                  <a:pt x="9215" y="6078"/>
                </a:cubicBezTo>
                <a:cubicBezTo>
                  <a:pt x="9898" y="8204"/>
                  <a:pt x="10423" y="10383"/>
                  <a:pt x="10061" y="12562"/>
                </a:cubicBezTo>
                <a:cubicBezTo>
                  <a:pt x="9659" y="14714"/>
                  <a:pt x="8213" y="16866"/>
                  <a:pt x="5761" y="17781"/>
                </a:cubicBezTo>
                <a:cubicBezTo>
                  <a:pt x="4716" y="18185"/>
                  <a:pt x="3509" y="18319"/>
                  <a:pt x="2464" y="17970"/>
                </a:cubicBezTo>
                <a:cubicBezTo>
                  <a:pt x="1419" y="17620"/>
                  <a:pt x="656" y="16650"/>
                  <a:pt x="897" y="15762"/>
                </a:cubicBezTo>
                <a:cubicBezTo>
                  <a:pt x="130" y="16423"/>
                  <a:pt x="-124" y="17371"/>
                  <a:pt x="54" y="18265"/>
                </a:cubicBezTo>
                <a:cubicBezTo>
                  <a:pt x="54" y="18266"/>
                  <a:pt x="53" y="18267"/>
                  <a:pt x="54" y="18268"/>
                </a:cubicBezTo>
                <a:cubicBezTo>
                  <a:pt x="54" y="18270"/>
                  <a:pt x="57" y="18273"/>
                  <a:pt x="58" y="18275"/>
                </a:cubicBezTo>
                <a:cubicBezTo>
                  <a:pt x="100" y="18486"/>
                  <a:pt x="164" y="18691"/>
                  <a:pt x="254" y="18891"/>
                </a:cubicBezTo>
                <a:cubicBezTo>
                  <a:pt x="312" y="19017"/>
                  <a:pt x="379" y="19139"/>
                  <a:pt x="455" y="19258"/>
                </a:cubicBezTo>
                <a:cubicBezTo>
                  <a:pt x="496" y="19330"/>
                  <a:pt x="529" y="19405"/>
                  <a:pt x="574" y="19475"/>
                </a:cubicBezTo>
                <a:cubicBezTo>
                  <a:pt x="1418" y="20604"/>
                  <a:pt x="3025" y="21277"/>
                  <a:pt x="4632" y="21439"/>
                </a:cubicBezTo>
                <a:cubicBezTo>
                  <a:pt x="6240" y="21600"/>
                  <a:pt x="7888" y="21332"/>
                  <a:pt x="9415" y="20875"/>
                </a:cubicBezTo>
                <a:cubicBezTo>
                  <a:pt x="11103" y="20391"/>
                  <a:pt x="12715" y="19690"/>
                  <a:pt x="14202" y="18829"/>
                </a:cubicBezTo>
                <a:cubicBezTo>
                  <a:pt x="14764" y="18506"/>
                  <a:pt x="15405" y="18130"/>
                  <a:pt x="16088" y="18238"/>
                </a:cubicBezTo>
                <a:cubicBezTo>
                  <a:pt x="17093" y="18399"/>
                  <a:pt x="17415" y="19423"/>
                  <a:pt x="17495" y="20257"/>
                </a:cubicBezTo>
                <a:cubicBezTo>
                  <a:pt x="18822" y="19719"/>
                  <a:pt x="20150" y="19179"/>
                  <a:pt x="21476" y="18668"/>
                </a:cubicBezTo>
                <a:cubicBezTo>
                  <a:pt x="21473" y="18661"/>
                  <a:pt x="21468" y="18654"/>
                  <a:pt x="21465" y="18648"/>
                </a:cubicBezTo>
                <a:cubicBezTo>
                  <a:pt x="21469" y="18646"/>
                  <a:pt x="21472" y="18644"/>
                  <a:pt x="21476" y="18643"/>
                </a:cubicBezTo>
                <a:cubicBezTo>
                  <a:pt x="21188" y="18102"/>
                  <a:pt x="20936" y="17549"/>
                  <a:pt x="20685" y="16996"/>
                </a:cubicBezTo>
                <a:cubicBezTo>
                  <a:pt x="20684" y="16993"/>
                  <a:pt x="20683" y="16990"/>
                  <a:pt x="20681" y="16987"/>
                </a:cubicBezTo>
                <a:cubicBezTo>
                  <a:pt x="20439" y="16433"/>
                  <a:pt x="20212" y="15877"/>
                  <a:pt x="19994" y="15320"/>
                </a:cubicBezTo>
                <a:cubicBezTo>
                  <a:pt x="19992" y="15315"/>
                  <a:pt x="19989" y="15311"/>
                  <a:pt x="19987" y="15305"/>
                </a:cubicBezTo>
                <a:cubicBezTo>
                  <a:pt x="18119" y="10382"/>
                  <a:pt x="17640" y="5096"/>
                  <a:pt x="18620" y="0"/>
                </a:cubicBezTo>
                <a:lnTo>
                  <a:pt x="7570" y="0"/>
                </a:lnTo>
                <a:close/>
              </a:path>
            </a:pathLst>
          </a:custGeom>
          <a:solidFill>
            <a:schemeClr val="accent4"/>
          </a:solidFill>
          <a:ln w="12700">
            <a:miter lim="400000"/>
          </a:ln>
        </p:spPr>
        <p:txBody>
          <a:bodyPr lIns="45719" rIns="45719" anchor="ctr"/>
          <a:lstStyle/>
          <a:p>
            <a:pPr defTabSz="914400">
              <a:defRPr sz="1800"/>
            </a:pPr>
            <a:endParaRPr/>
          </a:p>
        </p:txBody>
      </p:sp>
      <p:sp>
        <p:nvSpPr>
          <p:cNvPr id="127" name="Freeform 419"/>
          <p:cNvSpPr/>
          <p:nvPr/>
        </p:nvSpPr>
        <p:spPr>
          <a:xfrm>
            <a:off x="16837421" y="879078"/>
            <a:ext cx="932535" cy="4032647"/>
          </a:xfrm>
          <a:custGeom>
            <a:avLst/>
            <a:gdLst/>
            <a:ahLst/>
            <a:cxnLst>
              <a:cxn ang="0">
                <a:pos x="wd2" y="hd2"/>
              </a:cxn>
              <a:cxn ang="5400000">
                <a:pos x="wd2" y="hd2"/>
              </a:cxn>
              <a:cxn ang="10800000">
                <a:pos x="wd2" y="hd2"/>
              </a:cxn>
              <a:cxn ang="16200000">
                <a:pos x="wd2" y="hd2"/>
              </a:cxn>
            </a:cxnLst>
            <a:rect l="0" t="0" r="r" b="b"/>
            <a:pathLst>
              <a:path w="21516" h="21600" extrusionOk="0">
                <a:moveTo>
                  <a:pt x="11593" y="0"/>
                </a:moveTo>
                <a:cubicBezTo>
                  <a:pt x="10998" y="0"/>
                  <a:pt x="10604" y="91"/>
                  <a:pt x="10604" y="230"/>
                </a:cubicBezTo>
                <a:lnTo>
                  <a:pt x="10604" y="11237"/>
                </a:lnTo>
                <a:cubicBezTo>
                  <a:pt x="9315" y="10822"/>
                  <a:pt x="7727" y="10478"/>
                  <a:pt x="5943" y="10178"/>
                </a:cubicBezTo>
                <a:cubicBezTo>
                  <a:pt x="5249" y="10086"/>
                  <a:pt x="4454" y="9971"/>
                  <a:pt x="3562" y="9925"/>
                </a:cubicBezTo>
                <a:cubicBezTo>
                  <a:pt x="2373" y="9879"/>
                  <a:pt x="1289" y="9971"/>
                  <a:pt x="595" y="10178"/>
                </a:cubicBezTo>
                <a:cubicBezTo>
                  <a:pt x="199" y="10293"/>
                  <a:pt x="0" y="10455"/>
                  <a:pt x="0" y="10616"/>
                </a:cubicBezTo>
                <a:cubicBezTo>
                  <a:pt x="0" y="11031"/>
                  <a:pt x="983" y="11422"/>
                  <a:pt x="2866" y="11722"/>
                </a:cubicBezTo>
                <a:cubicBezTo>
                  <a:pt x="4353" y="11952"/>
                  <a:pt x="6143" y="12112"/>
                  <a:pt x="8324" y="12181"/>
                </a:cubicBezTo>
                <a:cubicBezTo>
                  <a:pt x="8126" y="12204"/>
                  <a:pt x="7927" y="12252"/>
                  <a:pt x="7729" y="12298"/>
                </a:cubicBezTo>
                <a:cubicBezTo>
                  <a:pt x="7530" y="12321"/>
                  <a:pt x="7434" y="12343"/>
                  <a:pt x="7335" y="12389"/>
                </a:cubicBezTo>
                <a:cubicBezTo>
                  <a:pt x="6740" y="12527"/>
                  <a:pt x="6240" y="12711"/>
                  <a:pt x="5943" y="12918"/>
                </a:cubicBezTo>
                <a:cubicBezTo>
                  <a:pt x="5348" y="13310"/>
                  <a:pt x="5247" y="13747"/>
                  <a:pt x="5247" y="14115"/>
                </a:cubicBezTo>
                <a:lnTo>
                  <a:pt x="5055" y="18031"/>
                </a:lnTo>
                <a:cubicBezTo>
                  <a:pt x="5055" y="18169"/>
                  <a:pt x="5449" y="18260"/>
                  <a:pt x="6044" y="18260"/>
                </a:cubicBezTo>
                <a:cubicBezTo>
                  <a:pt x="6539" y="18260"/>
                  <a:pt x="7033" y="18169"/>
                  <a:pt x="7033" y="18031"/>
                </a:cubicBezTo>
                <a:lnTo>
                  <a:pt x="7234" y="14115"/>
                </a:lnTo>
                <a:cubicBezTo>
                  <a:pt x="7234" y="13770"/>
                  <a:pt x="7235" y="13402"/>
                  <a:pt x="7829" y="13080"/>
                </a:cubicBezTo>
                <a:cubicBezTo>
                  <a:pt x="8028" y="12965"/>
                  <a:pt x="8321" y="12827"/>
                  <a:pt x="8718" y="12712"/>
                </a:cubicBezTo>
                <a:cubicBezTo>
                  <a:pt x="11196" y="12574"/>
                  <a:pt x="13675" y="12504"/>
                  <a:pt x="16153" y="12527"/>
                </a:cubicBezTo>
                <a:cubicBezTo>
                  <a:pt x="16649" y="12527"/>
                  <a:pt x="17142" y="12436"/>
                  <a:pt x="17142" y="12298"/>
                </a:cubicBezTo>
                <a:cubicBezTo>
                  <a:pt x="17142" y="12205"/>
                  <a:pt x="16843" y="12112"/>
                  <a:pt x="16446" y="12066"/>
                </a:cubicBezTo>
                <a:cubicBezTo>
                  <a:pt x="16942" y="12020"/>
                  <a:pt x="17442" y="11974"/>
                  <a:pt x="17838" y="11928"/>
                </a:cubicBezTo>
                <a:cubicBezTo>
                  <a:pt x="20217" y="11582"/>
                  <a:pt x="21501" y="11145"/>
                  <a:pt x="21501" y="10684"/>
                </a:cubicBezTo>
                <a:cubicBezTo>
                  <a:pt x="21600" y="10431"/>
                  <a:pt x="21203" y="10294"/>
                  <a:pt x="20906" y="10225"/>
                </a:cubicBezTo>
                <a:cubicBezTo>
                  <a:pt x="20608" y="10156"/>
                  <a:pt x="20116" y="10087"/>
                  <a:pt x="19422" y="10087"/>
                </a:cubicBezTo>
                <a:cubicBezTo>
                  <a:pt x="19125" y="10087"/>
                  <a:pt x="18729" y="10108"/>
                  <a:pt x="18333" y="10131"/>
                </a:cubicBezTo>
                <a:cubicBezTo>
                  <a:pt x="16251" y="10270"/>
                  <a:pt x="14168" y="10615"/>
                  <a:pt x="12582" y="11075"/>
                </a:cubicBezTo>
                <a:lnTo>
                  <a:pt x="12582" y="230"/>
                </a:lnTo>
                <a:cubicBezTo>
                  <a:pt x="12582" y="91"/>
                  <a:pt x="12188" y="0"/>
                  <a:pt x="11593" y="0"/>
                </a:cubicBezTo>
                <a:close/>
                <a:moveTo>
                  <a:pt x="3068" y="10408"/>
                </a:moveTo>
                <a:cubicBezTo>
                  <a:pt x="3167" y="10408"/>
                  <a:pt x="3269" y="10408"/>
                  <a:pt x="3269" y="10408"/>
                </a:cubicBezTo>
                <a:cubicBezTo>
                  <a:pt x="3864" y="10431"/>
                  <a:pt x="4358" y="10501"/>
                  <a:pt x="4853" y="10593"/>
                </a:cubicBezTo>
                <a:cubicBezTo>
                  <a:pt x="6836" y="10915"/>
                  <a:pt x="8519" y="11306"/>
                  <a:pt x="9807" y="11790"/>
                </a:cubicBezTo>
                <a:cubicBezTo>
                  <a:pt x="7429" y="11743"/>
                  <a:pt x="5452" y="11605"/>
                  <a:pt x="3965" y="11352"/>
                </a:cubicBezTo>
                <a:cubicBezTo>
                  <a:pt x="2677" y="11144"/>
                  <a:pt x="1879" y="10870"/>
                  <a:pt x="1978" y="10640"/>
                </a:cubicBezTo>
                <a:cubicBezTo>
                  <a:pt x="1978" y="10570"/>
                  <a:pt x="2080" y="10501"/>
                  <a:pt x="2179" y="10478"/>
                </a:cubicBezTo>
                <a:cubicBezTo>
                  <a:pt x="2378" y="10432"/>
                  <a:pt x="2671" y="10408"/>
                  <a:pt x="3068" y="10408"/>
                </a:cubicBezTo>
                <a:close/>
                <a:moveTo>
                  <a:pt x="19422" y="10569"/>
                </a:moveTo>
                <a:cubicBezTo>
                  <a:pt x="19521" y="10569"/>
                  <a:pt x="19624" y="10569"/>
                  <a:pt x="19624" y="10569"/>
                </a:cubicBezTo>
                <a:cubicBezTo>
                  <a:pt x="19624" y="10569"/>
                  <a:pt x="19724" y="10592"/>
                  <a:pt x="19724" y="10661"/>
                </a:cubicBezTo>
                <a:cubicBezTo>
                  <a:pt x="19625" y="11075"/>
                  <a:pt x="17840" y="11375"/>
                  <a:pt x="16849" y="11537"/>
                </a:cubicBezTo>
                <a:cubicBezTo>
                  <a:pt x="16056" y="11652"/>
                  <a:pt x="14365" y="11744"/>
                  <a:pt x="13076" y="11813"/>
                </a:cubicBezTo>
                <a:cubicBezTo>
                  <a:pt x="13275" y="11721"/>
                  <a:pt x="13477" y="11605"/>
                  <a:pt x="13873" y="11490"/>
                </a:cubicBezTo>
                <a:cubicBezTo>
                  <a:pt x="15261" y="11029"/>
                  <a:pt x="17045" y="10708"/>
                  <a:pt x="18928" y="10593"/>
                </a:cubicBezTo>
                <a:cubicBezTo>
                  <a:pt x="19225" y="10570"/>
                  <a:pt x="19323" y="10569"/>
                  <a:pt x="19422" y="10569"/>
                </a:cubicBezTo>
                <a:close/>
                <a:moveTo>
                  <a:pt x="15759" y="13586"/>
                </a:moveTo>
                <a:cubicBezTo>
                  <a:pt x="13579" y="13586"/>
                  <a:pt x="11394" y="13609"/>
                  <a:pt x="9313" y="13701"/>
                </a:cubicBezTo>
                <a:cubicBezTo>
                  <a:pt x="8817" y="13724"/>
                  <a:pt x="8417" y="13862"/>
                  <a:pt x="8516" y="13977"/>
                </a:cubicBezTo>
                <a:cubicBezTo>
                  <a:pt x="8615" y="14092"/>
                  <a:pt x="9019" y="14162"/>
                  <a:pt x="9514" y="14162"/>
                </a:cubicBezTo>
                <a:cubicBezTo>
                  <a:pt x="9514" y="14162"/>
                  <a:pt x="9608" y="14162"/>
                  <a:pt x="9707" y="14139"/>
                </a:cubicBezTo>
                <a:cubicBezTo>
                  <a:pt x="11689" y="14069"/>
                  <a:pt x="13777" y="14024"/>
                  <a:pt x="15759" y="14047"/>
                </a:cubicBezTo>
                <a:cubicBezTo>
                  <a:pt x="16255" y="14047"/>
                  <a:pt x="16748" y="13956"/>
                  <a:pt x="16748" y="13818"/>
                </a:cubicBezTo>
                <a:cubicBezTo>
                  <a:pt x="16748" y="13702"/>
                  <a:pt x="16354" y="13586"/>
                  <a:pt x="15759" y="13586"/>
                </a:cubicBezTo>
                <a:close/>
                <a:moveTo>
                  <a:pt x="16446" y="15199"/>
                </a:moveTo>
                <a:cubicBezTo>
                  <a:pt x="14563" y="15199"/>
                  <a:pt x="12681" y="15245"/>
                  <a:pt x="10897" y="15314"/>
                </a:cubicBezTo>
                <a:cubicBezTo>
                  <a:pt x="10401" y="15314"/>
                  <a:pt x="10010" y="15452"/>
                  <a:pt x="10109" y="15567"/>
                </a:cubicBezTo>
                <a:cubicBezTo>
                  <a:pt x="10209" y="15682"/>
                  <a:pt x="10603" y="15752"/>
                  <a:pt x="11098" y="15752"/>
                </a:cubicBezTo>
                <a:cubicBezTo>
                  <a:pt x="11198" y="15752"/>
                  <a:pt x="11298" y="15750"/>
                  <a:pt x="11199" y="15773"/>
                </a:cubicBezTo>
                <a:cubicBezTo>
                  <a:pt x="12884" y="15704"/>
                  <a:pt x="14662" y="15681"/>
                  <a:pt x="16446" y="15658"/>
                </a:cubicBezTo>
                <a:cubicBezTo>
                  <a:pt x="17041" y="15658"/>
                  <a:pt x="17444" y="15567"/>
                  <a:pt x="17444" y="15429"/>
                </a:cubicBezTo>
                <a:cubicBezTo>
                  <a:pt x="17444" y="15291"/>
                  <a:pt x="17041" y="15176"/>
                  <a:pt x="16446" y="15199"/>
                </a:cubicBezTo>
                <a:close/>
                <a:moveTo>
                  <a:pt x="12582" y="16834"/>
                </a:moveTo>
                <a:cubicBezTo>
                  <a:pt x="11987" y="16811"/>
                  <a:pt x="11492" y="16902"/>
                  <a:pt x="11492" y="17040"/>
                </a:cubicBezTo>
                <a:cubicBezTo>
                  <a:pt x="11393" y="17178"/>
                  <a:pt x="11795" y="17293"/>
                  <a:pt x="12390" y="17293"/>
                </a:cubicBezTo>
                <a:lnTo>
                  <a:pt x="16052" y="17340"/>
                </a:lnTo>
                <a:cubicBezTo>
                  <a:pt x="16548" y="17340"/>
                  <a:pt x="17041" y="17249"/>
                  <a:pt x="17041" y="17134"/>
                </a:cubicBezTo>
                <a:cubicBezTo>
                  <a:pt x="17141" y="16996"/>
                  <a:pt x="16748" y="16879"/>
                  <a:pt x="16153" y="16879"/>
                </a:cubicBezTo>
                <a:lnTo>
                  <a:pt x="12582" y="16834"/>
                </a:lnTo>
                <a:close/>
                <a:moveTo>
                  <a:pt x="12976" y="18122"/>
                </a:moveTo>
                <a:cubicBezTo>
                  <a:pt x="12381" y="18145"/>
                  <a:pt x="11988" y="18262"/>
                  <a:pt x="12087" y="18377"/>
                </a:cubicBezTo>
                <a:cubicBezTo>
                  <a:pt x="12186" y="18516"/>
                  <a:pt x="12582" y="18607"/>
                  <a:pt x="13177" y="18584"/>
                </a:cubicBezTo>
                <a:cubicBezTo>
                  <a:pt x="14267" y="18561"/>
                  <a:pt x="15457" y="18585"/>
                  <a:pt x="16547" y="18654"/>
                </a:cubicBezTo>
                <a:cubicBezTo>
                  <a:pt x="16646" y="18654"/>
                  <a:pt x="16750" y="18654"/>
                  <a:pt x="16849" y="18654"/>
                </a:cubicBezTo>
                <a:cubicBezTo>
                  <a:pt x="17345" y="18654"/>
                  <a:pt x="17739" y="18584"/>
                  <a:pt x="17838" y="18469"/>
                </a:cubicBezTo>
                <a:cubicBezTo>
                  <a:pt x="18036" y="18354"/>
                  <a:pt x="17638" y="18215"/>
                  <a:pt x="17142" y="18192"/>
                </a:cubicBezTo>
                <a:cubicBezTo>
                  <a:pt x="15755" y="18123"/>
                  <a:pt x="14363" y="18099"/>
                  <a:pt x="12976" y="18122"/>
                </a:cubicBezTo>
                <a:close/>
                <a:moveTo>
                  <a:pt x="12783" y="19436"/>
                </a:moveTo>
                <a:cubicBezTo>
                  <a:pt x="12189" y="19436"/>
                  <a:pt x="11794" y="19527"/>
                  <a:pt x="11794" y="19666"/>
                </a:cubicBezTo>
                <a:cubicBezTo>
                  <a:pt x="11794" y="19804"/>
                  <a:pt x="12288" y="19897"/>
                  <a:pt x="12783" y="19897"/>
                </a:cubicBezTo>
                <a:cubicBezTo>
                  <a:pt x="14072" y="19897"/>
                  <a:pt x="15164" y="19965"/>
                  <a:pt x="16254" y="20103"/>
                </a:cubicBezTo>
                <a:cubicBezTo>
                  <a:pt x="16452" y="20126"/>
                  <a:pt x="16550" y="20127"/>
                  <a:pt x="16748" y="20127"/>
                </a:cubicBezTo>
                <a:cubicBezTo>
                  <a:pt x="17046" y="20127"/>
                  <a:pt x="17339" y="20081"/>
                  <a:pt x="17637" y="20012"/>
                </a:cubicBezTo>
                <a:cubicBezTo>
                  <a:pt x="17934" y="19897"/>
                  <a:pt x="17738" y="19758"/>
                  <a:pt x="17243" y="19689"/>
                </a:cubicBezTo>
                <a:cubicBezTo>
                  <a:pt x="15855" y="19528"/>
                  <a:pt x="14369" y="19436"/>
                  <a:pt x="12783" y="19436"/>
                </a:cubicBezTo>
                <a:close/>
                <a:moveTo>
                  <a:pt x="11886" y="20656"/>
                </a:moveTo>
                <a:cubicBezTo>
                  <a:pt x="11291" y="20633"/>
                  <a:pt x="10804" y="20726"/>
                  <a:pt x="10705" y="20841"/>
                </a:cubicBezTo>
                <a:cubicBezTo>
                  <a:pt x="10606" y="20979"/>
                  <a:pt x="10997" y="21094"/>
                  <a:pt x="11492" y="21117"/>
                </a:cubicBezTo>
                <a:cubicBezTo>
                  <a:pt x="13276" y="21210"/>
                  <a:pt x="14961" y="21346"/>
                  <a:pt x="16547" y="21577"/>
                </a:cubicBezTo>
                <a:cubicBezTo>
                  <a:pt x="16646" y="21600"/>
                  <a:pt x="16843" y="21600"/>
                  <a:pt x="17041" y="21600"/>
                </a:cubicBezTo>
                <a:cubicBezTo>
                  <a:pt x="17339" y="21600"/>
                  <a:pt x="17640" y="21555"/>
                  <a:pt x="17838" y="21509"/>
                </a:cubicBezTo>
                <a:cubicBezTo>
                  <a:pt x="18135" y="21393"/>
                  <a:pt x="18031" y="21255"/>
                  <a:pt x="17536" y="21185"/>
                </a:cubicBezTo>
                <a:cubicBezTo>
                  <a:pt x="15752" y="20932"/>
                  <a:pt x="13868" y="20748"/>
                  <a:pt x="11886" y="20656"/>
                </a:cubicBezTo>
                <a:close/>
              </a:path>
            </a:pathLst>
          </a:custGeom>
          <a:solidFill>
            <a:srgbClr val="FFFFFF"/>
          </a:solidFill>
          <a:ln w="12700">
            <a:miter lim="400000"/>
          </a:ln>
        </p:spPr>
        <p:txBody>
          <a:bodyPr lIns="45719" rIns="45719" anchor="ctr"/>
          <a:lstStyle/>
          <a:p>
            <a:pPr defTabSz="914400">
              <a:defRPr sz="1800"/>
            </a:pPr>
            <a:endParaRPr/>
          </a:p>
        </p:txBody>
      </p:sp>
      <p:sp>
        <p:nvSpPr>
          <p:cNvPr id="128" name="Freeform 428"/>
          <p:cNvSpPr/>
          <p:nvPr/>
        </p:nvSpPr>
        <p:spPr>
          <a:xfrm>
            <a:off x="18718758" y="897824"/>
            <a:ext cx="2304694" cy="3434173"/>
          </a:xfrm>
          <a:custGeom>
            <a:avLst/>
            <a:gdLst/>
            <a:ahLst/>
            <a:cxnLst>
              <a:cxn ang="0">
                <a:pos x="wd2" y="hd2"/>
              </a:cxn>
              <a:cxn ang="5400000">
                <a:pos x="wd2" y="hd2"/>
              </a:cxn>
              <a:cxn ang="10800000">
                <a:pos x="wd2" y="hd2"/>
              </a:cxn>
              <a:cxn ang="16200000">
                <a:pos x="wd2" y="hd2"/>
              </a:cxn>
            </a:cxnLst>
            <a:rect l="0" t="0" r="r" b="b"/>
            <a:pathLst>
              <a:path w="21342" h="21486" extrusionOk="0">
                <a:moveTo>
                  <a:pt x="2903" y="0"/>
                </a:moveTo>
                <a:cubicBezTo>
                  <a:pt x="3913" y="5305"/>
                  <a:pt x="3340" y="10817"/>
                  <a:pt x="1312" y="15926"/>
                </a:cubicBezTo>
                <a:cubicBezTo>
                  <a:pt x="1299" y="15926"/>
                  <a:pt x="1285" y="15924"/>
                  <a:pt x="1272" y="15924"/>
                </a:cubicBezTo>
                <a:cubicBezTo>
                  <a:pt x="914" y="16838"/>
                  <a:pt x="477" y="17755"/>
                  <a:pt x="0" y="18643"/>
                </a:cubicBezTo>
                <a:cubicBezTo>
                  <a:pt x="1313" y="19181"/>
                  <a:pt x="2627" y="19718"/>
                  <a:pt x="3940" y="20229"/>
                </a:cubicBezTo>
                <a:cubicBezTo>
                  <a:pt x="3940" y="20229"/>
                  <a:pt x="3940" y="20228"/>
                  <a:pt x="3940" y="20227"/>
                </a:cubicBezTo>
                <a:cubicBezTo>
                  <a:pt x="3965" y="20237"/>
                  <a:pt x="3992" y="20246"/>
                  <a:pt x="4017" y="20257"/>
                </a:cubicBezTo>
                <a:cubicBezTo>
                  <a:pt x="4096" y="19423"/>
                  <a:pt x="4415" y="18399"/>
                  <a:pt x="5410" y="18238"/>
                </a:cubicBezTo>
                <a:cubicBezTo>
                  <a:pt x="5729" y="18187"/>
                  <a:pt x="6039" y="18249"/>
                  <a:pt x="6336" y="18357"/>
                </a:cubicBezTo>
                <a:cubicBezTo>
                  <a:pt x="6640" y="18478"/>
                  <a:pt x="6929" y="18647"/>
                  <a:pt x="7200" y="18804"/>
                </a:cubicBezTo>
                <a:cubicBezTo>
                  <a:pt x="8579" y="19633"/>
                  <a:pt x="10110" y="20306"/>
                  <a:pt x="11749" y="20788"/>
                </a:cubicBezTo>
                <a:cubicBezTo>
                  <a:pt x="11812" y="20806"/>
                  <a:pt x="11871" y="20830"/>
                  <a:pt x="11933" y="20848"/>
                </a:cubicBezTo>
                <a:cubicBezTo>
                  <a:pt x="11961" y="20856"/>
                  <a:pt x="11987" y="20867"/>
                  <a:pt x="12014" y="20875"/>
                </a:cubicBezTo>
                <a:cubicBezTo>
                  <a:pt x="13526" y="21332"/>
                  <a:pt x="15157" y="21600"/>
                  <a:pt x="16748" y="21439"/>
                </a:cubicBezTo>
                <a:cubicBezTo>
                  <a:pt x="18339" y="21277"/>
                  <a:pt x="19929" y="20604"/>
                  <a:pt x="20765" y="19475"/>
                </a:cubicBezTo>
                <a:cubicBezTo>
                  <a:pt x="21600" y="18345"/>
                  <a:pt x="21559" y="16758"/>
                  <a:pt x="20445" y="15790"/>
                </a:cubicBezTo>
                <a:cubicBezTo>
                  <a:pt x="20684" y="16677"/>
                  <a:pt x="19928" y="17647"/>
                  <a:pt x="18894" y="17997"/>
                </a:cubicBezTo>
                <a:cubicBezTo>
                  <a:pt x="17860" y="18347"/>
                  <a:pt x="16668" y="18212"/>
                  <a:pt x="15634" y="17808"/>
                </a:cubicBezTo>
                <a:cubicBezTo>
                  <a:pt x="13208" y="16867"/>
                  <a:pt x="11776" y="14714"/>
                  <a:pt x="11378" y="12562"/>
                </a:cubicBezTo>
                <a:cubicBezTo>
                  <a:pt x="11020" y="10383"/>
                  <a:pt x="11536" y="8204"/>
                  <a:pt x="12213" y="6078"/>
                </a:cubicBezTo>
                <a:cubicBezTo>
                  <a:pt x="12849" y="4061"/>
                  <a:pt x="13606" y="2071"/>
                  <a:pt x="13844" y="0"/>
                </a:cubicBezTo>
                <a:lnTo>
                  <a:pt x="2903" y="0"/>
                </a:lnTo>
                <a:close/>
              </a:path>
            </a:pathLst>
          </a:custGeom>
          <a:solidFill>
            <a:schemeClr val="accent4"/>
          </a:solidFill>
          <a:ln w="12700">
            <a:miter lim="400000"/>
          </a:ln>
        </p:spPr>
        <p:txBody>
          <a:bodyPr lIns="45719" rIns="45719" anchor="ctr"/>
          <a:lstStyle/>
          <a:p>
            <a:pPr defTabSz="914400">
              <a:defRPr sz="1800"/>
            </a:pPr>
            <a:endParaRPr/>
          </a:p>
        </p:txBody>
      </p:sp>
      <p:sp>
        <p:nvSpPr>
          <p:cNvPr id="129" name="Freeform 431"/>
          <p:cNvSpPr/>
          <p:nvPr/>
        </p:nvSpPr>
        <p:spPr>
          <a:xfrm>
            <a:off x="19499988" y="227012"/>
            <a:ext cx="917476" cy="2833292"/>
          </a:xfrm>
          <a:custGeom>
            <a:avLst/>
            <a:gdLst/>
            <a:ahLst/>
            <a:cxnLst>
              <a:cxn ang="0">
                <a:pos x="wd2" y="hd2"/>
              </a:cxn>
              <a:cxn ang="5400000">
                <a:pos x="wd2" y="hd2"/>
              </a:cxn>
              <a:cxn ang="10800000">
                <a:pos x="wd2" y="hd2"/>
              </a:cxn>
              <a:cxn ang="16200000">
                <a:pos x="wd2" y="hd2"/>
              </a:cxn>
            </a:cxnLst>
            <a:rect l="0" t="0" r="r" b="b"/>
            <a:pathLst>
              <a:path w="21356" h="21600" extrusionOk="0">
                <a:moveTo>
                  <a:pt x="12714" y="0"/>
                </a:moveTo>
                <a:cubicBezTo>
                  <a:pt x="12114" y="0"/>
                  <a:pt x="11716" y="133"/>
                  <a:pt x="11716" y="330"/>
                </a:cubicBezTo>
                <a:lnTo>
                  <a:pt x="11716" y="6786"/>
                </a:lnTo>
                <a:cubicBezTo>
                  <a:pt x="11316" y="6623"/>
                  <a:pt x="10913" y="6458"/>
                  <a:pt x="10413" y="6327"/>
                </a:cubicBezTo>
                <a:cubicBezTo>
                  <a:pt x="8813" y="5835"/>
                  <a:pt x="6710" y="5539"/>
                  <a:pt x="4510" y="5507"/>
                </a:cubicBezTo>
                <a:cubicBezTo>
                  <a:pt x="3410" y="5474"/>
                  <a:pt x="2409" y="5539"/>
                  <a:pt x="1609" y="5703"/>
                </a:cubicBezTo>
                <a:cubicBezTo>
                  <a:pt x="509" y="5900"/>
                  <a:pt x="-89" y="6293"/>
                  <a:pt x="11" y="6687"/>
                </a:cubicBezTo>
                <a:cubicBezTo>
                  <a:pt x="211" y="7113"/>
                  <a:pt x="1215" y="7440"/>
                  <a:pt x="3115" y="7637"/>
                </a:cubicBezTo>
                <a:cubicBezTo>
                  <a:pt x="3715" y="7702"/>
                  <a:pt x="4411" y="7801"/>
                  <a:pt x="5111" y="7867"/>
                </a:cubicBezTo>
                <a:cubicBezTo>
                  <a:pt x="6410" y="8031"/>
                  <a:pt x="8016" y="8229"/>
                  <a:pt x="9416" y="8360"/>
                </a:cubicBezTo>
                <a:cubicBezTo>
                  <a:pt x="9216" y="8425"/>
                  <a:pt x="9111" y="8491"/>
                  <a:pt x="9111" y="8590"/>
                </a:cubicBezTo>
                <a:cubicBezTo>
                  <a:pt x="9111" y="8786"/>
                  <a:pt x="9518" y="8917"/>
                  <a:pt x="10118" y="8917"/>
                </a:cubicBezTo>
                <a:cubicBezTo>
                  <a:pt x="11917" y="8917"/>
                  <a:pt x="13713" y="8981"/>
                  <a:pt x="15513" y="9047"/>
                </a:cubicBezTo>
                <a:cubicBezTo>
                  <a:pt x="15513" y="9047"/>
                  <a:pt x="15614" y="9047"/>
                  <a:pt x="15614" y="9047"/>
                </a:cubicBezTo>
                <a:cubicBezTo>
                  <a:pt x="15914" y="9047"/>
                  <a:pt x="16117" y="9015"/>
                  <a:pt x="16316" y="8950"/>
                </a:cubicBezTo>
                <a:cubicBezTo>
                  <a:pt x="17216" y="9343"/>
                  <a:pt x="17408" y="9868"/>
                  <a:pt x="17508" y="10360"/>
                </a:cubicBezTo>
                <a:cubicBezTo>
                  <a:pt x="17708" y="11310"/>
                  <a:pt x="17516" y="12259"/>
                  <a:pt x="17416" y="13210"/>
                </a:cubicBezTo>
                <a:cubicBezTo>
                  <a:pt x="17116" y="14947"/>
                  <a:pt x="16817" y="16751"/>
                  <a:pt x="18617" y="18423"/>
                </a:cubicBezTo>
                <a:cubicBezTo>
                  <a:pt x="18717" y="18554"/>
                  <a:pt x="19113" y="18650"/>
                  <a:pt x="19513" y="18650"/>
                </a:cubicBezTo>
                <a:cubicBezTo>
                  <a:pt x="19613" y="18650"/>
                  <a:pt x="19709" y="18653"/>
                  <a:pt x="19809" y="18620"/>
                </a:cubicBezTo>
                <a:cubicBezTo>
                  <a:pt x="20308" y="18554"/>
                  <a:pt x="20609" y="18357"/>
                  <a:pt x="20409" y="18193"/>
                </a:cubicBezTo>
                <a:cubicBezTo>
                  <a:pt x="18709" y="16620"/>
                  <a:pt x="19010" y="14980"/>
                  <a:pt x="19310" y="13210"/>
                </a:cubicBezTo>
                <a:cubicBezTo>
                  <a:pt x="19510" y="12259"/>
                  <a:pt x="19611" y="11244"/>
                  <a:pt x="19411" y="10293"/>
                </a:cubicBezTo>
                <a:cubicBezTo>
                  <a:pt x="19311" y="9670"/>
                  <a:pt x="19010" y="8981"/>
                  <a:pt x="17610" y="8457"/>
                </a:cubicBezTo>
                <a:cubicBezTo>
                  <a:pt x="17510" y="8391"/>
                  <a:pt x="17311" y="8359"/>
                  <a:pt x="17111" y="8327"/>
                </a:cubicBezTo>
                <a:cubicBezTo>
                  <a:pt x="17811" y="8228"/>
                  <a:pt x="18508" y="8097"/>
                  <a:pt x="19208" y="7933"/>
                </a:cubicBezTo>
                <a:cubicBezTo>
                  <a:pt x="19908" y="7802"/>
                  <a:pt x="20508" y="7669"/>
                  <a:pt x="20908" y="7440"/>
                </a:cubicBezTo>
                <a:cubicBezTo>
                  <a:pt x="21408" y="7178"/>
                  <a:pt x="21511" y="6852"/>
                  <a:pt x="21111" y="6590"/>
                </a:cubicBezTo>
                <a:cubicBezTo>
                  <a:pt x="20911" y="6426"/>
                  <a:pt x="20410" y="6295"/>
                  <a:pt x="19910" y="6230"/>
                </a:cubicBezTo>
                <a:cubicBezTo>
                  <a:pt x="19210" y="6131"/>
                  <a:pt x="18312" y="6162"/>
                  <a:pt x="17213" y="6293"/>
                </a:cubicBezTo>
                <a:cubicBezTo>
                  <a:pt x="15913" y="6490"/>
                  <a:pt x="14711" y="6753"/>
                  <a:pt x="13711" y="7113"/>
                </a:cubicBezTo>
                <a:lnTo>
                  <a:pt x="13711" y="330"/>
                </a:lnTo>
                <a:cubicBezTo>
                  <a:pt x="13711" y="133"/>
                  <a:pt x="13314" y="0"/>
                  <a:pt x="12714" y="0"/>
                </a:cubicBezTo>
                <a:close/>
                <a:moveTo>
                  <a:pt x="4113" y="6130"/>
                </a:moveTo>
                <a:cubicBezTo>
                  <a:pt x="4213" y="6130"/>
                  <a:pt x="4318" y="6130"/>
                  <a:pt x="4418" y="6130"/>
                </a:cubicBezTo>
                <a:cubicBezTo>
                  <a:pt x="6118" y="6163"/>
                  <a:pt x="7809" y="6393"/>
                  <a:pt x="9009" y="6786"/>
                </a:cubicBezTo>
                <a:cubicBezTo>
                  <a:pt x="9909" y="7049"/>
                  <a:pt x="10615" y="7410"/>
                  <a:pt x="11115" y="7803"/>
                </a:cubicBezTo>
                <a:cubicBezTo>
                  <a:pt x="9516" y="7705"/>
                  <a:pt x="7514" y="7440"/>
                  <a:pt x="5914" y="7243"/>
                </a:cubicBezTo>
                <a:cubicBezTo>
                  <a:pt x="5214" y="7145"/>
                  <a:pt x="4510" y="7049"/>
                  <a:pt x="3910" y="6983"/>
                </a:cubicBezTo>
                <a:cubicBezTo>
                  <a:pt x="3310" y="6918"/>
                  <a:pt x="2217" y="6786"/>
                  <a:pt x="2117" y="6557"/>
                </a:cubicBezTo>
                <a:cubicBezTo>
                  <a:pt x="2117" y="6458"/>
                  <a:pt x="2318" y="6295"/>
                  <a:pt x="2718" y="6230"/>
                </a:cubicBezTo>
                <a:cubicBezTo>
                  <a:pt x="3118" y="6164"/>
                  <a:pt x="3513" y="6130"/>
                  <a:pt x="4113" y="6130"/>
                </a:cubicBezTo>
                <a:close/>
                <a:moveTo>
                  <a:pt x="19014" y="6850"/>
                </a:moveTo>
                <a:cubicBezTo>
                  <a:pt x="19114" y="6850"/>
                  <a:pt x="19108" y="6850"/>
                  <a:pt x="19208" y="6850"/>
                </a:cubicBezTo>
                <a:cubicBezTo>
                  <a:pt x="19308" y="6850"/>
                  <a:pt x="19311" y="6884"/>
                  <a:pt x="19411" y="6917"/>
                </a:cubicBezTo>
                <a:cubicBezTo>
                  <a:pt x="19411" y="6917"/>
                  <a:pt x="19308" y="7015"/>
                  <a:pt x="19208" y="7113"/>
                </a:cubicBezTo>
                <a:cubicBezTo>
                  <a:pt x="19008" y="7212"/>
                  <a:pt x="18612" y="7311"/>
                  <a:pt x="18312" y="7410"/>
                </a:cubicBezTo>
                <a:cubicBezTo>
                  <a:pt x="17112" y="7672"/>
                  <a:pt x="15712" y="7868"/>
                  <a:pt x="14312" y="7966"/>
                </a:cubicBezTo>
                <a:cubicBezTo>
                  <a:pt x="15312" y="7508"/>
                  <a:pt x="16609" y="7146"/>
                  <a:pt x="18109" y="6917"/>
                </a:cubicBezTo>
                <a:cubicBezTo>
                  <a:pt x="18509" y="6851"/>
                  <a:pt x="18814" y="6850"/>
                  <a:pt x="19014" y="6850"/>
                </a:cubicBezTo>
                <a:close/>
                <a:moveTo>
                  <a:pt x="9711" y="10326"/>
                </a:moveTo>
                <a:cubicBezTo>
                  <a:pt x="9111" y="10326"/>
                  <a:pt x="8713" y="10457"/>
                  <a:pt x="8713" y="10653"/>
                </a:cubicBezTo>
                <a:cubicBezTo>
                  <a:pt x="8713" y="10850"/>
                  <a:pt x="9211" y="10980"/>
                  <a:pt x="9711" y="10980"/>
                </a:cubicBezTo>
                <a:cubicBezTo>
                  <a:pt x="11111" y="10947"/>
                  <a:pt x="12515" y="10982"/>
                  <a:pt x="13915" y="11080"/>
                </a:cubicBezTo>
                <a:cubicBezTo>
                  <a:pt x="14015" y="11080"/>
                  <a:pt x="14009" y="11080"/>
                  <a:pt x="14109" y="11080"/>
                </a:cubicBezTo>
                <a:cubicBezTo>
                  <a:pt x="14608" y="11080"/>
                  <a:pt x="15017" y="10981"/>
                  <a:pt x="15217" y="10850"/>
                </a:cubicBezTo>
                <a:cubicBezTo>
                  <a:pt x="15317" y="10653"/>
                  <a:pt x="14913" y="10489"/>
                  <a:pt x="14413" y="10457"/>
                </a:cubicBezTo>
                <a:cubicBezTo>
                  <a:pt x="12914" y="10358"/>
                  <a:pt x="11311" y="10294"/>
                  <a:pt x="9711" y="10326"/>
                </a:cubicBezTo>
                <a:close/>
                <a:moveTo>
                  <a:pt x="10709" y="12444"/>
                </a:moveTo>
                <a:cubicBezTo>
                  <a:pt x="9934" y="12440"/>
                  <a:pt x="9159" y="12457"/>
                  <a:pt x="8409" y="12490"/>
                </a:cubicBezTo>
                <a:cubicBezTo>
                  <a:pt x="7909" y="12490"/>
                  <a:pt x="7514" y="12686"/>
                  <a:pt x="7614" y="12850"/>
                </a:cubicBezTo>
                <a:cubicBezTo>
                  <a:pt x="7614" y="13014"/>
                  <a:pt x="8213" y="13146"/>
                  <a:pt x="8713" y="13113"/>
                </a:cubicBezTo>
                <a:cubicBezTo>
                  <a:pt x="10113" y="13048"/>
                  <a:pt x="11414" y="13078"/>
                  <a:pt x="12714" y="13143"/>
                </a:cubicBezTo>
                <a:cubicBezTo>
                  <a:pt x="12814" y="13143"/>
                  <a:pt x="12817" y="13143"/>
                  <a:pt x="12917" y="13143"/>
                </a:cubicBezTo>
                <a:cubicBezTo>
                  <a:pt x="13417" y="13143"/>
                  <a:pt x="13813" y="13048"/>
                  <a:pt x="13813" y="12916"/>
                </a:cubicBezTo>
                <a:cubicBezTo>
                  <a:pt x="13913" y="12720"/>
                  <a:pt x="13509" y="12556"/>
                  <a:pt x="13009" y="12523"/>
                </a:cubicBezTo>
                <a:cubicBezTo>
                  <a:pt x="12259" y="12474"/>
                  <a:pt x="11484" y="12449"/>
                  <a:pt x="10709" y="12444"/>
                </a:cubicBezTo>
                <a:close/>
                <a:moveTo>
                  <a:pt x="9452" y="14853"/>
                </a:moveTo>
                <a:cubicBezTo>
                  <a:pt x="8640" y="14849"/>
                  <a:pt x="7814" y="14881"/>
                  <a:pt x="7014" y="14947"/>
                </a:cubicBezTo>
                <a:cubicBezTo>
                  <a:pt x="6514" y="14979"/>
                  <a:pt x="6212" y="15176"/>
                  <a:pt x="6311" y="15340"/>
                </a:cubicBezTo>
                <a:cubicBezTo>
                  <a:pt x="6411" y="15504"/>
                  <a:pt x="7013" y="15603"/>
                  <a:pt x="7512" y="15570"/>
                </a:cubicBezTo>
                <a:cubicBezTo>
                  <a:pt x="8812" y="15472"/>
                  <a:pt x="10109" y="15472"/>
                  <a:pt x="11309" y="15603"/>
                </a:cubicBezTo>
                <a:cubicBezTo>
                  <a:pt x="11409" y="15603"/>
                  <a:pt x="11514" y="15603"/>
                  <a:pt x="11614" y="15603"/>
                </a:cubicBezTo>
                <a:cubicBezTo>
                  <a:pt x="12114" y="15603"/>
                  <a:pt x="12510" y="15504"/>
                  <a:pt x="12510" y="15373"/>
                </a:cubicBezTo>
                <a:cubicBezTo>
                  <a:pt x="12610" y="15209"/>
                  <a:pt x="12308" y="15045"/>
                  <a:pt x="11808" y="14980"/>
                </a:cubicBezTo>
                <a:cubicBezTo>
                  <a:pt x="11058" y="14898"/>
                  <a:pt x="10265" y="14857"/>
                  <a:pt x="9452" y="14853"/>
                </a:cubicBezTo>
                <a:close/>
                <a:moveTo>
                  <a:pt x="9175" y="17062"/>
                </a:moveTo>
                <a:cubicBezTo>
                  <a:pt x="8438" y="17078"/>
                  <a:pt x="7714" y="17128"/>
                  <a:pt x="7014" y="17210"/>
                </a:cubicBezTo>
                <a:cubicBezTo>
                  <a:pt x="6514" y="17275"/>
                  <a:pt x="6213" y="17473"/>
                  <a:pt x="6413" y="17636"/>
                </a:cubicBezTo>
                <a:cubicBezTo>
                  <a:pt x="6513" y="17800"/>
                  <a:pt x="6909" y="17863"/>
                  <a:pt x="7309" y="17863"/>
                </a:cubicBezTo>
                <a:cubicBezTo>
                  <a:pt x="7409" y="17863"/>
                  <a:pt x="7516" y="17863"/>
                  <a:pt x="7716" y="17863"/>
                </a:cubicBezTo>
                <a:cubicBezTo>
                  <a:pt x="8716" y="17732"/>
                  <a:pt x="9914" y="17701"/>
                  <a:pt x="11014" y="17767"/>
                </a:cubicBezTo>
                <a:cubicBezTo>
                  <a:pt x="11614" y="17799"/>
                  <a:pt x="12115" y="17667"/>
                  <a:pt x="12215" y="17503"/>
                </a:cubicBezTo>
                <a:cubicBezTo>
                  <a:pt x="12315" y="17307"/>
                  <a:pt x="11911" y="17143"/>
                  <a:pt x="11411" y="17110"/>
                </a:cubicBezTo>
                <a:cubicBezTo>
                  <a:pt x="10661" y="17061"/>
                  <a:pt x="9913" y="17045"/>
                  <a:pt x="9175" y="17062"/>
                </a:cubicBezTo>
                <a:close/>
                <a:moveTo>
                  <a:pt x="9573" y="19074"/>
                </a:moveTo>
                <a:cubicBezTo>
                  <a:pt x="8424" y="19071"/>
                  <a:pt x="7260" y="19168"/>
                  <a:pt x="6210" y="19340"/>
                </a:cubicBezTo>
                <a:cubicBezTo>
                  <a:pt x="5710" y="19438"/>
                  <a:pt x="5513" y="19636"/>
                  <a:pt x="5813" y="19800"/>
                </a:cubicBezTo>
                <a:cubicBezTo>
                  <a:pt x="6013" y="19898"/>
                  <a:pt x="6309" y="19963"/>
                  <a:pt x="6709" y="19963"/>
                </a:cubicBezTo>
                <a:cubicBezTo>
                  <a:pt x="6909" y="19963"/>
                  <a:pt x="7117" y="19962"/>
                  <a:pt x="7217" y="19897"/>
                </a:cubicBezTo>
                <a:cubicBezTo>
                  <a:pt x="8117" y="19733"/>
                  <a:pt x="9313" y="19668"/>
                  <a:pt x="10413" y="19733"/>
                </a:cubicBezTo>
                <a:cubicBezTo>
                  <a:pt x="10913" y="19766"/>
                  <a:pt x="11413" y="19634"/>
                  <a:pt x="11513" y="19470"/>
                </a:cubicBezTo>
                <a:cubicBezTo>
                  <a:pt x="11613" y="19306"/>
                  <a:pt x="11209" y="19143"/>
                  <a:pt x="10709" y="19110"/>
                </a:cubicBezTo>
                <a:cubicBezTo>
                  <a:pt x="10334" y="19085"/>
                  <a:pt x="9955" y="19075"/>
                  <a:pt x="9573" y="19074"/>
                </a:cubicBezTo>
                <a:close/>
                <a:moveTo>
                  <a:pt x="10616" y="20717"/>
                </a:moveTo>
                <a:lnTo>
                  <a:pt x="7115" y="20946"/>
                </a:lnTo>
                <a:cubicBezTo>
                  <a:pt x="6515" y="20979"/>
                  <a:pt x="6212" y="21176"/>
                  <a:pt x="6311" y="21340"/>
                </a:cubicBezTo>
                <a:cubicBezTo>
                  <a:pt x="6411" y="21504"/>
                  <a:pt x="6809" y="21600"/>
                  <a:pt x="7309" y="21600"/>
                </a:cubicBezTo>
                <a:cubicBezTo>
                  <a:pt x="7409" y="21600"/>
                  <a:pt x="7512" y="21600"/>
                  <a:pt x="7512" y="21600"/>
                </a:cubicBezTo>
                <a:lnTo>
                  <a:pt x="11014" y="21373"/>
                </a:lnTo>
                <a:cubicBezTo>
                  <a:pt x="11614" y="21340"/>
                  <a:pt x="11908" y="21144"/>
                  <a:pt x="11808" y="20980"/>
                </a:cubicBezTo>
                <a:cubicBezTo>
                  <a:pt x="11708" y="20783"/>
                  <a:pt x="11116" y="20684"/>
                  <a:pt x="10616" y="20717"/>
                </a:cubicBezTo>
                <a:close/>
              </a:path>
            </a:pathLst>
          </a:custGeom>
          <a:solidFill>
            <a:srgbClr val="FFFFFF"/>
          </a:solidFill>
          <a:ln w="12700">
            <a:miter lim="400000"/>
          </a:ln>
        </p:spPr>
        <p:txBody>
          <a:bodyPr lIns="45719" rIns="45719" anchor="ctr"/>
          <a:lstStyle/>
          <a:p>
            <a:pPr defTabSz="914400">
              <a:defRPr sz="1800"/>
            </a:pPr>
            <a:endParaRPr/>
          </a:p>
        </p:txBody>
      </p:sp>
      <p:pic>
        <p:nvPicPr>
          <p:cNvPr id="5" name="Picture 4">
            <a:extLst>
              <a:ext uri="{FF2B5EF4-FFF2-40B4-BE49-F238E27FC236}">
                <a16:creationId xmlns:a16="http://schemas.microsoft.com/office/drawing/2014/main" id="{45856E5F-C4A1-3A85-9075-B9F550BEC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82" y="1714500"/>
            <a:ext cx="20882036" cy="1177448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1" name="Shape"/>
          <p:cNvSpPr/>
          <p:nvPr/>
        </p:nvSpPr>
        <p:spPr>
          <a:xfrm>
            <a:off x="408236" y="796007"/>
            <a:ext cx="24364563" cy="12483174"/>
          </a:xfrm>
          <a:custGeom>
            <a:avLst/>
            <a:gdLst/>
            <a:ahLst/>
            <a:cxnLst>
              <a:cxn ang="0">
                <a:pos x="wd2" y="hd2"/>
              </a:cxn>
              <a:cxn ang="5400000">
                <a:pos x="wd2" y="hd2"/>
              </a:cxn>
              <a:cxn ang="10800000">
                <a:pos x="wd2" y="hd2"/>
              </a:cxn>
              <a:cxn ang="16200000">
                <a:pos x="wd2" y="hd2"/>
              </a:cxn>
            </a:cxnLst>
            <a:rect l="0" t="0" r="r" b="b"/>
            <a:pathLst>
              <a:path w="21368" h="20671" extrusionOk="0">
                <a:moveTo>
                  <a:pt x="555" y="1464"/>
                </a:moveTo>
                <a:cubicBezTo>
                  <a:pt x="230" y="2702"/>
                  <a:pt x="966" y="3816"/>
                  <a:pt x="1063" y="5097"/>
                </a:cubicBezTo>
                <a:cubicBezTo>
                  <a:pt x="1151" y="6249"/>
                  <a:pt x="737" y="7239"/>
                  <a:pt x="451" y="8262"/>
                </a:cubicBezTo>
                <a:cubicBezTo>
                  <a:pt x="254" y="8967"/>
                  <a:pt x="117" y="9728"/>
                  <a:pt x="76" y="10521"/>
                </a:cubicBezTo>
                <a:cubicBezTo>
                  <a:pt x="26" y="11507"/>
                  <a:pt x="128" y="12499"/>
                  <a:pt x="87" y="13487"/>
                </a:cubicBezTo>
                <a:cubicBezTo>
                  <a:pt x="36" y="14715"/>
                  <a:pt x="-171" y="16088"/>
                  <a:pt x="318" y="16894"/>
                </a:cubicBezTo>
                <a:cubicBezTo>
                  <a:pt x="522" y="17229"/>
                  <a:pt x="798" y="17324"/>
                  <a:pt x="1048" y="17511"/>
                </a:cubicBezTo>
                <a:cubicBezTo>
                  <a:pt x="2268" y="18427"/>
                  <a:pt x="3316" y="21488"/>
                  <a:pt x="4444" y="19868"/>
                </a:cubicBezTo>
                <a:cubicBezTo>
                  <a:pt x="4863" y="19265"/>
                  <a:pt x="4974" y="18059"/>
                  <a:pt x="5476" y="17684"/>
                </a:cubicBezTo>
                <a:cubicBezTo>
                  <a:pt x="6489" y="16928"/>
                  <a:pt x="6963" y="19687"/>
                  <a:pt x="7857" y="20261"/>
                </a:cubicBezTo>
                <a:cubicBezTo>
                  <a:pt x="8516" y="20685"/>
                  <a:pt x="9174" y="19903"/>
                  <a:pt x="9853" y="19730"/>
                </a:cubicBezTo>
                <a:cubicBezTo>
                  <a:pt x="10266" y="19625"/>
                  <a:pt x="10683" y="19750"/>
                  <a:pt x="11079" y="19997"/>
                </a:cubicBezTo>
                <a:cubicBezTo>
                  <a:pt x="11398" y="20195"/>
                  <a:pt x="11704" y="20472"/>
                  <a:pt x="12034" y="20595"/>
                </a:cubicBezTo>
                <a:cubicBezTo>
                  <a:pt x="12399" y="20731"/>
                  <a:pt x="12774" y="20674"/>
                  <a:pt x="13135" y="20503"/>
                </a:cubicBezTo>
                <a:cubicBezTo>
                  <a:pt x="13729" y="20222"/>
                  <a:pt x="14271" y="19642"/>
                  <a:pt x="14863" y="19348"/>
                </a:cubicBezTo>
                <a:cubicBezTo>
                  <a:pt x="15704" y="18932"/>
                  <a:pt x="16586" y="19116"/>
                  <a:pt x="17450" y="18953"/>
                </a:cubicBezTo>
                <a:cubicBezTo>
                  <a:pt x="18666" y="18723"/>
                  <a:pt x="19829" y="17806"/>
                  <a:pt x="20674" y="16140"/>
                </a:cubicBezTo>
                <a:cubicBezTo>
                  <a:pt x="20977" y="15541"/>
                  <a:pt x="21233" y="14845"/>
                  <a:pt x="21328" y="14036"/>
                </a:cubicBezTo>
                <a:cubicBezTo>
                  <a:pt x="21429" y="13173"/>
                  <a:pt x="21336" y="12275"/>
                  <a:pt x="21095" y="11517"/>
                </a:cubicBezTo>
                <a:cubicBezTo>
                  <a:pt x="20566" y="9855"/>
                  <a:pt x="19467" y="9210"/>
                  <a:pt x="18865" y="7651"/>
                </a:cubicBezTo>
                <a:cubicBezTo>
                  <a:pt x="18545" y="6822"/>
                  <a:pt x="18394" y="5807"/>
                  <a:pt x="18413" y="4782"/>
                </a:cubicBezTo>
                <a:cubicBezTo>
                  <a:pt x="18428" y="3888"/>
                  <a:pt x="18562" y="2941"/>
                  <a:pt x="18308" y="2177"/>
                </a:cubicBezTo>
                <a:cubicBezTo>
                  <a:pt x="18112" y="1588"/>
                  <a:pt x="17749" y="1329"/>
                  <a:pt x="17409" y="1062"/>
                </a:cubicBezTo>
                <a:cubicBezTo>
                  <a:pt x="17097" y="816"/>
                  <a:pt x="16790" y="540"/>
                  <a:pt x="16463" y="374"/>
                </a:cubicBezTo>
                <a:cubicBezTo>
                  <a:pt x="15507" y="-112"/>
                  <a:pt x="14516" y="361"/>
                  <a:pt x="13569" y="892"/>
                </a:cubicBezTo>
                <a:cubicBezTo>
                  <a:pt x="12455" y="1516"/>
                  <a:pt x="11297" y="2211"/>
                  <a:pt x="10182" y="1579"/>
                </a:cubicBezTo>
                <a:cubicBezTo>
                  <a:pt x="9886" y="1412"/>
                  <a:pt x="9607" y="1152"/>
                  <a:pt x="9335" y="876"/>
                </a:cubicBezTo>
                <a:cubicBezTo>
                  <a:pt x="8944" y="482"/>
                  <a:pt x="8551" y="45"/>
                  <a:pt x="8107" y="3"/>
                </a:cubicBezTo>
                <a:cubicBezTo>
                  <a:pt x="7660" y="-39"/>
                  <a:pt x="7243" y="330"/>
                  <a:pt x="6817" y="584"/>
                </a:cubicBezTo>
                <a:cubicBezTo>
                  <a:pt x="6130" y="994"/>
                  <a:pt x="5408" y="1106"/>
                  <a:pt x="4695" y="1295"/>
                </a:cubicBezTo>
                <a:cubicBezTo>
                  <a:pt x="4371" y="1381"/>
                  <a:pt x="4046" y="1484"/>
                  <a:pt x="3719" y="1440"/>
                </a:cubicBezTo>
                <a:cubicBezTo>
                  <a:pt x="2813" y="1320"/>
                  <a:pt x="1955" y="109"/>
                  <a:pt x="1077" y="674"/>
                </a:cubicBezTo>
                <a:cubicBezTo>
                  <a:pt x="857" y="815"/>
                  <a:pt x="658" y="1072"/>
                  <a:pt x="555" y="1464"/>
                </a:cubicBezTo>
                <a:close/>
              </a:path>
            </a:pathLst>
          </a:custGeom>
          <a:solidFill>
            <a:schemeClr val="accent2">
              <a:alpha val="69911"/>
            </a:schemeClr>
          </a:solidFill>
          <a:ln w="25400">
            <a:miter lim="400000"/>
          </a:ln>
        </p:spPr>
        <p:txBody>
          <a:bodyPr tIns="91439" bIns="91439"/>
          <a:lstStyle/>
          <a:p>
            <a:endParaRPr/>
          </a:p>
        </p:txBody>
      </p:sp>
      <p:sp>
        <p:nvSpPr>
          <p:cNvPr id="132" name="Shape"/>
          <p:cNvSpPr/>
          <p:nvPr/>
        </p:nvSpPr>
        <p:spPr>
          <a:xfrm>
            <a:off x="4135443" y="1682322"/>
            <a:ext cx="19194051" cy="10900755"/>
          </a:xfrm>
          <a:custGeom>
            <a:avLst/>
            <a:gdLst/>
            <a:ahLst/>
            <a:cxnLst>
              <a:cxn ang="0">
                <a:pos x="wd2" y="hd2"/>
              </a:cxn>
              <a:cxn ang="5400000">
                <a:pos x="wd2" y="hd2"/>
              </a:cxn>
              <a:cxn ang="10800000">
                <a:pos x="wd2" y="hd2"/>
              </a:cxn>
              <a:cxn ang="16200000">
                <a:pos x="wd2" y="hd2"/>
              </a:cxn>
            </a:cxnLst>
            <a:rect l="0" t="0" r="r" b="b"/>
            <a:pathLst>
              <a:path w="21006" h="20377" extrusionOk="0">
                <a:moveTo>
                  <a:pt x="1319" y="1988"/>
                </a:moveTo>
                <a:cubicBezTo>
                  <a:pt x="2042" y="-568"/>
                  <a:pt x="4084" y="-370"/>
                  <a:pt x="5788" y="962"/>
                </a:cubicBezTo>
                <a:cubicBezTo>
                  <a:pt x="6544" y="1553"/>
                  <a:pt x="7295" y="2250"/>
                  <a:pt x="8127" y="2309"/>
                </a:cubicBezTo>
                <a:cubicBezTo>
                  <a:pt x="8637" y="2346"/>
                  <a:pt x="9137" y="2135"/>
                  <a:pt x="9628" y="1901"/>
                </a:cubicBezTo>
                <a:cubicBezTo>
                  <a:pt x="11267" y="1121"/>
                  <a:pt x="12893" y="73"/>
                  <a:pt x="14598" y="146"/>
                </a:cubicBezTo>
                <a:cubicBezTo>
                  <a:pt x="16172" y="214"/>
                  <a:pt x="17708" y="1562"/>
                  <a:pt x="17811" y="4045"/>
                </a:cubicBezTo>
                <a:cubicBezTo>
                  <a:pt x="17865" y="5352"/>
                  <a:pt x="17412" y="6718"/>
                  <a:pt x="17795" y="7892"/>
                </a:cubicBezTo>
                <a:cubicBezTo>
                  <a:pt x="18376" y="9675"/>
                  <a:pt x="20016" y="8900"/>
                  <a:pt x="20718" y="10459"/>
                </a:cubicBezTo>
                <a:cubicBezTo>
                  <a:pt x="21400" y="11971"/>
                  <a:pt x="20788" y="14083"/>
                  <a:pt x="19736" y="15270"/>
                </a:cubicBezTo>
                <a:cubicBezTo>
                  <a:pt x="18568" y="16589"/>
                  <a:pt x="17155" y="16977"/>
                  <a:pt x="15761" y="17163"/>
                </a:cubicBezTo>
                <a:cubicBezTo>
                  <a:pt x="13784" y="17427"/>
                  <a:pt x="11754" y="17336"/>
                  <a:pt x="9908" y="18603"/>
                </a:cubicBezTo>
                <a:cubicBezTo>
                  <a:pt x="8590" y="19507"/>
                  <a:pt x="7255" y="21032"/>
                  <a:pt x="5947" y="20070"/>
                </a:cubicBezTo>
                <a:cubicBezTo>
                  <a:pt x="4689" y="19145"/>
                  <a:pt x="3850" y="15966"/>
                  <a:pt x="2474" y="17024"/>
                </a:cubicBezTo>
                <a:cubicBezTo>
                  <a:pt x="2074" y="17331"/>
                  <a:pt x="1781" y="18055"/>
                  <a:pt x="1334" y="18053"/>
                </a:cubicBezTo>
                <a:cubicBezTo>
                  <a:pt x="663" y="18052"/>
                  <a:pt x="401" y="16719"/>
                  <a:pt x="297" y="15463"/>
                </a:cubicBezTo>
                <a:cubicBezTo>
                  <a:pt x="116" y="13279"/>
                  <a:pt x="-200" y="11053"/>
                  <a:pt x="174" y="8933"/>
                </a:cubicBezTo>
                <a:cubicBezTo>
                  <a:pt x="397" y="7676"/>
                  <a:pt x="854" y="6562"/>
                  <a:pt x="1005" y="5272"/>
                </a:cubicBezTo>
                <a:cubicBezTo>
                  <a:pt x="1133" y="4176"/>
                  <a:pt x="1033" y="3000"/>
                  <a:pt x="1319" y="1988"/>
                </a:cubicBezTo>
                <a:close/>
              </a:path>
            </a:pathLst>
          </a:custGeom>
          <a:solidFill>
            <a:schemeClr val="accent3"/>
          </a:solidFill>
          <a:ln w="25400">
            <a:miter lim="400000"/>
          </a:ln>
        </p:spPr>
        <p:txBody>
          <a:bodyPr tIns="91439" bIns="91439"/>
          <a:lstStyle/>
          <a:p>
            <a:endParaRPr/>
          </a:p>
        </p:txBody>
      </p:sp>
      <p:sp>
        <p:nvSpPr>
          <p:cNvPr id="133" name="Two columns of content"/>
          <p:cNvSpPr txBox="1"/>
          <p:nvPr/>
        </p:nvSpPr>
        <p:spPr>
          <a:xfrm>
            <a:off x="5980674" y="321164"/>
            <a:ext cx="11999319" cy="1015661"/>
          </a:xfrm>
          <a:prstGeom prst="rect">
            <a:avLst/>
          </a:prstGeom>
          <a:ln w="25400">
            <a:miter lim="400000"/>
          </a:ln>
          <a:effectLst>
            <a:outerShdw dist="64611" dir="9600000" rotWithShape="0">
              <a:srgbClr val="D2833D"/>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a:solidFill>
                  <a:srgbClr val="FFFFFF"/>
                </a:solidFill>
                <a:latin typeface="Berkshire Swash Regular"/>
                <a:ea typeface="Berkshire Swash Regular"/>
                <a:cs typeface="Berkshire Swash Regular"/>
                <a:sym typeface="Berkshire Swash Regular"/>
              </a:defRPr>
            </a:lvl1pPr>
          </a:lstStyle>
          <a:p>
            <a:r>
              <a:rPr lang="en-US" sz="5400" dirty="0" err="1"/>
              <a:t>Screenshoot</a:t>
            </a:r>
            <a:r>
              <a:rPr lang="en-US" sz="5400" dirty="0"/>
              <a:t> </a:t>
            </a:r>
            <a:r>
              <a:rPr lang="en-US" sz="5400" dirty="0" err="1"/>
              <a:t>Tampilan</a:t>
            </a:r>
            <a:r>
              <a:rPr lang="en-US" sz="5400" dirty="0"/>
              <a:t> </a:t>
            </a:r>
            <a:r>
              <a:rPr lang="en-US" sz="5400" dirty="0" err="1"/>
              <a:t>Unggahan</a:t>
            </a:r>
            <a:r>
              <a:rPr lang="en-US" sz="5400" dirty="0"/>
              <a:t> </a:t>
            </a:r>
            <a:r>
              <a:rPr lang="en-US" sz="5400" dirty="0" err="1"/>
              <a:t>Github</a:t>
            </a:r>
            <a:endParaRPr sz="5400" dirty="0"/>
          </a:p>
        </p:txBody>
      </p:sp>
      <p:sp>
        <p:nvSpPr>
          <p:cNvPr id="136" name="Freeform 246"/>
          <p:cNvSpPr/>
          <p:nvPr/>
        </p:nvSpPr>
        <p:spPr>
          <a:xfrm>
            <a:off x="-2721769" y="502980"/>
            <a:ext cx="8081367" cy="12314579"/>
          </a:xfrm>
          <a:custGeom>
            <a:avLst/>
            <a:gdLst/>
            <a:ahLst/>
            <a:cxnLst>
              <a:cxn ang="0">
                <a:pos x="wd2" y="hd2"/>
              </a:cxn>
              <a:cxn ang="5400000">
                <a:pos x="wd2" y="hd2"/>
              </a:cxn>
              <a:cxn ang="10800000">
                <a:pos x="wd2" y="hd2"/>
              </a:cxn>
              <a:cxn ang="16200000">
                <a:pos x="wd2" y="hd2"/>
              </a:cxn>
            </a:cxnLst>
            <a:rect l="0" t="0" r="r" b="b"/>
            <a:pathLst>
              <a:path w="21600" h="21561" extrusionOk="0">
                <a:moveTo>
                  <a:pt x="8823" y="0"/>
                </a:moveTo>
                <a:cubicBezTo>
                  <a:pt x="8778" y="0"/>
                  <a:pt x="8748" y="1"/>
                  <a:pt x="8702" y="11"/>
                </a:cubicBezTo>
                <a:cubicBezTo>
                  <a:pt x="8687" y="436"/>
                  <a:pt x="8476" y="861"/>
                  <a:pt x="8114" y="1207"/>
                </a:cubicBezTo>
                <a:cubicBezTo>
                  <a:pt x="8355" y="1583"/>
                  <a:pt x="8386" y="1998"/>
                  <a:pt x="8386" y="2414"/>
                </a:cubicBezTo>
                <a:cubicBezTo>
                  <a:pt x="8280" y="2542"/>
                  <a:pt x="8190" y="2680"/>
                  <a:pt x="8084" y="2809"/>
                </a:cubicBezTo>
                <a:cubicBezTo>
                  <a:pt x="8039" y="2858"/>
                  <a:pt x="8009" y="2918"/>
                  <a:pt x="8009" y="2967"/>
                </a:cubicBezTo>
                <a:cubicBezTo>
                  <a:pt x="8009" y="3016"/>
                  <a:pt x="8054" y="3066"/>
                  <a:pt x="8099" y="3106"/>
                </a:cubicBezTo>
                <a:cubicBezTo>
                  <a:pt x="8627" y="3650"/>
                  <a:pt x="9110" y="4204"/>
                  <a:pt x="9547" y="4777"/>
                </a:cubicBezTo>
                <a:cubicBezTo>
                  <a:pt x="9381" y="5084"/>
                  <a:pt x="9080" y="5361"/>
                  <a:pt x="8869" y="5648"/>
                </a:cubicBezTo>
                <a:cubicBezTo>
                  <a:pt x="8763" y="5796"/>
                  <a:pt x="8672" y="5944"/>
                  <a:pt x="8596" y="6092"/>
                </a:cubicBezTo>
                <a:cubicBezTo>
                  <a:pt x="8506" y="6062"/>
                  <a:pt x="8431" y="6023"/>
                  <a:pt x="8355" y="5973"/>
                </a:cubicBezTo>
                <a:cubicBezTo>
                  <a:pt x="8114" y="5805"/>
                  <a:pt x="8100" y="5539"/>
                  <a:pt x="7889" y="5351"/>
                </a:cubicBezTo>
                <a:cubicBezTo>
                  <a:pt x="7843" y="5371"/>
                  <a:pt x="7797" y="5380"/>
                  <a:pt x="7752" y="5400"/>
                </a:cubicBezTo>
                <a:cubicBezTo>
                  <a:pt x="7872" y="5568"/>
                  <a:pt x="7919" y="5757"/>
                  <a:pt x="7889" y="5945"/>
                </a:cubicBezTo>
                <a:cubicBezTo>
                  <a:pt x="7874" y="5994"/>
                  <a:pt x="7857" y="6053"/>
                  <a:pt x="7872" y="6103"/>
                </a:cubicBezTo>
                <a:cubicBezTo>
                  <a:pt x="7888" y="6192"/>
                  <a:pt x="7994" y="6270"/>
                  <a:pt x="8070" y="6349"/>
                </a:cubicBezTo>
                <a:cubicBezTo>
                  <a:pt x="8205" y="6478"/>
                  <a:pt x="8325" y="6616"/>
                  <a:pt x="8401" y="6765"/>
                </a:cubicBezTo>
                <a:cubicBezTo>
                  <a:pt x="8355" y="7259"/>
                  <a:pt x="8492" y="7774"/>
                  <a:pt x="8794" y="8229"/>
                </a:cubicBezTo>
                <a:cubicBezTo>
                  <a:pt x="8824" y="8278"/>
                  <a:pt x="8717" y="8327"/>
                  <a:pt x="8657" y="8288"/>
                </a:cubicBezTo>
                <a:cubicBezTo>
                  <a:pt x="8265" y="8021"/>
                  <a:pt x="7918" y="7724"/>
                  <a:pt x="7631" y="7408"/>
                </a:cubicBezTo>
                <a:cubicBezTo>
                  <a:pt x="6741" y="7546"/>
                  <a:pt x="5777" y="7477"/>
                  <a:pt x="4947" y="7220"/>
                </a:cubicBezTo>
                <a:cubicBezTo>
                  <a:pt x="4751" y="7032"/>
                  <a:pt x="4555" y="6853"/>
                  <a:pt x="4344" y="6666"/>
                </a:cubicBezTo>
                <a:cubicBezTo>
                  <a:pt x="4374" y="6577"/>
                  <a:pt x="4389" y="6488"/>
                  <a:pt x="4419" y="6399"/>
                </a:cubicBezTo>
                <a:cubicBezTo>
                  <a:pt x="4524" y="6033"/>
                  <a:pt x="4570" y="5459"/>
                  <a:pt x="4450" y="5410"/>
                </a:cubicBezTo>
                <a:cubicBezTo>
                  <a:pt x="4163" y="5291"/>
                  <a:pt x="3695" y="5054"/>
                  <a:pt x="3560" y="4856"/>
                </a:cubicBezTo>
                <a:cubicBezTo>
                  <a:pt x="3288" y="4500"/>
                  <a:pt x="2986" y="3947"/>
                  <a:pt x="3031" y="3442"/>
                </a:cubicBezTo>
                <a:cubicBezTo>
                  <a:pt x="2926" y="3482"/>
                  <a:pt x="2910" y="3491"/>
                  <a:pt x="2805" y="3531"/>
                </a:cubicBezTo>
                <a:cubicBezTo>
                  <a:pt x="3001" y="4095"/>
                  <a:pt x="3167" y="4886"/>
                  <a:pt x="3333" y="4956"/>
                </a:cubicBezTo>
                <a:cubicBezTo>
                  <a:pt x="3650" y="5084"/>
                  <a:pt x="3967" y="5400"/>
                  <a:pt x="4042" y="5637"/>
                </a:cubicBezTo>
                <a:cubicBezTo>
                  <a:pt x="4133" y="5894"/>
                  <a:pt x="4086" y="6132"/>
                  <a:pt x="3966" y="6340"/>
                </a:cubicBezTo>
                <a:cubicBezTo>
                  <a:pt x="3739" y="6132"/>
                  <a:pt x="3514" y="5934"/>
                  <a:pt x="3287" y="5727"/>
                </a:cubicBezTo>
                <a:cubicBezTo>
                  <a:pt x="3106" y="5568"/>
                  <a:pt x="2926" y="5410"/>
                  <a:pt x="2655" y="5311"/>
                </a:cubicBezTo>
                <a:cubicBezTo>
                  <a:pt x="2428" y="5222"/>
                  <a:pt x="2156" y="5193"/>
                  <a:pt x="1900" y="5153"/>
                </a:cubicBezTo>
                <a:cubicBezTo>
                  <a:pt x="1281" y="5054"/>
                  <a:pt x="693" y="4886"/>
                  <a:pt x="150" y="4659"/>
                </a:cubicBezTo>
                <a:cubicBezTo>
                  <a:pt x="90" y="4758"/>
                  <a:pt x="136" y="4806"/>
                  <a:pt x="0" y="4876"/>
                </a:cubicBezTo>
                <a:cubicBezTo>
                  <a:pt x="347" y="4925"/>
                  <a:pt x="422" y="5004"/>
                  <a:pt x="633" y="5054"/>
                </a:cubicBezTo>
                <a:cubicBezTo>
                  <a:pt x="1161" y="5192"/>
                  <a:pt x="1553" y="5252"/>
                  <a:pt x="2081" y="5390"/>
                </a:cubicBezTo>
                <a:cubicBezTo>
                  <a:pt x="2201" y="5420"/>
                  <a:pt x="2308" y="5450"/>
                  <a:pt x="2413" y="5499"/>
                </a:cubicBezTo>
                <a:cubicBezTo>
                  <a:pt x="2534" y="5568"/>
                  <a:pt x="2593" y="5677"/>
                  <a:pt x="2699" y="5746"/>
                </a:cubicBezTo>
                <a:cubicBezTo>
                  <a:pt x="3709" y="6399"/>
                  <a:pt x="3679" y="6784"/>
                  <a:pt x="4132" y="7388"/>
                </a:cubicBezTo>
                <a:cubicBezTo>
                  <a:pt x="4222" y="7496"/>
                  <a:pt x="4374" y="7576"/>
                  <a:pt x="4570" y="7586"/>
                </a:cubicBezTo>
                <a:cubicBezTo>
                  <a:pt x="5144" y="7636"/>
                  <a:pt x="5777" y="7814"/>
                  <a:pt x="6335" y="7814"/>
                </a:cubicBezTo>
                <a:cubicBezTo>
                  <a:pt x="6516" y="7814"/>
                  <a:pt x="6681" y="7813"/>
                  <a:pt x="6847" y="7843"/>
                </a:cubicBezTo>
                <a:cubicBezTo>
                  <a:pt x="7360" y="7932"/>
                  <a:pt x="7693" y="8269"/>
                  <a:pt x="7949" y="8575"/>
                </a:cubicBezTo>
                <a:cubicBezTo>
                  <a:pt x="8251" y="8921"/>
                  <a:pt x="8538" y="9267"/>
                  <a:pt x="8839" y="9613"/>
                </a:cubicBezTo>
                <a:cubicBezTo>
                  <a:pt x="8900" y="9673"/>
                  <a:pt x="8944" y="9742"/>
                  <a:pt x="9035" y="9792"/>
                </a:cubicBezTo>
                <a:cubicBezTo>
                  <a:pt x="9141" y="9861"/>
                  <a:pt x="9292" y="9900"/>
                  <a:pt x="9443" y="9929"/>
                </a:cubicBezTo>
                <a:cubicBezTo>
                  <a:pt x="9835" y="10028"/>
                  <a:pt x="10226" y="10128"/>
                  <a:pt x="10604" y="10217"/>
                </a:cubicBezTo>
                <a:cubicBezTo>
                  <a:pt x="10800" y="10266"/>
                  <a:pt x="10936" y="10375"/>
                  <a:pt x="10951" y="10514"/>
                </a:cubicBezTo>
                <a:cubicBezTo>
                  <a:pt x="11041" y="11226"/>
                  <a:pt x="10181" y="11818"/>
                  <a:pt x="9412" y="12323"/>
                </a:cubicBezTo>
                <a:cubicBezTo>
                  <a:pt x="9276" y="12412"/>
                  <a:pt x="9066" y="12590"/>
                  <a:pt x="8900" y="12738"/>
                </a:cubicBezTo>
                <a:cubicBezTo>
                  <a:pt x="8779" y="12837"/>
                  <a:pt x="8628" y="12917"/>
                  <a:pt x="8432" y="12946"/>
                </a:cubicBezTo>
                <a:cubicBezTo>
                  <a:pt x="7934" y="13026"/>
                  <a:pt x="7843" y="12946"/>
                  <a:pt x="7315" y="13054"/>
                </a:cubicBezTo>
                <a:cubicBezTo>
                  <a:pt x="7224" y="13074"/>
                  <a:pt x="7135" y="13094"/>
                  <a:pt x="7044" y="13075"/>
                </a:cubicBezTo>
                <a:cubicBezTo>
                  <a:pt x="6969" y="13055"/>
                  <a:pt x="6878" y="13025"/>
                  <a:pt x="6803" y="13005"/>
                </a:cubicBezTo>
                <a:cubicBezTo>
                  <a:pt x="6773" y="12995"/>
                  <a:pt x="6756" y="12996"/>
                  <a:pt x="6726" y="12986"/>
                </a:cubicBezTo>
                <a:cubicBezTo>
                  <a:pt x="6138" y="12768"/>
                  <a:pt x="5324" y="12660"/>
                  <a:pt x="4766" y="11770"/>
                </a:cubicBezTo>
                <a:cubicBezTo>
                  <a:pt x="4691" y="11651"/>
                  <a:pt x="4615" y="11413"/>
                  <a:pt x="4494" y="11315"/>
                </a:cubicBezTo>
                <a:cubicBezTo>
                  <a:pt x="4238" y="11117"/>
                  <a:pt x="3635" y="11027"/>
                  <a:pt x="3379" y="10839"/>
                </a:cubicBezTo>
                <a:cubicBezTo>
                  <a:pt x="3092" y="10632"/>
                  <a:pt x="3061" y="10404"/>
                  <a:pt x="3000" y="10127"/>
                </a:cubicBezTo>
                <a:cubicBezTo>
                  <a:pt x="2940" y="9850"/>
                  <a:pt x="2910" y="9584"/>
                  <a:pt x="2940" y="9297"/>
                </a:cubicBezTo>
                <a:cubicBezTo>
                  <a:pt x="2880" y="9307"/>
                  <a:pt x="2865" y="9287"/>
                  <a:pt x="2805" y="9297"/>
                </a:cubicBezTo>
                <a:cubicBezTo>
                  <a:pt x="2790" y="9722"/>
                  <a:pt x="2790" y="10157"/>
                  <a:pt x="2775" y="10582"/>
                </a:cubicBezTo>
                <a:cubicBezTo>
                  <a:pt x="2489" y="10384"/>
                  <a:pt x="2217" y="10167"/>
                  <a:pt x="1991" y="9929"/>
                </a:cubicBezTo>
                <a:cubicBezTo>
                  <a:pt x="1508" y="9929"/>
                  <a:pt x="1040" y="9851"/>
                  <a:pt x="618" y="9713"/>
                </a:cubicBezTo>
                <a:cubicBezTo>
                  <a:pt x="618" y="9762"/>
                  <a:pt x="633" y="9791"/>
                  <a:pt x="572" y="9820"/>
                </a:cubicBezTo>
                <a:cubicBezTo>
                  <a:pt x="1085" y="9949"/>
                  <a:pt x="1538" y="9979"/>
                  <a:pt x="1900" y="10167"/>
                </a:cubicBezTo>
                <a:cubicBezTo>
                  <a:pt x="2156" y="10295"/>
                  <a:pt x="2232" y="10474"/>
                  <a:pt x="2443" y="10642"/>
                </a:cubicBezTo>
                <a:cubicBezTo>
                  <a:pt x="2880" y="10978"/>
                  <a:pt x="3438" y="11264"/>
                  <a:pt x="4026" y="11492"/>
                </a:cubicBezTo>
                <a:cubicBezTo>
                  <a:pt x="4373" y="11719"/>
                  <a:pt x="4449" y="11967"/>
                  <a:pt x="4359" y="12214"/>
                </a:cubicBezTo>
                <a:cubicBezTo>
                  <a:pt x="3484" y="12253"/>
                  <a:pt x="2835" y="12145"/>
                  <a:pt x="1900" y="12076"/>
                </a:cubicBezTo>
                <a:cubicBezTo>
                  <a:pt x="1930" y="12175"/>
                  <a:pt x="1961" y="12274"/>
                  <a:pt x="1991" y="12383"/>
                </a:cubicBezTo>
                <a:cubicBezTo>
                  <a:pt x="2640" y="12383"/>
                  <a:pt x="3288" y="12442"/>
                  <a:pt x="3922" y="12541"/>
                </a:cubicBezTo>
                <a:cubicBezTo>
                  <a:pt x="4042" y="12560"/>
                  <a:pt x="4147" y="12580"/>
                  <a:pt x="4253" y="12620"/>
                </a:cubicBezTo>
                <a:cubicBezTo>
                  <a:pt x="4358" y="12659"/>
                  <a:pt x="4449" y="12719"/>
                  <a:pt x="4540" y="12768"/>
                </a:cubicBezTo>
                <a:cubicBezTo>
                  <a:pt x="4811" y="12936"/>
                  <a:pt x="5762" y="13302"/>
                  <a:pt x="6033" y="13470"/>
                </a:cubicBezTo>
                <a:cubicBezTo>
                  <a:pt x="6214" y="13589"/>
                  <a:pt x="6198" y="13777"/>
                  <a:pt x="6002" y="13876"/>
                </a:cubicBezTo>
                <a:cubicBezTo>
                  <a:pt x="5640" y="14074"/>
                  <a:pt x="5279" y="14272"/>
                  <a:pt x="4902" y="14469"/>
                </a:cubicBezTo>
                <a:cubicBezTo>
                  <a:pt x="4781" y="14539"/>
                  <a:pt x="4661" y="14608"/>
                  <a:pt x="4570" y="14697"/>
                </a:cubicBezTo>
                <a:cubicBezTo>
                  <a:pt x="4314" y="14737"/>
                  <a:pt x="4026" y="14786"/>
                  <a:pt x="3845" y="14825"/>
                </a:cubicBezTo>
                <a:cubicBezTo>
                  <a:pt x="3770" y="14835"/>
                  <a:pt x="3710" y="14854"/>
                  <a:pt x="3649" y="14884"/>
                </a:cubicBezTo>
                <a:cubicBezTo>
                  <a:pt x="3574" y="14924"/>
                  <a:pt x="3513" y="14974"/>
                  <a:pt x="3483" y="15043"/>
                </a:cubicBezTo>
                <a:cubicBezTo>
                  <a:pt x="3302" y="15419"/>
                  <a:pt x="3016" y="15656"/>
                  <a:pt x="2609" y="15884"/>
                </a:cubicBezTo>
                <a:cubicBezTo>
                  <a:pt x="2639" y="15903"/>
                  <a:pt x="2714" y="15953"/>
                  <a:pt x="2744" y="15963"/>
                </a:cubicBezTo>
                <a:cubicBezTo>
                  <a:pt x="2971" y="15725"/>
                  <a:pt x="3423" y="15586"/>
                  <a:pt x="3604" y="15329"/>
                </a:cubicBezTo>
                <a:cubicBezTo>
                  <a:pt x="3679" y="15240"/>
                  <a:pt x="3710" y="15132"/>
                  <a:pt x="3816" y="15062"/>
                </a:cubicBezTo>
                <a:cubicBezTo>
                  <a:pt x="3906" y="15003"/>
                  <a:pt x="4042" y="14984"/>
                  <a:pt x="4178" y="14974"/>
                </a:cubicBezTo>
                <a:cubicBezTo>
                  <a:pt x="4268" y="14964"/>
                  <a:pt x="4343" y="14964"/>
                  <a:pt x="4434" y="14964"/>
                </a:cubicBezTo>
                <a:cubicBezTo>
                  <a:pt x="4222" y="15528"/>
                  <a:pt x="4555" y="15973"/>
                  <a:pt x="3695" y="16675"/>
                </a:cubicBezTo>
                <a:cubicBezTo>
                  <a:pt x="3831" y="16754"/>
                  <a:pt x="3937" y="16744"/>
                  <a:pt x="4042" y="16734"/>
                </a:cubicBezTo>
                <a:cubicBezTo>
                  <a:pt x="4661" y="16229"/>
                  <a:pt x="4600" y="15794"/>
                  <a:pt x="4947" y="15280"/>
                </a:cubicBezTo>
                <a:cubicBezTo>
                  <a:pt x="5038" y="15152"/>
                  <a:pt x="5129" y="15023"/>
                  <a:pt x="5294" y="14924"/>
                </a:cubicBezTo>
                <a:cubicBezTo>
                  <a:pt x="5581" y="14746"/>
                  <a:pt x="6063" y="14785"/>
                  <a:pt x="6335" y="14617"/>
                </a:cubicBezTo>
                <a:cubicBezTo>
                  <a:pt x="7330" y="13984"/>
                  <a:pt x="8053" y="14034"/>
                  <a:pt x="8114" y="14192"/>
                </a:cubicBezTo>
                <a:cubicBezTo>
                  <a:pt x="8551" y="15250"/>
                  <a:pt x="11026" y="15389"/>
                  <a:pt x="11675" y="16397"/>
                </a:cubicBezTo>
                <a:cubicBezTo>
                  <a:pt x="12142" y="17119"/>
                  <a:pt x="11434" y="17931"/>
                  <a:pt x="10589" y="18475"/>
                </a:cubicBezTo>
                <a:cubicBezTo>
                  <a:pt x="9654" y="19068"/>
                  <a:pt x="8476" y="19533"/>
                  <a:pt x="7978" y="20334"/>
                </a:cubicBezTo>
                <a:cubicBezTo>
                  <a:pt x="7903" y="20463"/>
                  <a:pt x="7872" y="20601"/>
                  <a:pt x="7933" y="20729"/>
                </a:cubicBezTo>
                <a:cubicBezTo>
                  <a:pt x="7586" y="20858"/>
                  <a:pt x="7255" y="20986"/>
                  <a:pt x="6863" y="21045"/>
                </a:cubicBezTo>
                <a:cubicBezTo>
                  <a:pt x="6561" y="21085"/>
                  <a:pt x="6244" y="21075"/>
                  <a:pt x="5942" y="21115"/>
                </a:cubicBezTo>
                <a:cubicBezTo>
                  <a:pt x="5640" y="21154"/>
                  <a:pt x="5339" y="21283"/>
                  <a:pt x="5278" y="21481"/>
                </a:cubicBezTo>
                <a:cubicBezTo>
                  <a:pt x="5610" y="21343"/>
                  <a:pt x="6032" y="21273"/>
                  <a:pt x="6425" y="21303"/>
                </a:cubicBezTo>
                <a:cubicBezTo>
                  <a:pt x="7013" y="21342"/>
                  <a:pt x="7542" y="21580"/>
                  <a:pt x="8130" y="21560"/>
                </a:cubicBezTo>
                <a:cubicBezTo>
                  <a:pt x="8703" y="21540"/>
                  <a:pt x="9200" y="21274"/>
                  <a:pt x="9774" y="21283"/>
                </a:cubicBezTo>
                <a:cubicBezTo>
                  <a:pt x="10121" y="21283"/>
                  <a:pt x="10452" y="21392"/>
                  <a:pt x="10799" y="21442"/>
                </a:cubicBezTo>
                <a:cubicBezTo>
                  <a:pt x="11176" y="21501"/>
                  <a:pt x="11553" y="21491"/>
                  <a:pt x="11946" y="21481"/>
                </a:cubicBezTo>
                <a:cubicBezTo>
                  <a:pt x="13379" y="21451"/>
                  <a:pt x="15536" y="21600"/>
                  <a:pt x="16214" y="21244"/>
                </a:cubicBezTo>
                <a:cubicBezTo>
                  <a:pt x="16591" y="21046"/>
                  <a:pt x="17300" y="21322"/>
                  <a:pt x="17783" y="21273"/>
                </a:cubicBezTo>
                <a:cubicBezTo>
                  <a:pt x="18582" y="21204"/>
                  <a:pt x="19503" y="21244"/>
                  <a:pt x="20302" y="21175"/>
                </a:cubicBezTo>
                <a:cubicBezTo>
                  <a:pt x="20257" y="21145"/>
                  <a:pt x="19865" y="20967"/>
                  <a:pt x="19819" y="20937"/>
                </a:cubicBezTo>
                <a:cubicBezTo>
                  <a:pt x="19020" y="20631"/>
                  <a:pt x="17949" y="21145"/>
                  <a:pt x="17134" y="20799"/>
                </a:cubicBezTo>
                <a:cubicBezTo>
                  <a:pt x="16772" y="20640"/>
                  <a:pt x="16562" y="20334"/>
                  <a:pt x="16139" y="20265"/>
                </a:cubicBezTo>
                <a:cubicBezTo>
                  <a:pt x="15838" y="20215"/>
                  <a:pt x="15536" y="20314"/>
                  <a:pt x="15234" y="20393"/>
                </a:cubicBezTo>
                <a:cubicBezTo>
                  <a:pt x="15053" y="19740"/>
                  <a:pt x="15159" y="19028"/>
                  <a:pt x="15280" y="18366"/>
                </a:cubicBezTo>
                <a:cubicBezTo>
                  <a:pt x="15476" y="17357"/>
                  <a:pt x="15687" y="16288"/>
                  <a:pt x="14993" y="15378"/>
                </a:cubicBezTo>
                <a:cubicBezTo>
                  <a:pt x="14933" y="15309"/>
                  <a:pt x="14872" y="15240"/>
                  <a:pt x="14812" y="15171"/>
                </a:cubicBezTo>
                <a:cubicBezTo>
                  <a:pt x="14601" y="14934"/>
                  <a:pt x="14737" y="14637"/>
                  <a:pt x="15114" y="14528"/>
                </a:cubicBezTo>
                <a:cubicBezTo>
                  <a:pt x="15219" y="14499"/>
                  <a:pt x="15310" y="14469"/>
                  <a:pt x="15415" y="14449"/>
                </a:cubicBezTo>
                <a:cubicBezTo>
                  <a:pt x="15627" y="14400"/>
                  <a:pt x="15748" y="14271"/>
                  <a:pt x="15763" y="14122"/>
                </a:cubicBezTo>
                <a:cubicBezTo>
                  <a:pt x="15778" y="13737"/>
                  <a:pt x="15823" y="13362"/>
                  <a:pt x="15898" y="12986"/>
                </a:cubicBezTo>
                <a:cubicBezTo>
                  <a:pt x="15928" y="12867"/>
                  <a:pt x="16048" y="12768"/>
                  <a:pt x="16214" y="12729"/>
                </a:cubicBezTo>
                <a:cubicBezTo>
                  <a:pt x="16893" y="12561"/>
                  <a:pt x="17618" y="12481"/>
                  <a:pt x="18342" y="12501"/>
                </a:cubicBezTo>
                <a:cubicBezTo>
                  <a:pt x="18402" y="12323"/>
                  <a:pt x="18447" y="12145"/>
                  <a:pt x="18492" y="11967"/>
                </a:cubicBezTo>
                <a:cubicBezTo>
                  <a:pt x="18718" y="11839"/>
                  <a:pt x="18959" y="11729"/>
                  <a:pt x="19231" y="11650"/>
                </a:cubicBezTo>
                <a:cubicBezTo>
                  <a:pt x="19442" y="11591"/>
                  <a:pt x="19654" y="11542"/>
                  <a:pt x="19850" y="11482"/>
                </a:cubicBezTo>
                <a:cubicBezTo>
                  <a:pt x="20001" y="11433"/>
                  <a:pt x="20151" y="11363"/>
                  <a:pt x="20302" y="11304"/>
                </a:cubicBezTo>
                <a:cubicBezTo>
                  <a:pt x="20709" y="11136"/>
                  <a:pt x="21132" y="10987"/>
                  <a:pt x="21600" y="10889"/>
                </a:cubicBezTo>
                <a:cubicBezTo>
                  <a:pt x="21585" y="10849"/>
                  <a:pt x="21569" y="10820"/>
                  <a:pt x="21554" y="10781"/>
                </a:cubicBezTo>
                <a:cubicBezTo>
                  <a:pt x="21117" y="10919"/>
                  <a:pt x="20694" y="11047"/>
                  <a:pt x="20257" y="11185"/>
                </a:cubicBezTo>
                <a:cubicBezTo>
                  <a:pt x="20091" y="11235"/>
                  <a:pt x="19940" y="11285"/>
                  <a:pt x="19759" y="11324"/>
                </a:cubicBezTo>
                <a:cubicBezTo>
                  <a:pt x="19623" y="11354"/>
                  <a:pt x="19487" y="11374"/>
                  <a:pt x="19352" y="11394"/>
                </a:cubicBezTo>
                <a:cubicBezTo>
                  <a:pt x="19080" y="11443"/>
                  <a:pt x="18839" y="11521"/>
                  <a:pt x="18598" y="11610"/>
                </a:cubicBezTo>
                <a:cubicBezTo>
                  <a:pt x="18749" y="11076"/>
                  <a:pt x="18915" y="10542"/>
                  <a:pt x="19262" y="10048"/>
                </a:cubicBezTo>
                <a:cubicBezTo>
                  <a:pt x="19020" y="9989"/>
                  <a:pt x="19080" y="9969"/>
                  <a:pt x="18854" y="9920"/>
                </a:cubicBezTo>
                <a:cubicBezTo>
                  <a:pt x="18613" y="10622"/>
                  <a:pt x="18266" y="11305"/>
                  <a:pt x="17814" y="11967"/>
                </a:cubicBezTo>
                <a:cubicBezTo>
                  <a:pt x="17799" y="11987"/>
                  <a:pt x="17784" y="12006"/>
                  <a:pt x="17754" y="12016"/>
                </a:cubicBezTo>
                <a:cubicBezTo>
                  <a:pt x="17663" y="12066"/>
                  <a:pt x="17496" y="12056"/>
                  <a:pt x="17375" y="12076"/>
                </a:cubicBezTo>
                <a:cubicBezTo>
                  <a:pt x="17043" y="12126"/>
                  <a:pt x="16712" y="12185"/>
                  <a:pt x="16395" y="12234"/>
                </a:cubicBezTo>
                <a:cubicBezTo>
                  <a:pt x="16063" y="12284"/>
                  <a:pt x="15717" y="12343"/>
                  <a:pt x="15476" y="12501"/>
                </a:cubicBezTo>
                <a:cubicBezTo>
                  <a:pt x="14812" y="12907"/>
                  <a:pt x="15143" y="13737"/>
                  <a:pt x="14419" y="14103"/>
                </a:cubicBezTo>
                <a:cubicBezTo>
                  <a:pt x="14208" y="14212"/>
                  <a:pt x="13937" y="14251"/>
                  <a:pt x="13666" y="14271"/>
                </a:cubicBezTo>
                <a:cubicBezTo>
                  <a:pt x="13500" y="14152"/>
                  <a:pt x="13334" y="14034"/>
                  <a:pt x="13183" y="13906"/>
                </a:cubicBezTo>
                <a:cubicBezTo>
                  <a:pt x="12550" y="13411"/>
                  <a:pt x="12021" y="12808"/>
                  <a:pt x="12127" y="12165"/>
                </a:cubicBezTo>
                <a:cubicBezTo>
                  <a:pt x="12187" y="11819"/>
                  <a:pt x="12443" y="11492"/>
                  <a:pt x="12670" y="11166"/>
                </a:cubicBezTo>
                <a:cubicBezTo>
                  <a:pt x="13439" y="11038"/>
                  <a:pt x="13907" y="10830"/>
                  <a:pt x="14375" y="10523"/>
                </a:cubicBezTo>
                <a:cubicBezTo>
                  <a:pt x="14435" y="9831"/>
                  <a:pt x="14525" y="9030"/>
                  <a:pt x="14600" y="8327"/>
                </a:cubicBezTo>
                <a:cubicBezTo>
                  <a:pt x="14615" y="8228"/>
                  <a:pt x="14722" y="8150"/>
                  <a:pt x="14858" y="8130"/>
                </a:cubicBezTo>
                <a:cubicBezTo>
                  <a:pt x="15386" y="8041"/>
                  <a:pt x="15913" y="8001"/>
                  <a:pt x="16456" y="8021"/>
                </a:cubicBezTo>
                <a:cubicBezTo>
                  <a:pt x="16410" y="7922"/>
                  <a:pt x="16396" y="7952"/>
                  <a:pt x="16426" y="7853"/>
                </a:cubicBezTo>
                <a:cubicBezTo>
                  <a:pt x="15868" y="7863"/>
                  <a:pt x="15310" y="7872"/>
                  <a:pt x="14752" y="7882"/>
                </a:cubicBezTo>
                <a:cubicBezTo>
                  <a:pt x="14722" y="7684"/>
                  <a:pt x="14721" y="7487"/>
                  <a:pt x="14841" y="7308"/>
                </a:cubicBezTo>
                <a:cubicBezTo>
                  <a:pt x="14962" y="7140"/>
                  <a:pt x="15174" y="7002"/>
                  <a:pt x="15401" y="6893"/>
                </a:cubicBezTo>
                <a:cubicBezTo>
                  <a:pt x="15627" y="6784"/>
                  <a:pt x="15882" y="6696"/>
                  <a:pt x="16108" y="6577"/>
                </a:cubicBezTo>
                <a:cubicBezTo>
                  <a:pt x="16093" y="6567"/>
                  <a:pt x="16063" y="6547"/>
                  <a:pt x="16048" y="6537"/>
                </a:cubicBezTo>
                <a:cubicBezTo>
                  <a:pt x="15716" y="6676"/>
                  <a:pt x="15386" y="6814"/>
                  <a:pt x="15039" y="6953"/>
                </a:cubicBezTo>
                <a:cubicBezTo>
                  <a:pt x="14933" y="6992"/>
                  <a:pt x="14827" y="7042"/>
                  <a:pt x="14752" y="7101"/>
                </a:cubicBezTo>
                <a:cubicBezTo>
                  <a:pt x="14480" y="7309"/>
                  <a:pt x="14570" y="7645"/>
                  <a:pt x="14404" y="7893"/>
                </a:cubicBezTo>
                <a:cubicBezTo>
                  <a:pt x="14374" y="7893"/>
                  <a:pt x="14344" y="7893"/>
                  <a:pt x="14329" y="7893"/>
                </a:cubicBezTo>
                <a:cubicBezTo>
                  <a:pt x="14194" y="7893"/>
                  <a:pt x="14088" y="7962"/>
                  <a:pt x="14088" y="8041"/>
                </a:cubicBezTo>
                <a:cubicBezTo>
                  <a:pt x="14013" y="8555"/>
                  <a:pt x="13937" y="9079"/>
                  <a:pt x="13847" y="9593"/>
                </a:cubicBezTo>
                <a:cubicBezTo>
                  <a:pt x="13832" y="9652"/>
                  <a:pt x="13832" y="9712"/>
                  <a:pt x="13772" y="9752"/>
                </a:cubicBezTo>
                <a:cubicBezTo>
                  <a:pt x="13726" y="9792"/>
                  <a:pt x="13650" y="9801"/>
                  <a:pt x="13574" y="9820"/>
                </a:cubicBezTo>
                <a:lnTo>
                  <a:pt x="13288" y="9880"/>
                </a:lnTo>
                <a:cubicBezTo>
                  <a:pt x="13091" y="9920"/>
                  <a:pt x="12895" y="9861"/>
                  <a:pt x="12805" y="9752"/>
                </a:cubicBezTo>
                <a:cubicBezTo>
                  <a:pt x="12413" y="9218"/>
                  <a:pt x="11539" y="8792"/>
                  <a:pt x="10890" y="8327"/>
                </a:cubicBezTo>
                <a:cubicBezTo>
                  <a:pt x="10378" y="7961"/>
                  <a:pt x="10030" y="7546"/>
                  <a:pt x="9849" y="7101"/>
                </a:cubicBezTo>
                <a:cubicBezTo>
                  <a:pt x="9698" y="6745"/>
                  <a:pt x="10045" y="6379"/>
                  <a:pt x="10604" y="6310"/>
                </a:cubicBezTo>
                <a:cubicBezTo>
                  <a:pt x="11252" y="6241"/>
                  <a:pt x="11915" y="6231"/>
                  <a:pt x="12564" y="6291"/>
                </a:cubicBezTo>
                <a:cubicBezTo>
                  <a:pt x="12760" y="5925"/>
                  <a:pt x="13047" y="5569"/>
                  <a:pt x="13424" y="5262"/>
                </a:cubicBezTo>
                <a:cubicBezTo>
                  <a:pt x="13515" y="5193"/>
                  <a:pt x="13605" y="5123"/>
                  <a:pt x="13726" y="5084"/>
                </a:cubicBezTo>
                <a:cubicBezTo>
                  <a:pt x="13817" y="5054"/>
                  <a:pt x="13922" y="5035"/>
                  <a:pt x="14028" y="5035"/>
                </a:cubicBezTo>
                <a:cubicBezTo>
                  <a:pt x="14163" y="5124"/>
                  <a:pt x="14284" y="5232"/>
                  <a:pt x="14344" y="5351"/>
                </a:cubicBezTo>
                <a:cubicBezTo>
                  <a:pt x="14812" y="5460"/>
                  <a:pt x="15264" y="5568"/>
                  <a:pt x="15732" y="5667"/>
                </a:cubicBezTo>
                <a:cubicBezTo>
                  <a:pt x="15717" y="5627"/>
                  <a:pt x="15686" y="5628"/>
                  <a:pt x="15732" y="5608"/>
                </a:cubicBezTo>
                <a:cubicBezTo>
                  <a:pt x="15098" y="5489"/>
                  <a:pt x="14541" y="5331"/>
                  <a:pt x="14254" y="5014"/>
                </a:cubicBezTo>
                <a:cubicBezTo>
                  <a:pt x="14601" y="4975"/>
                  <a:pt x="14948" y="4905"/>
                  <a:pt x="15295" y="4945"/>
                </a:cubicBezTo>
                <a:cubicBezTo>
                  <a:pt x="15280" y="4846"/>
                  <a:pt x="15279" y="4866"/>
                  <a:pt x="15264" y="4777"/>
                </a:cubicBezTo>
                <a:cubicBezTo>
                  <a:pt x="14932" y="4777"/>
                  <a:pt x="14601" y="4787"/>
                  <a:pt x="14284" y="4787"/>
                </a:cubicBezTo>
                <a:cubicBezTo>
                  <a:pt x="14088" y="4787"/>
                  <a:pt x="13892" y="4796"/>
                  <a:pt x="13711" y="4836"/>
                </a:cubicBezTo>
                <a:cubicBezTo>
                  <a:pt x="13545" y="4876"/>
                  <a:pt x="13409" y="4955"/>
                  <a:pt x="13273" y="5035"/>
                </a:cubicBezTo>
                <a:cubicBezTo>
                  <a:pt x="13243" y="4946"/>
                  <a:pt x="13213" y="4857"/>
                  <a:pt x="13198" y="4768"/>
                </a:cubicBezTo>
                <a:cubicBezTo>
                  <a:pt x="13183" y="4669"/>
                  <a:pt x="13197" y="4569"/>
                  <a:pt x="13288" y="4490"/>
                </a:cubicBezTo>
                <a:cubicBezTo>
                  <a:pt x="13363" y="4421"/>
                  <a:pt x="13561" y="4332"/>
                  <a:pt x="13651" y="4273"/>
                </a:cubicBezTo>
                <a:cubicBezTo>
                  <a:pt x="13998" y="4075"/>
                  <a:pt x="14193" y="3956"/>
                  <a:pt x="14404" y="3768"/>
                </a:cubicBezTo>
                <a:cubicBezTo>
                  <a:pt x="14374" y="3758"/>
                  <a:pt x="14389" y="3738"/>
                  <a:pt x="14359" y="3728"/>
                </a:cubicBezTo>
                <a:cubicBezTo>
                  <a:pt x="13997" y="3995"/>
                  <a:pt x="13560" y="4203"/>
                  <a:pt x="13062" y="4342"/>
                </a:cubicBezTo>
                <a:cubicBezTo>
                  <a:pt x="13017" y="4688"/>
                  <a:pt x="12896" y="5044"/>
                  <a:pt x="12715" y="5370"/>
                </a:cubicBezTo>
                <a:cubicBezTo>
                  <a:pt x="12459" y="5528"/>
                  <a:pt x="12218" y="5696"/>
                  <a:pt x="11976" y="5865"/>
                </a:cubicBezTo>
                <a:cubicBezTo>
                  <a:pt x="11252" y="5865"/>
                  <a:pt x="11117" y="5865"/>
                  <a:pt x="10408" y="5945"/>
                </a:cubicBezTo>
                <a:cubicBezTo>
                  <a:pt x="10393" y="5945"/>
                  <a:pt x="10226" y="5954"/>
                  <a:pt x="10061" y="5964"/>
                </a:cubicBezTo>
                <a:cubicBezTo>
                  <a:pt x="9880" y="5974"/>
                  <a:pt x="9729" y="5875"/>
                  <a:pt x="9759" y="5757"/>
                </a:cubicBezTo>
                <a:cubicBezTo>
                  <a:pt x="9925" y="5094"/>
                  <a:pt x="10257" y="4480"/>
                  <a:pt x="10830" y="3907"/>
                </a:cubicBezTo>
                <a:cubicBezTo>
                  <a:pt x="10709" y="3877"/>
                  <a:pt x="10860" y="3877"/>
                  <a:pt x="10242" y="3837"/>
                </a:cubicBezTo>
                <a:cubicBezTo>
                  <a:pt x="10181" y="3946"/>
                  <a:pt x="10075" y="4016"/>
                  <a:pt x="9955" y="4085"/>
                </a:cubicBezTo>
                <a:cubicBezTo>
                  <a:pt x="9728" y="3927"/>
                  <a:pt x="9502" y="3768"/>
                  <a:pt x="9291" y="3600"/>
                </a:cubicBezTo>
                <a:cubicBezTo>
                  <a:pt x="9080" y="3432"/>
                  <a:pt x="8869" y="3254"/>
                  <a:pt x="8808" y="3036"/>
                </a:cubicBezTo>
                <a:cubicBezTo>
                  <a:pt x="8763" y="2858"/>
                  <a:pt x="8808" y="2680"/>
                  <a:pt x="8869" y="2512"/>
                </a:cubicBezTo>
                <a:cubicBezTo>
                  <a:pt x="9020" y="2097"/>
                  <a:pt x="9246" y="1681"/>
                  <a:pt x="9532" y="1296"/>
                </a:cubicBezTo>
                <a:cubicBezTo>
                  <a:pt x="10241" y="1127"/>
                  <a:pt x="10980" y="940"/>
                  <a:pt x="11719" y="851"/>
                </a:cubicBezTo>
                <a:cubicBezTo>
                  <a:pt x="11659" y="802"/>
                  <a:pt x="11614" y="792"/>
                  <a:pt x="11614" y="733"/>
                </a:cubicBezTo>
                <a:cubicBezTo>
                  <a:pt x="10845" y="851"/>
                  <a:pt x="10075" y="960"/>
                  <a:pt x="9306" y="1079"/>
                </a:cubicBezTo>
                <a:cubicBezTo>
                  <a:pt x="9140" y="1346"/>
                  <a:pt x="8958" y="1612"/>
                  <a:pt x="8777" y="1869"/>
                </a:cubicBezTo>
                <a:cubicBezTo>
                  <a:pt x="8747" y="1839"/>
                  <a:pt x="8734" y="1810"/>
                  <a:pt x="8719" y="1780"/>
                </a:cubicBezTo>
                <a:cubicBezTo>
                  <a:pt x="8643" y="1662"/>
                  <a:pt x="8582" y="1543"/>
                  <a:pt x="8507" y="1425"/>
                </a:cubicBezTo>
                <a:cubicBezTo>
                  <a:pt x="8477" y="1365"/>
                  <a:pt x="8446" y="1306"/>
                  <a:pt x="8446" y="1237"/>
                </a:cubicBezTo>
                <a:cubicBezTo>
                  <a:pt x="8446" y="1177"/>
                  <a:pt x="8491" y="1117"/>
                  <a:pt x="8536" y="1068"/>
                </a:cubicBezTo>
                <a:cubicBezTo>
                  <a:pt x="8762" y="732"/>
                  <a:pt x="8868" y="366"/>
                  <a:pt x="8823" y="0"/>
                </a:cubicBezTo>
                <a:close/>
                <a:moveTo>
                  <a:pt x="8794" y="3551"/>
                </a:moveTo>
                <a:cubicBezTo>
                  <a:pt x="9035" y="3798"/>
                  <a:pt x="9276" y="4055"/>
                  <a:pt x="9518" y="4302"/>
                </a:cubicBezTo>
                <a:cubicBezTo>
                  <a:pt x="9548" y="4332"/>
                  <a:pt x="9593" y="4371"/>
                  <a:pt x="9653" y="4371"/>
                </a:cubicBezTo>
                <a:cubicBezTo>
                  <a:pt x="9683" y="4371"/>
                  <a:pt x="9729" y="4362"/>
                  <a:pt x="9759" y="4352"/>
                </a:cubicBezTo>
                <a:cubicBezTo>
                  <a:pt x="9865" y="4322"/>
                  <a:pt x="9939" y="4292"/>
                  <a:pt x="10030" y="4253"/>
                </a:cubicBezTo>
                <a:cubicBezTo>
                  <a:pt x="9969" y="4352"/>
                  <a:pt x="9880" y="4441"/>
                  <a:pt x="9759" y="4520"/>
                </a:cubicBezTo>
                <a:cubicBezTo>
                  <a:pt x="9744" y="4530"/>
                  <a:pt x="9729" y="4540"/>
                  <a:pt x="9699" y="4540"/>
                </a:cubicBezTo>
                <a:cubicBezTo>
                  <a:pt x="9668" y="4540"/>
                  <a:pt x="9639" y="4520"/>
                  <a:pt x="9624" y="4501"/>
                </a:cubicBezTo>
                <a:cubicBezTo>
                  <a:pt x="9458" y="4342"/>
                  <a:pt x="9307" y="4184"/>
                  <a:pt x="9141" y="4025"/>
                </a:cubicBezTo>
                <a:cubicBezTo>
                  <a:pt x="8990" y="3877"/>
                  <a:pt x="8839" y="3729"/>
                  <a:pt x="8794" y="3551"/>
                </a:cubicBezTo>
                <a:close/>
                <a:moveTo>
                  <a:pt x="9638" y="4856"/>
                </a:moveTo>
                <a:cubicBezTo>
                  <a:pt x="9578" y="4945"/>
                  <a:pt x="9518" y="5044"/>
                  <a:pt x="9457" y="5143"/>
                </a:cubicBezTo>
                <a:cubicBezTo>
                  <a:pt x="9276" y="5459"/>
                  <a:pt x="9080" y="5766"/>
                  <a:pt x="8989" y="6103"/>
                </a:cubicBezTo>
                <a:cubicBezTo>
                  <a:pt x="8944" y="6043"/>
                  <a:pt x="8824" y="6013"/>
                  <a:pt x="8733" y="6043"/>
                </a:cubicBezTo>
                <a:cubicBezTo>
                  <a:pt x="8990" y="5637"/>
                  <a:pt x="9291" y="5331"/>
                  <a:pt x="9638" y="4856"/>
                </a:cubicBezTo>
                <a:close/>
                <a:moveTo>
                  <a:pt x="8560" y="6755"/>
                </a:moveTo>
                <a:cubicBezTo>
                  <a:pt x="8577" y="6755"/>
                  <a:pt x="8578" y="6755"/>
                  <a:pt x="8595" y="6755"/>
                </a:cubicBezTo>
                <a:cubicBezTo>
                  <a:pt x="8664" y="6765"/>
                  <a:pt x="8716" y="6804"/>
                  <a:pt x="8716" y="6844"/>
                </a:cubicBezTo>
                <a:cubicBezTo>
                  <a:pt x="8716" y="6864"/>
                  <a:pt x="8699" y="6883"/>
                  <a:pt x="8664" y="6893"/>
                </a:cubicBezTo>
                <a:cubicBezTo>
                  <a:pt x="8630" y="6962"/>
                  <a:pt x="8629" y="7022"/>
                  <a:pt x="8629" y="7092"/>
                </a:cubicBezTo>
                <a:cubicBezTo>
                  <a:pt x="8629" y="7220"/>
                  <a:pt x="8629" y="7339"/>
                  <a:pt x="8629" y="7468"/>
                </a:cubicBezTo>
                <a:cubicBezTo>
                  <a:pt x="8612" y="7468"/>
                  <a:pt x="8595" y="7448"/>
                  <a:pt x="8595" y="7438"/>
                </a:cubicBezTo>
                <a:cubicBezTo>
                  <a:pt x="8509" y="7220"/>
                  <a:pt x="8492" y="6992"/>
                  <a:pt x="8543" y="6774"/>
                </a:cubicBezTo>
                <a:cubicBezTo>
                  <a:pt x="8543" y="6765"/>
                  <a:pt x="8542" y="6755"/>
                  <a:pt x="8560" y="6755"/>
                </a:cubicBezTo>
                <a:close/>
                <a:moveTo>
                  <a:pt x="4298" y="7180"/>
                </a:moveTo>
                <a:cubicBezTo>
                  <a:pt x="4509" y="7240"/>
                  <a:pt x="4675" y="7349"/>
                  <a:pt x="4781" y="7477"/>
                </a:cubicBezTo>
                <a:cubicBezTo>
                  <a:pt x="4736" y="7448"/>
                  <a:pt x="4646" y="7457"/>
                  <a:pt x="4570" y="7447"/>
                </a:cubicBezTo>
                <a:cubicBezTo>
                  <a:pt x="4480" y="7447"/>
                  <a:pt x="4404" y="7397"/>
                  <a:pt x="4359" y="7348"/>
                </a:cubicBezTo>
                <a:cubicBezTo>
                  <a:pt x="4328" y="7299"/>
                  <a:pt x="4313" y="7240"/>
                  <a:pt x="4298" y="7180"/>
                </a:cubicBezTo>
                <a:close/>
                <a:moveTo>
                  <a:pt x="9064" y="8070"/>
                </a:moveTo>
                <a:cubicBezTo>
                  <a:pt x="9200" y="8090"/>
                  <a:pt x="9291" y="8160"/>
                  <a:pt x="9366" y="8239"/>
                </a:cubicBezTo>
                <a:cubicBezTo>
                  <a:pt x="9638" y="8525"/>
                  <a:pt x="9714" y="8892"/>
                  <a:pt x="9563" y="9218"/>
                </a:cubicBezTo>
                <a:cubicBezTo>
                  <a:pt x="9548" y="9050"/>
                  <a:pt x="9518" y="8871"/>
                  <a:pt x="9443" y="8703"/>
                </a:cubicBezTo>
                <a:cubicBezTo>
                  <a:pt x="9367" y="8535"/>
                  <a:pt x="9231" y="8377"/>
                  <a:pt x="9020" y="8269"/>
                </a:cubicBezTo>
                <a:cubicBezTo>
                  <a:pt x="9005" y="8209"/>
                  <a:pt x="9019" y="8129"/>
                  <a:pt x="9064" y="8070"/>
                </a:cubicBezTo>
                <a:close/>
                <a:moveTo>
                  <a:pt x="11071" y="10414"/>
                </a:moveTo>
                <a:cubicBezTo>
                  <a:pt x="11117" y="10464"/>
                  <a:pt x="11177" y="10513"/>
                  <a:pt x="11267" y="10533"/>
                </a:cubicBezTo>
                <a:cubicBezTo>
                  <a:pt x="11358" y="10553"/>
                  <a:pt x="11463" y="10543"/>
                  <a:pt x="11509" y="10493"/>
                </a:cubicBezTo>
                <a:cubicBezTo>
                  <a:pt x="11478" y="10642"/>
                  <a:pt x="11447" y="10791"/>
                  <a:pt x="11357" y="10929"/>
                </a:cubicBezTo>
                <a:cubicBezTo>
                  <a:pt x="11251" y="11117"/>
                  <a:pt x="11086" y="11285"/>
                  <a:pt x="10920" y="11443"/>
                </a:cubicBezTo>
                <a:cubicBezTo>
                  <a:pt x="10784" y="11571"/>
                  <a:pt x="10649" y="11709"/>
                  <a:pt x="10423" y="11759"/>
                </a:cubicBezTo>
                <a:cubicBezTo>
                  <a:pt x="10604" y="11601"/>
                  <a:pt x="10769" y="11433"/>
                  <a:pt x="10905" y="11255"/>
                </a:cubicBezTo>
                <a:cubicBezTo>
                  <a:pt x="11041" y="11077"/>
                  <a:pt x="11131" y="10879"/>
                  <a:pt x="11116" y="10681"/>
                </a:cubicBezTo>
                <a:cubicBezTo>
                  <a:pt x="11116" y="10582"/>
                  <a:pt x="11102" y="10493"/>
                  <a:pt x="11071" y="10414"/>
                </a:cubicBezTo>
                <a:close/>
                <a:moveTo>
                  <a:pt x="10589" y="11849"/>
                </a:moveTo>
                <a:cubicBezTo>
                  <a:pt x="10498" y="12017"/>
                  <a:pt x="10271" y="12145"/>
                  <a:pt x="10075" y="12274"/>
                </a:cubicBezTo>
                <a:cubicBezTo>
                  <a:pt x="9879" y="12402"/>
                  <a:pt x="9668" y="12551"/>
                  <a:pt x="9638" y="12729"/>
                </a:cubicBezTo>
                <a:cubicBezTo>
                  <a:pt x="9533" y="12719"/>
                  <a:pt x="9411" y="12719"/>
                  <a:pt x="9306" y="12738"/>
                </a:cubicBezTo>
                <a:cubicBezTo>
                  <a:pt x="9607" y="12382"/>
                  <a:pt x="10106" y="12116"/>
                  <a:pt x="10589" y="11849"/>
                </a:cubicBezTo>
                <a:close/>
                <a:moveTo>
                  <a:pt x="4490" y="12377"/>
                </a:moveTo>
                <a:cubicBezTo>
                  <a:pt x="4516" y="12376"/>
                  <a:pt x="4544" y="12378"/>
                  <a:pt x="4570" y="12383"/>
                </a:cubicBezTo>
                <a:cubicBezTo>
                  <a:pt x="4676" y="12402"/>
                  <a:pt x="4751" y="12451"/>
                  <a:pt x="4812" y="12511"/>
                </a:cubicBezTo>
                <a:cubicBezTo>
                  <a:pt x="4872" y="12570"/>
                  <a:pt x="4917" y="12630"/>
                  <a:pt x="4993" y="12679"/>
                </a:cubicBezTo>
                <a:cubicBezTo>
                  <a:pt x="5053" y="12729"/>
                  <a:pt x="5128" y="12758"/>
                  <a:pt x="5188" y="12798"/>
                </a:cubicBezTo>
                <a:cubicBezTo>
                  <a:pt x="5249" y="12838"/>
                  <a:pt x="5294" y="12887"/>
                  <a:pt x="5294" y="12946"/>
                </a:cubicBezTo>
                <a:cubicBezTo>
                  <a:pt x="5204" y="12946"/>
                  <a:pt x="5128" y="12906"/>
                  <a:pt x="5068" y="12857"/>
                </a:cubicBezTo>
                <a:cubicBezTo>
                  <a:pt x="4842" y="12708"/>
                  <a:pt x="4600" y="12551"/>
                  <a:pt x="4313" y="12452"/>
                </a:cubicBezTo>
                <a:cubicBezTo>
                  <a:pt x="4336" y="12407"/>
                  <a:pt x="4410" y="12380"/>
                  <a:pt x="4490" y="12377"/>
                </a:cubicBezTo>
                <a:close/>
                <a:moveTo>
                  <a:pt x="9290" y="12831"/>
                </a:moveTo>
                <a:cubicBezTo>
                  <a:pt x="9333" y="12837"/>
                  <a:pt x="9374" y="12852"/>
                  <a:pt x="9412" y="12877"/>
                </a:cubicBezTo>
                <a:cubicBezTo>
                  <a:pt x="9487" y="12927"/>
                  <a:pt x="9518" y="12985"/>
                  <a:pt x="9518" y="13045"/>
                </a:cubicBezTo>
                <a:cubicBezTo>
                  <a:pt x="9518" y="13104"/>
                  <a:pt x="9502" y="13164"/>
                  <a:pt x="9472" y="13223"/>
                </a:cubicBezTo>
                <a:cubicBezTo>
                  <a:pt x="9427" y="13332"/>
                  <a:pt x="9352" y="13430"/>
                  <a:pt x="9216" y="13509"/>
                </a:cubicBezTo>
                <a:cubicBezTo>
                  <a:pt x="9246" y="13391"/>
                  <a:pt x="9291" y="13282"/>
                  <a:pt x="9291" y="13163"/>
                </a:cubicBezTo>
                <a:cubicBezTo>
                  <a:pt x="9291" y="13045"/>
                  <a:pt x="9261" y="12927"/>
                  <a:pt x="9156" y="12838"/>
                </a:cubicBezTo>
                <a:cubicBezTo>
                  <a:pt x="9201" y="12828"/>
                  <a:pt x="9246" y="12825"/>
                  <a:pt x="9290" y="12831"/>
                </a:cubicBezTo>
                <a:close/>
                <a:moveTo>
                  <a:pt x="6485" y="13787"/>
                </a:moveTo>
                <a:cubicBezTo>
                  <a:pt x="6500" y="13856"/>
                  <a:pt x="6441" y="13926"/>
                  <a:pt x="6380" y="13975"/>
                </a:cubicBezTo>
                <a:cubicBezTo>
                  <a:pt x="6320" y="14034"/>
                  <a:pt x="6229" y="14073"/>
                  <a:pt x="6168" y="14122"/>
                </a:cubicBezTo>
                <a:cubicBezTo>
                  <a:pt x="6078" y="14182"/>
                  <a:pt x="6032" y="14251"/>
                  <a:pt x="5942" y="14310"/>
                </a:cubicBezTo>
                <a:cubicBezTo>
                  <a:pt x="5851" y="14370"/>
                  <a:pt x="5731" y="14410"/>
                  <a:pt x="5611" y="14440"/>
                </a:cubicBezTo>
                <a:cubicBezTo>
                  <a:pt x="5430" y="14489"/>
                  <a:pt x="5248" y="14539"/>
                  <a:pt x="5083" y="14588"/>
                </a:cubicBezTo>
                <a:cubicBezTo>
                  <a:pt x="5505" y="14351"/>
                  <a:pt x="5928" y="14103"/>
                  <a:pt x="6335" y="13846"/>
                </a:cubicBezTo>
                <a:cubicBezTo>
                  <a:pt x="6380" y="13816"/>
                  <a:pt x="6425" y="13787"/>
                  <a:pt x="6485" y="13787"/>
                </a:cubicBezTo>
                <a:close/>
                <a:moveTo>
                  <a:pt x="10136" y="15271"/>
                </a:moveTo>
                <a:cubicBezTo>
                  <a:pt x="10467" y="15320"/>
                  <a:pt x="10785" y="15408"/>
                  <a:pt x="11071" y="15527"/>
                </a:cubicBezTo>
                <a:cubicBezTo>
                  <a:pt x="11237" y="15596"/>
                  <a:pt x="11387" y="15676"/>
                  <a:pt x="11538" y="15765"/>
                </a:cubicBezTo>
                <a:cubicBezTo>
                  <a:pt x="11598" y="15795"/>
                  <a:pt x="11674" y="15834"/>
                  <a:pt x="11719" y="15884"/>
                </a:cubicBezTo>
                <a:cubicBezTo>
                  <a:pt x="11855" y="16002"/>
                  <a:pt x="11885" y="16151"/>
                  <a:pt x="11900" y="16299"/>
                </a:cubicBezTo>
                <a:cubicBezTo>
                  <a:pt x="11825" y="16180"/>
                  <a:pt x="11704" y="16081"/>
                  <a:pt x="11584" y="15982"/>
                </a:cubicBezTo>
                <a:cubicBezTo>
                  <a:pt x="11478" y="15903"/>
                  <a:pt x="11388" y="15814"/>
                  <a:pt x="11267" y="15754"/>
                </a:cubicBezTo>
                <a:cubicBezTo>
                  <a:pt x="11131" y="15675"/>
                  <a:pt x="10981" y="15616"/>
                  <a:pt x="10830" y="15557"/>
                </a:cubicBezTo>
                <a:cubicBezTo>
                  <a:pt x="10604" y="15458"/>
                  <a:pt x="10362" y="15369"/>
                  <a:pt x="10136" y="15271"/>
                </a:cubicBezTo>
                <a:close/>
                <a:moveTo>
                  <a:pt x="12097" y="16200"/>
                </a:moveTo>
                <a:cubicBezTo>
                  <a:pt x="12263" y="16368"/>
                  <a:pt x="12368" y="16566"/>
                  <a:pt x="12368" y="16754"/>
                </a:cubicBezTo>
                <a:cubicBezTo>
                  <a:pt x="12353" y="16952"/>
                  <a:pt x="12247" y="17149"/>
                  <a:pt x="12066" y="17307"/>
                </a:cubicBezTo>
                <a:cubicBezTo>
                  <a:pt x="12096" y="17159"/>
                  <a:pt x="12081" y="17001"/>
                  <a:pt x="12066" y="16852"/>
                </a:cubicBezTo>
                <a:cubicBezTo>
                  <a:pt x="12051" y="16635"/>
                  <a:pt x="12067" y="16417"/>
                  <a:pt x="12097" y="16200"/>
                </a:cubicBezTo>
                <a:close/>
                <a:moveTo>
                  <a:pt x="12338" y="17238"/>
                </a:moveTo>
                <a:cubicBezTo>
                  <a:pt x="12384" y="17426"/>
                  <a:pt x="12293" y="17624"/>
                  <a:pt x="12218" y="17811"/>
                </a:cubicBezTo>
                <a:cubicBezTo>
                  <a:pt x="12188" y="17861"/>
                  <a:pt x="12173" y="17920"/>
                  <a:pt x="12097" y="17960"/>
                </a:cubicBezTo>
                <a:cubicBezTo>
                  <a:pt x="12052" y="17980"/>
                  <a:pt x="12006" y="17990"/>
                  <a:pt x="11960" y="18010"/>
                </a:cubicBezTo>
                <a:cubicBezTo>
                  <a:pt x="11840" y="18059"/>
                  <a:pt x="11795" y="18168"/>
                  <a:pt x="11750" y="18266"/>
                </a:cubicBezTo>
                <a:cubicBezTo>
                  <a:pt x="11569" y="18622"/>
                  <a:pt x="11117" y="18890"/>
                  <a:pt x="10710" y="19157"/>
                </a:cubicBezTo>
                <a:cubicBezTo>
                  <a:pt x="10559" y="19256"/>
                  <a:pt x="10392" y="19374"/>
                  <a:pt x="10302" y="19513"/>
                </a:cubicBezTo>
                <a:cubicBezTo>
                  <a:pt x="10257" y="19602"/>
                  <a:pt x="10242" y="19691"/>
                  <a:pt x="10181" y="19770"/>
                </a:cubicBezTo>
                <a:cubicBezTo>
                  <a:pt x="10121" y="19849"/>
                  <a:pt x="9984" y="19918"/>
                  <a:pt x="9849" y="19889"/>
                </a:cubicBezTo>
                <a:cubicBezTo>
                  <a:pt x="9819" y="19889"/>
                  <a:pt x="9774" y="19869"/>
                  <a:pt x="9744" y="19859"/>
                </a:cubicBezTo>
                <a:cubicBezTo>
                  <a:pt x="9548" y="19799"/>
                  <a:pt x="9337" y="19889"/>
                  <a:pt x="9156" y="19968"/>
                </a:cubicBezTo>
                <a:cubicBezTo>
                  <a:pt x="8929" y="20077"/>
                  <a:pt x="8673" y="20195"/>
                  <a:pt x="8613" y="20383"/>
                </a:cubicBezTo>
                <a:cubicBezTo>
                  <a:pt x="8598" y="20156"/>
                  <a:pt x="8779" y="19938"/>
                  <a:pt x="8975" y="19750"/>
                </a:cubicBezTo>
                <a:cubicBezTo>
                  <a:pt x="9171" y="19582"/>
                  <a:pt x="9382" y="19414"/>
                  <a:pt x="9624" y="19276"/>
                </a:cubicBezTo>
                <a:cubicBezTo>
                  <a:pt x="10257" y="18910"/>
                  <a:pt x="11071" y="18643"/>
                  <a:pt x="11494" y="18158"/>
                </a:cubicBezTo>
                <a:cubicBezTo>
                  <a:pt x="11569" y="18079"/>
                  <a:pt x="11629" y="17990"/>
                  <a:pt x="11704" y="17920"/>
                </a:cubicBezTo>
                <a:cubicBezTo>
                  <a:pt x="11780" y="17861"/>
                  <a:pt x="11870" y="17802"/>
                  <a:pt x="11946" y="17743"/>
                </a:cubicBezTo>
                <a:cubicBezTo>
                  <a:pt x="12142" y="17595"/>
                  <a:pt x="12278" y="17426"/>
                  <a:pt x="12338" y="17238"/>
                </a:cubicBezTo>
                <a:close/>
                <a:moveTo>
                  <a:pt x="9484" y="20068"/>
                </a:moveTo>
                <a:cubicBezTo>
                  <a:pt x="9630" y="20079"/>
                  <a:pt x="9766" y="20144"/>
                  <a:pt x="9834" y="20225"/>
                </a:cubicBezTo>
                <a:cubicBezTo>
                  <a:pt x="9849" y="20245"/>
                  <a:pt x="9865" y="20264"/>
                  <a:pt x="9865" y="20284"/>
                </a:cubicBezTo>
                <a:cubicBezTo>
                  <a:pt x="9865" y="20314"/>
                  <a:pt x="9819" y="20334"/>
                  <a:pt x="9774" y="20344"/>
                </a:cubicBezTo>
                <a:cubicBezTo>
                  <a:pt x="9728" y="20344"/>
                  <a:pt x="9668" y="20334"/>
                  <a:pt x="9638" y="20314"/>
                </a:cubicBezTo>
                <a:cubicBezTo>
                  <a:pt x="9608" y="20294"/>
                  <a:pt x="9577" y="20265"/>
                  <a:pt x="9547" y="20255"/>
                </a:cubicBezTo>
                <a:cubicBezTo>
                  <a:pt x="9472" y="20215"/>
                  <a:pt x="9367" y="20244"/>
                  <a:pt x="9276" y="20284"/>
                </a:cubicBezTo>
                <a:cubicBezTo>
                  <a:pt x="9095" y="20363"/>
                  <a:pt x="8914" y="20453"/>
                  <a:pt x="8763" y="20562"/>
                </a:cubicBezTo>
                <a:cubicBezTo>
                  <a:pt x="8733" y="20571"/>
                  <a:pt x="8703" y="20591"/>
                  <a:pt x="8673" y="20581"/>
                </a:cubicBezTo>
                <a:cubicBezTo>
                  <a:pt x="8643" y="20571"/>
                  <a:pt x="8642" y="20551"/>
                  <a:pt x="8642" y="20532"/>
                </a:cubicBezTo>
                <a:cubicBezTo>
                  <a:pt x="8657" y="20462"/>
                  <a:pt x="8733" y="20403"/>
                  <a:pt x="8794" y="20353"/>
                </a:cubicBezTo>
                <a:cubicBezTo>
                  <a:pt x="8899" y="20274"/>
                  <a:pt x="9004" y="20205"/>
                  <a:pt x="9125" y="20146"/>
                </a:cubicBezTo>
                <a:cubicBezTo>
                  <a:pt x="9200" y="20106"/>
                  <a:pt x="9261" y="20077"/>
                  <a:pt x="9337" y="20077"/>
                </a:cubicBezTo>
                <a:cubicBezTo>
                  <a:pt x="9386" y="20067"/>
                  <a:pt x="9435" y="20064"/>
                  <a:pt x="9484" y="20068"/>
                </a:cubicBezTo>
                <a:close/>
              </a:path>
            </a:pathLst>
          </a:custGeom>
          <a:solidFill>
            <a:schemeClr val="accent4"/>
          </a:solidFill>
          <a:ln w="12700">
            <a:miter lim="400000"/>
          </a:ln>
        </p:spPr>
        <p:txBody>
          <a:bodyPr lIns="45719" rIns="45719" anchor="ctr"/>
          <a:lstStyle/>
          <a:p>
            <a:pPr defTabSz="914400">
              <a:defRPr sz="1800"/>
            </a:pPr>
            <a:endParaRPr/>
          </a:p>
        </p:txBody>
      </p:sp>
      <p:sp>
        <p:nvSpPr>
          <p:cNvPr id="137" name="Shape"/>
          <p:cNvSpPr/>
          <p:nvPr/>
        </p:nvSpPr>
        <p:spPr>
          <a:xfrm>
            <a:off x="-80963" y="11354296"/>
            <a:ext cx="24583683" cy="2375513"/>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cubicBezTo>
                  <a:pt x="264" y="11365"/>
                  <a:pt x="528" y="11520"/>
                  <a:pt x="793" y="11605"/>
                </a:cubicBezTo>
                <a:cubicBezTo>
                  <a:pt x="2297" y="12085"/>
                  <a:pt x="3795" y="10290"/>
                  <a:pt x="5284" y="8129"/>
                </a:cubicBezTo>
                <a:cubicBezTo>
                  <a:pt x="6436" y="6458"/>
                  <a:pt x="7588" y="4564"/>
                  <a:pt x="8752" y="4276"/>
                </a:cubicBezTo>
                <a:cubicBezTo>
                  <a:pt x="10669" y="3802"/>
                  <a:pt x="12568" y="7697"/>
                  <a:pt x="14484" y="8425"/>
                </a:cubicBezTo>
                <a:cubicBezTo>
                  <a:pt x="15971" y="8990"/>
                  <a:pt x="17457" y="7646"/>
                  <a:pt x="18928" y="5326"/>
                </a:cubicBezTo>
                <a:cubicBezTo>
                  <a:pt x="19825" y="3911"/>
                  <a:pt x="20717" y="2134"/>
                  <a:pt x="21600" y="0"/>
                </a:cubicBezTo>
                <a:lnTo>
                  <a:pt x="21600" y="21600"/>
                </a:lnTo>
                <a:lnTo>
                  <a:pt x="7" y="21600"/>
                </a:lnTo>
                <a:lnTo>
                  <a:pt x="0" y="11139"/>
                </a:lnTo>
                <a:close/>
              </a:path>
            </a:pathLst>
          </a:custGeom>
          <a:solidFill>
            <a:schemeClr val="accent4"/>
          </a:solidFill>
          <a:ln w="12700">
            <a:miter lim="400000"/>
          </a:ln>
        </p:spPr>
        <p:txBody>
          <a:bodyPr tIns="91439" bIns="91439"/>
          <a:lstStyle/>
          <a:p>
            <a:endParaRPr/>
          </a:p>
        </p:txBody>
      </p:sp>
      <p:grpSp>
        <p:nvGrpSpPr>
          <p:cNvPr id="142" name="Group"/>
          <p:cNvGrpSpPr/>
          <p:nvPr/>
        </p:nvGrpSpPr>
        <p:grpSpPr>
          <a:xfrm>
            <a:off x="16426755" y="3799459"/>
            <a:ext cx="3072607" cy="1965845"/>
            <a:chOff x="0" y="0"/>
            <a:chExt cx="3072606" cy="1965844"/>
          </a:xfrm>
        </p:grpSpPr>
        <p:sp>
          <p:nvSpPr>
            <p:cNvPr id="138" name="Freeform 340"/>
            <p:cNvSpPr/>
            <p:nvPr/>
          </p:nvSpPr>
          <p:spPr>
            <a:xfrm>
              <a:off x="0" y="0"/>
              <a:ext cx="3072607" cy="1965845"/>
            </a:xfrm>
            <a:custGeom>
              <a:avLst/>
              <a:gdLst/>
              <a:ahLst/>
              <a:cxnLst>
                <a:cxn ang="0">
                  <a:pos x="wd2" y="hd2"/>
                </a:cxn>
                <a:cxn ang="5400000">
                  <a:pos x="wd2" y="hd2"/>
                </a:cxn>
                <a:cxn ang="10800000">
                  <a:pos x="wd2" y="hd2"/>
                </a:cxn>
                <a:cxn ang="16200000">
                  <a:pos x="wd2" y="hd2"/>
                </a:cxn>
              </a:cxnLst>
              <a:rect l="0" t="0" r="r" b="b"/>
              <a:pathLst>
                <a:path w="21600" h="21503" extrusionOk="0">
                  <a:moveTo>
                    <a:pt x="10903" y="0"/>
                  </a:moveTo>
                  <a:cubicBezTo>
                    <a:pt x="10454" y="187"/>
                    <a:pt x="10095" y="747"/>
                    <a:pt x="9796" y="1307"/>
                  </a:cubicBezTo>
                  <a:cubicBezTo>
                    <a:pt x="9017" y="2706"/>
                    <a:pt x="8416" y="4339"/>
                    <a:pt x="8027" y="6112"/>
                  </a:cubicBezTo>
                  <a:cubicBezTo>
                    <a:pt x="7884" y="6778"/>
                    <a:pt x="7792" y="7488"/>
                    <a:pt x="7801" y="8174"/>
                  </a:cubicBezTo>
                  <a:cubicBezTo>
                    <a:pt x="7272" y="7063"/>
                    <a:pt x="6946" y="5773"/>
                    <a:pt x="6531" y="4528"/>
                  </a:cubicBezTo>
                  <a:cubicBezTo>
                    <a:pt x="6322" y="3921"/>
                    <a:pt x="6051" y="3266"/>
                    <a:pt x="5572" y="3126"/>
                  </a:cubicBezTo>
                  <a:cubicBezTo>
                    <a:pt x="5272" y="3079"/>
                    <a:pt x="4974" y="3265"/>
                    <a:pt x="4704" y="3451"/>
                  </a:cubicBezTo>
                  <a:cubicBezTo>
                    <a:pt x="3775" y="4058"/>
                    <a:pt x="2876" y="4711"/>
                    <a:pt x="1947" y="5318"/>
                  </a:cubicBezTo>
                  <a:cubicBezTo>
                    <a:pt x="1947" y="5318"/>
                    <a:pt x="1917" y="5319"/>
                    <a:pt x="1917" y="5366"/>
                  </a:cubicBezTo>
                  <a:cubicBezTo>
                    <a:pt x="1887" y="5319"/>
                    <a:pt x="1826" y="5319"/>
                    <a:pt x="1766" y="5366"/>
                  </a:cubicBezTo>
                  <a:cubicBezTo>
                    <a:pt x="1526" y="5459"/>
                    <a:pt x="1289" y="5504"/>
                    <a:pt x="1049" y="5504"/>
                  </a:cubicBezTo>
                  <a:cubicBezTo>
                    <a:pt x="929" y="5504"/>
                    <a:pt x="809" y="5643"/>
                    <a:pt x="809" y="5830"/>
                  </a:cubicBezTo>
                  <a:cubicBezTo>
                    <a:pt x="809" y="6017"/>
                    <a:pt x="899" y="6203"/>
                    <a:pt x="1018" y="6203"/>
                  </a:cubicBezTo>
                  <a:cubicBezTo>
                    <a:pt x="1048" y="6203"/>
                    <a:pt x="1108" y="6203"/>
                    <a:pt x="1138" y="6203"/>
                  </a:cubicBezTo>
                  <a:cubicBezTo>
                    <a:pt x="1108" y="6297"/>
                    <a:pt x="1079" y="6392"/>
                    <a:pt x="1049" y="6486"/>
                  </a:cubicBezTo>
                  <a:cubicBezTo>
                    <a:pt x="989" y="6486"/>
                    <a:pt x="928" y="6533"/>
                    <a:pt x="868" y="6533"/>
                  </a:cubicBezTo>
                  <a:cubicBezTo>
                    <a:pt x="748" y="6533"/>
                    <a:pt x="628" y="6672"/>
                    <a:pt x="628" y="6859"/>
                  </a:cubicBezTo>
                  <a:cubicBezTo>
                    <a:pt x="628" y="7045"/>
                    <a:pt x="717" y="7232"/>
                    <a:pt x="837" y="7232"/>
                  </a:cubicBezTo>
                  <a:cubicBezTo>
                    <a:pt x="837" y="7232"/>
                    <a:pt x="838" y="7232"/>
                    <a:pt x="868" y="7232"/>
                  </a:cubicBezTo>
                  <a:cubicBezTo>
                    <a:pt x="568" y="8818"/>
                    <a:pt x="300" y="10356"/>
                    <a:pt x="0" y="11942"/>
                  </a:cubicBezTo>
                  <a:cubicBezTo>
                    <a:pt x="389" y="11802"/>
                    <a:pt x="659" y="11243"/>
                    <a:pt x="778" y="10683"/>
                  </a:cubicBezTo>
                  <a:cubicBezTo>
                    <a:pt x="898" y="10123"/>
                    <a:pt x="928" y="9520"/>
                    <a:pt x="1018" y="8960"/>
                  </a:cubicBezTo>
                  <a:cubicBezTo>
                    <a:pt x="1258" y="7747"/>
                    <a:pt x="1886" y="6717"/>
                    <a:pt x="2664" y="6017"/>
                  </a:cubicBezTo>
                  <a:cubicBezTo>
                    <a:pt x="3413" y="5317"/>
                    <a:pt x="4284" y="4900"/>
                    <a:pt x="5122" y="4480"/>
                  </a:cubicBezTo>
                  <a:cubicBezTo>
                    <a:pt x="5752" y="5180"/>
                    <a:pt x="6111" y="6206"/>
                    <a:pt x="6501" y="7232"/>
                  </a:cubicBezTo>
                  <a:cubicBezTo>
                    <a:pt x="6770" y="7965"/>
                    <a:pt x="7056" y="8724"/>
                    <a:pt x="7446" y="9372"/>
                  </a:cubicBezTo>
                  <a:cubicBezTo>
                    <a:pt x="6768" y="8791"/>
                    <a:pt x="6141" y="8098"/>
                    <a:pt x="5602" y="7280"/>
                  </a:cubicBezTo>
                  <a:cubicBezTo>
                    <a:pt x="5363" y="6907"/>
                    <a:pt x="5093" y="6485"/>
                    <a:pt x="4704" y="6438"/>
                  </a:cubicBezTo>
                  <a:cubicBezTo>
                    <a:pt x="4434" y="6438"/>
                    <a:pt x="4162" y="6673"/>
                    <a:pt x="3923" y="6907"/>
                  </a:cubicBezTo>
                  <a:cubicBezTo>
                    <a:pt x="3563" y="7280"/>
                    <a:pt x="3175" y="7652"/>
                    <a:pt x="2815" y="7979"/>
                  </a:cubicBezTo>
                  <a:cubicBezTo>
                    <a:pt x="2575" y="8212"/>
                    <a:pt x="2336" y="8443"/>
                    <a:pt x="2246" y="8817"/>
                  </a:cubicBezTo>
                  <a:cubicBezTo>
                    <a:pt x="2126" y="9190"/>
                    <a:pt x="2185" y="9611"/>
                    <a:pt x="2215" y="9984"/>
                  </a:cubicBezTo>
                  <a:cubicBezTo>
                    <a:pt x="2365" y="11991"/>
                    <a:pt x="2035" y="14044"/>
                    <a:pt x="1286" y="15723"/>
                  </a:cubicBezTo>
                  <a:cubicBezTo>
                    <a:pt x="1196" y="15910"/>
                    <a:pt x="1348" y="16142"/>
                    <a:pt x="1468" y="16049"/>
                  </a:cubicBezTo>
                  <a:cubicBezTo>
                    <a:pt x="2067" y="15582"/>
                    <a:pt x="2515" y="14743"/>
                    <a:pt x="2784" y="13857"/>
                  </a:cubicBezTo>
                  <a:cubicBezTo>
                    <a:pt x="3114" y="12737"/>
                    <a:pt x="3176" y="11523"/>
                    <a:pt x="3206" y="10310"/>
                  </a:cubicBezTo>
                  <a:cubicBezTo>
                    <a:pt x="3236" y="9563"/>
                    <a:pt x="3323" y="8678"/>
                    <a:pt x="3803" y="8304"/>
                  </a:cubicBezTo>
                  <a:cubicBezTo>
                    <a:pt x="4162" y="8025"/>
                    <a:pt x="4612" y="8212"/>
                    <a:pt x="4941" y="8539"/>
                  </a:cubicBezTo>
                  <a:cubicBezTo>
                    <a:pt x="5271" y="8865"/>
                    <a:pt x="5512" y="9282"/>
                    <a:pt x="5812" y="9702"/>
                  </a:cubicBezTo>
                  <a:cubicBezTo>
                    <a:pt x="6598" y="10810"/>
                    <a:pt x="7664" y="11520"/>
                    <a:pt x="8763" y="11712"/>
                  </a:cubicBezTo>
                  <a:cubicBezTo>
                    <a:pt x="8816" y="11721"/>
                    <a:pt x="8869" y="11719"/>
                    <a:pt x="8922" y="11725"/>
                  </a:cubicBezTo>
                  <a:lnTo>
                    <a:pt x="8922" y="11734"/>
                  </a:lnTo>
                  <a:cubicBezTo>
                    <a:pt x="8869" y="11728"/>
                    <a:pt x="8816" y="11718"/>
                    <a:pt x="8763" y="11712"/>
                  </a:cubicBezTo>
                  <a:cubicBezTo>
                    <a:pt x="8255" y="11654"/>
                    <a:pt x="7744" y="11628"/>
                    <a:pt x="7220" y="11712"/>
                  </a:cubicBezTo>
                  <a:cubicBezTo>
                    <a:pt x="6412" y="11852"/>
                    <a:pt x="5602" y="12225"/>
                    <a:pt x="5002" y="12971"/>
                  </a:cubicBezTo>
                  <a:cubicBezTo>
                    <a:pt x="4972" y="12971"/>
                    <a:pt x="4971" y="12971"/>
                    <a:pt x="4941" y="12971"/>
                  </a:cubicBezTo>
                  <a:lnTo>
                    <a:pt x="4163" y="13158"/>
                  </a:lnTo>
                  <a:cubicBezTo>
                    <a:pt x="4043" y="13204"/>
                    <a:pt x="3954" y="13346"/>
                    <a:pt x="3984" y="13579"/>
                  </a:cubicBezTo>
                  <a:cubicBezTo>
                    <a:pt x="4014" y="13765"/>
                    <a:pt x="4103" y="13857"/>
                    <a:pt x="4193" y="13857"/>
                  </a:cubicBezTo>
                  <a:cubicBezTo>
                    <a:pt x="4193" y="13857"/>
                    <a:pt x="4224" y="13857"/>
                    <a:pt x="4224" y="13857"/>
                  </a:cubicBezTo>
                  <a:lnTo>
                    <a:pt x="4492" y="13809"/>
                  </a:lnTo>
                  <a:cubicBezTo>
                    <a:pt x="4432" y="13949"/>
                    <a:pt x="4373" y="14091"/>
                    <a:pt x="4313" y="14278"/>
                  </a:cubicBezTo>
                  <a:lnTo>
                    <a:pt x="3895" y="14556"/>
                  </a:lnTo>
                  <a:cubicBezTo>
                    <a:pt x="3775" y="14649"/>
                    <a:pt x="3715" y="14838"/>
                    <a:pt x="3775" y="15024"/>
                  </a:cubicBezTo>
                  <a:cubicBezTo>
                    <a:pt x="3805" y="15164"/>
                    <a:pt x="3894" y="15255"/>
                    <a:pt x="3984" y="15254"/>
                  </a:cubicBezTo>
                  <a:cubicBezTo>
                    <a:pt x="4014" y="15254"/>
                    <a:pt x="4013" y="15254"/>
                    <a:pt x="4043" y="15254"/>
                  </a:cubicBezTo>
                  <a:cubicBezTo>
                    <a:pt x="3893" y="16001"/>
                    <a:pt x="3803" y="16749"/>
                    <a:pt x="3803" y="17542"/>
                  </a:cubicBezTo>
                  <a:cubicBezTo>
                    <a:pt x="3773" y="18802"/>
                    <a:pt x="3863" y="20062"/>
                    <a:pt x="3833" y="21275"/>
                  </a:cubicBezTo>
                  <a:cubicBezTo>
                    <a:pt x="3833" y="21509"/>
                    <a:pt x="4044" y="21600"/>
                    <a:pt x="4104" y="21367"/>
                  </a:cubicBezTo>
                  <a:cubicBezTo>
                    <a:pt x="4404" y="20434"/>
                    <a:pt x="4612" y="19408"/>
                    <a:pt x="4732" y="18428"/>
                  </a:cubicBezTo>
                  <a:cubicBezTo>
                    <a:pt x="4882" y="17215"/>
                    <a:pt x="4912" y="15864"/>
                    <a:pt x="5421" y="14838"/>
                  </a:cubicBezTo>
                  <a:cubicBezTo>
                    <a:pt x="5840" y="13905"/>
                    <a:pt x="6589" y="13389"/>
                    <a:pt x="7338" y="13062"/>
                  </a:cubicBezTo>
                  <a:cubicBezTo>
                    <a:pt x="7780" y="12869"/>
                    <a:pt x="8236" y="12773"/>
                    <a:pt x="8694" y="12689"/>
                  </a:cubicBezTo>
                  <a:cubicBezTo>
                    <a:pt x="7855" y="13625"/>
                    <a:pt x="7310" y="14919"/>
                    <a:pt x="7310" y="15814"/>
                  </a:cubicBezTo>
                  <a:cubicBezTo>
                    <a:pt x="7310" y="16754"/>
                    <a:pt x="7906" y="17568"/>
                    <a:pt x="8816" y="18063"/>
                  </a:cubicBezTo>
                  <a:cubicBezTo>
                    <a:pt x="8803" y="18092"/>
                    <a:pt x="8792" y="18126"/>
                    <a:pt x="8777" y="18150"/>
                  </a:cubicBezTo>
                  <a:cubicBezTo>
                    <a:pt x="8717" y="18243"/>
                    <a:pt x="8628" y="18334"/>
                    <a:pt x="8568" y="18428"/>
                  </a:cubicBezTo>
                  <a:cubicBezTo>
                    <a:pt x="8448" y="18661"/>
                    <a:pt x="8417" y="18990"/>
                    <a:pt x="8507" y="19270"/>
                  </a:cubicBezTo>
                  <a:cubicBezTo>
                    <a:pt x="8567" y="19550"/>
                    <a:pt x="8717" y="19781"/>
                    <a:pt x="8867" y="19921"/>
                  </a:cubicBezTo>
                  <a:cubicBezTo>
                    <a:pt x="8986" y="20154"/>
                    <a:pt x="9167" y="20297"/>
                    <a:pt x="9346" y="20390"/>
                  </a:cubicBezTo>
                  <a:cubicBezTo>
                    <a:pt x="9376" y="20250"/>
                    <a:pt x="9315" y="20110"/>
                    <a:pt x="9285" y="20017"/>
                  </a:cubicBezTo>
                  <a:cubicBezTo>
                    <a:pt x="9225" y="19923"/>
                    <a:pt x="9167" y="19783"/>
                    <a:pt x="9137" y="19643"/>
                  </a:cubicBezTo>
                  <a:cubicBezTo>
                    <a:pt x="9107" y="19457"/>
                    <a:pt x="9167" y="19222"/>
                    <a:pt x="9257" y="19036"/>
                  </a:cubicBezTo>
                  <a:cubicBezTo>
                    <a:pt x="9347" y="18896"/>
                    <a:pt x="9467" y="18755"/>
                    <a:pt x="9617" y="18662"/>
                  </a:cubicBezTo>
                  <a:cubicBezTo>
                    <a:pt x="9696" y="18601"/>
                    <a:pt x="9773" y="18528"/>
                    <a:pt x="9851" y="18441"/>
                  </a:cubicBezTo>
                  <a:cubicBezTo>
                    <a:pt x="10177" y="18515"/>
                    <a:pt x="10517" y="18571"/>
                    <a:pt x="10875" y="18571"/>
                  </a:cubicBezTo>
                  <a:cubicBezTo>
                    <a:pt x="11262" y="18571"/>
                    <a:pt x="11624" y="18509"/>
                    <a:pt x="11972" y="18423"/>
                  </a:cubicBezTo>
                  <a:cubicBezTo>
                    <a:pt x="12055" y="18520"/>
                    <a:pt x="12140" y="18597"/>
                    <a:pt x="12223" y="18662"/>
                  </a:cubicBezTo>
                  <a:cubicBezTo>
                    <a:pt x="12373" y="18756"/>
                    <a:pt x="12493" y="18896"/>
                    <a:pt x="12583" y="19036"/>
                  </a:cubicBezTo>
                  <a:cubicBezTo>
                    <a:pt x="12673" y="19222"/>
                    <a:pt x="12733" y="19457"/>
                    <a:pt x="12703" y="19643"/>
                  </a:cubicBezTo>
                  <a:cubicBezTo>
                    <a:pt x="12673" y="19783"/>
                    <a:pt x="12612" y="19923"/>
                    <a:pt x="12552" y="20017"/>
                  </a:cubicBezTo>
                  <a:cubicBezTo>
                    <a:pt x="12522" y="20110"/>
                    <a:pt x="12461" y="20250"/>
                    <a:pt x="12491" y="20390"/>
                  </a:cubicBezTo>
                  <a:cubicBezTo>
                    <a:pt x="12671" y="20297"/>
                    <a:pt x="12851" y="20154"/>
                    <a:pt x="12971" y="19921"/>
                  </a:cubicBezTo>
                  <a:cubicBezTo>
                    <a:pt x="13120" y="19781"/>
                    <a:pt x="13271" y="19550"/>
                    <a:pt x="13331" y="19270"/>
                  </a:cubicBezTo>
                  <a:cubicBezTo>
                    <a:pt x="13420" y="18990"/>
                    <a:pt x="13392" y="18661"/>
                    <a:pt x="13272" y="18428"/>
                  </a:cubicBezTo>
                  <a:cubicBezTo>
                    <a:pt x="13212" y="18334"/>
                    <a:pt x="13120" y="18243"/>
                    <a:pt x="13060" y="18150"/>
                  </a:cubicBezTo>
                  <a:cubicBezTo>
                    <a:pt x="13037" y="18114"/>
                    <a:pt x="13019" y="18066"/>
                    <a:pt x="13001" y="18020"/>
                  </a:cubicBezTo>
                  <a:cubicBezTo>
                    <a:pt x="13870" y="17521"/>
                    <a:pt x="14438" y="16729"/>
                    <a:pt x="14438" y="15814"/>
                  </a:cubicBezTo>
                  <a:cubicBezTo>
                    <a:pt x="14438" y="14870"/>
                    <a:pt x="13837" y="13475"/>
                    <a:pt x="12918" y="12533"/>
                  </a:cubicBezTo>
                  <a:cubicBezTo>
                    <a:pt x="13401" y="12620"/>
                    <a:pt x="13881" y="12719"/>
                    <a:pt x="14349" y="12923"/>
                  </a:cubicBezTo>
                  <a:cubicBezTo>
                    <a:pt x="15098" y="13250"/>
                    <a:pt x="15816" y="13761"/>
                    <a:pt x="16266" y="14694"/>
                  </a:cubicBezTo>
                  <a:cubicBezTo>
                    <a:pt x="16745" y="15721"/>
                    <a:pt x="16805" y="17076"/>
                    <a:pt x="16955" y="18289"/>
                  </a:cubicBezTo>
                  <a:cubicBezTo>
                    <a:pt x="17075" y="19315"/>
                    <a:pt x="17286" y="20295"/>
                    <a:pt x="17585" y="21228"/>
                  </a:cubicBezTo>
                  <a:cubicBezTo>
                    <a:pt x="17645" y="21461"/>
                    <a:pt x="17853" y="21370"/>
                    <a:pt x="17853" y="21137"/>
                  </a:cubicBezTo>
                  <a:cubicBezTo>
                    <a:pt x="17823" y="19877"/>
                    <a:pt x="17914" y="18616"/>
                    <a:pt x="17884" y="17403"/>
                  </a:cubicBezTo>
                  <a:cubicBezTo>
                    <a:pt x="17854" y="16703"/>
                    <a:pt x="17794" y="16002"/>
                    <a:pt x="17675" y="15302"/>
                  </a:cubicBezTo>
                  <a:cubicBezTo>
                    <a:pt x="17675" y="15302"/>
                    <a:pt x="17705" y="15302"/>
                    <a:pt x="17705" y="15302"/>
                  </a:cubicBezTo>
                  <a:cubicBezTo>
                    <a:pt x="17825" y="15349"/>
                    <a:pt x="17915" y="15255"/>
                    <a:pt x="17945" y="15116"/>
                  </a:cubicBezTo>
                  <a:cubicBezTo>
                    <a:pt x="17975" y="14929"/>
                    <a:pt x="17914" y="14744"/>
                    <a:pt x="17794" y="14651"/>
                  </a:cubicBezTo>
                  <a:lnTo>
                    <a:pt x="17496" y="14464"/>
                  </a:lnTo>
                  <a:cubicBezTo>
                    <a:pt x="17436" y="14278"/>
                    <a:pt x="17375" y="14092"/>
                    <a:pt x="17315" y="13952"/>
                  </a:cubicBezTo>
                  <a:lnTo>
                    <a:pt x="17404" y="13996"/>
                  </a:lnTo>
                  <a:cubicBezTo>
                    <a:pt x="17434" y="13996"/>
                    <a:pt x="17435" y="13996"/>
                    <a:pt x="17465" y="13996"/>
                  </a:cubicBezTo>
                  <a:cubicBezTo>
                    <a:pt x="17555" y="13996"/>
                    <a:pt x="17645" y="13904"/>
                    <a:pt x="17675" y="13718"/>
                  </a:cubicBezTo>
                  <a:cubicBezTo>
                    <a:pt x="17704" y="13531"/>
                    <a:pt x="17616" y="13343"/>
                    <a:pt x="17496" y="13297"/>
                  </a:cubicBezTo>
                  <a:lnTo>
                    <a:pt x="16807" y="13062"/>
                  </a:lnTo>
                  <a:cubicBezTo>
                    <a:pt x="16208" y="12222"/>
                    <a:pt x="15338" y="11804"/>
                    <a:pt x="14500" y="11664"/>
                  </a:cubicBezTo>
                  <a:cubicBezTo>
                    <a:pt x="14143" y="11605"/>
                    <a:pt x="13787" y="11601"/>
                    <a:pt x="13428" y="11621"/>
                  </a:cubicBezTo>
                  <a:cubicBezTo>
                    <a:pt x="14364" y="11326"/>
                    <a:pt x="15253" y="10665"/>
                    <a:pt x="15936" y="9702"/>
                  </a:cubicBezTo>
                  <a:cubicBezTo>
                    <a:pt x="16236" y="9282"/>
                    <a:pt x="16477" y="8865"/>
                    <a:pt x="16807" y="8539"/>
                  </a:cubicBezTo>
                  <a:cubicBezTo>
                    <a:pt x="17136" y="8212"/>
                    <a:pt x="17586" y="8024"/>
                    <a:pt x="17945" y="8304"/>
                  </a:cubicBezTo>
                  <a:cubicBezTo>
                    <a:pt x="18424" y="8678"/>
                    <a:pt x="18512" y="9563"/>
                    <a:pt x="18542" y="10310"/>
                  </a:cubicBezTo>
                  <a:cubicBezTo>
                    <a:pt x="18572" y="11523"/>
                    <a:pt x="18634" y="12737"/>
                    <a:pt x="18963" y="13857"/>
                  </a:cubicBezTo>
                  <a:cubicBezTo>
                    <a:pt x="19233" y="14743"/>
                    <a:pt x="19681" y="15582"/>
                    <a:pt x="20280" y="16049"/>
                  </a:cubicBezTo>
                  <a:cubicBezTo>
                    <a:pt x="20400" y="16142"/>
                    <a:pt x="20552" y="15910"/>
                    <a:pt x="20462" y="15723"/>
                  </a:cubicBezTo>
                  <a:cubicBezTo>
                    <a:pt x="19713" y="14044"/>
                    <a:pt x="19383" y="11991"/>
                    <a:pt x="19533" y="9984"/>
                  </a:cubicBezTo>
                  <a:cubicBezTo>
                    <a:pt x="19563" y="9611"/>
                    <a:pt x="19622" y="9190"/>
                    <a:pt x="19502" y="8817"/>
                  </a:cubicBezTo>
                  <a:cubicBezTo>
                    <a:pt x="19412" y="8443"/>
                    <a:pt x="19172" y="8212"/>
                    <a:pt x="18933" y="7979"/>
                  </a:cubicBezTo>
                  <a:cubicBezTo>
                    <a:pt x="18573" y="7652"/>
                    <a:pt x="18185" y="7280"/>
                    <a:pt x="17825" y="6907"/>
                  </a:cubicBezTo>
                  <a:cubicBezTo>
                    <a:pt x="17586" y="6673"/>
                    <a:pt x="17316" y="6438"/>
                    <a:pt x="17047" y="6438"/>
                  </a:cubicBezTo>
                  <a:cubicBezTo>
                    <a:pt x="16657" y="6484"/>
                    <a:pt x="16385" y="6907"/>
                    <a:pt x="16146" y="7280"/>
                  </a:cubicBezTo>
                  <a:cubicBezTo>
                    <a:pt x="15456" y="8326"/>
                    <a:pt x="14623" y="9165"/>
                    <a:pt x="13718" y="9815"/>
                  </a:cubicBezTo>
                  <a:cubicBezTo>
                    <a:pt x="13726" y="9801"/>
                    <a:pt x="13733" y="9786"/>
                    <a:pt x="13741" y="9772"/>
                  </a:cubicBezTo>
                  <a:cubicBezTo>
                    <a:pt x="14357" y="9073"/>
                    <a:pt x="14744" y="8060"/>
                    <a:pt x="15099" y="7046"/>
                  </a:cubicBezTo>
                  <a:cubicBezTo>
                    <a:pt x="15459" y="6066"/>
                    <a:pt x="15848" y="5040"/>
                    <a:pt x="16478" y="4293"/>
                  </a:cubicBezTo>
                  <a:cubicBezTo>
                    <a:pt x="17316" y="4713"/>
                    <a:pt x="18184" y="5130"/>
                    <a:pt x="18933" y="5830"/>
                  </a:cubicBezTo>
                  <a:cubicBezTo>
                    <a:pt x="19682" y="6530"/>
                    <a:pt x="20342" y="7514"/>
                    <a:pt x="20582" y="8773"/>
                  </a:cubicBezTo>
                  <a:cubicBezTo>
                    <a:pt x="20702" y="9333"/>
                    <a:pt x="20702" y="9937"/>
                    <a:pt x="20822" y="10497"/>
                  </a:cubicBezTo>
                  <a:cubicBezTo>
                    <a:pt x="20941" y="11057"/>
                    <a:pt x="21211" y="11616"/>
                    <a:pt x="21600" y="11756"/>
                  </a:cubicBezTo>
                  <a:cubicBezTo>
                    <a:pt x="21360" y="10216"/>
                    <a:pt x="21060" y="8583"/>
                    <a:pt x="20760" y="6950"/>
                  </a:cubicBezTo>
                  <a:cubicBezTo>
                    <a:pt x="20880" y="6903"/>
                    <a:pt x="20969" y="6763"/>
                    <a:pt x="20969" y="6577"/>
                  </a:cubicBezTo>
                  <a:cubicBezTo>
                    <a:pt x="20969" y="6390"/>
                    <a:pt x="20879" y="6203"/>
                    <a:pt x="20730" y="6203"/>
                  </a:cubicBezTo>
                  <a:lnTo>
                    <a:pt x="20551" y="6203"/>
                  </a:lnTo>
                  <a:cubicBezTo>
                    <a:pt x="20551" y="6157"/>
                    <a:pt x="20520" y="6159"/>
                    <a:pt x="20520" y="6112"/>
                  </a:cubicBezTo>
                  <a:cubicBezTo>
                    <a:pt x="20610" y="6066"/>
                    <a:pt x="20671" y="5927"/>
                    <a:pt x="20671" y="5787"/>
                  </a:cubicBezTo>
                  <a:cubicBezTo>
                    <a:pt x="20671" y="5600"/>
                    <a:pt x="20581" y="5413"/>
                    <a:pt x="20462" y="5413"/>
                  </a:cubicBezTo>
                  <a:lnTo>
                    <a:pt x="19982" y="5366"/>
                  </a:lnTo>
                  <a:cubicBezTo>
                    <a:pt x="19982" y="5366"/>
                    <a:pt x="19981" y="5366"/>
                    <a:pt x="19951" y="5366"/>
                  </a:cubicBezTo>
                  <a:cubicBezTo>
                    <a:pt x="19891" y="5319"/>
                    <a:pt x="19802" y="5273"/>
                    <a:pt x="19742" y="5227"/>
                  </a:cubicBezTo>
                  <a:cubicBezTo>
                    <a:pt x="18813" y="4620"/>
                    <a:pt x="17914" y="3967"/>
                    <a:pt x="16985" y="3360"/>
                  </a:cubicBezTo>
                  <a:cubicBezTo>
                    <a:pt x="16716" y="3173"/>
                    <a:pt x="16417" y="2988"/>
                    <a:pt x="16118" y="3034"/>
                  </a:cubicBezTo>
                  <a:cubicBezTo>
                    <a:pt x="15638" y="3128"/>
                    <a:pt x="15368" y="3779"/>
                    <a:pt x="15158" y="4432"/>
                  </a:cubicBezTo>
                  <a:cubicBezTo>
                    <a:pt x="14807" y="5569"/>
                    <a:pt x="14493" y="6734"/>
                    <a:pt x="14020" y="7775"/>
                  </a:cubicBezTo>
                  <a:cubicBezTo>
                    <a:pt x="13986" y="7215"/>
                    <a:pt x="13894" y="6648"/>
                    <a:pt x="13780" y="6112"/>
                  </a:cubicBezTo>
                  <a:cubicBezTo>
                    <a:pt x="13390" y="4386"/>
                    <a:pt x="12793" y="2753"/>
                    <a:pt x="12014" y="1307"/>
                  </a:cubicBezTo>
                  <a:cubicBezTo>
                    <a:pt x="11714" y="747"/>
                    <a:pt x="11353" y="187"/>
                    <a:pt x="10903" y="0"/>
                  </a:cubicBezTo>
                  <a:close/>
                  <a:moveTo>
                    <a:pt x="11506" y="12003"/>
                  </a:moveTo>
                  <a:cubicBezTo>
                    <a:pt x="11562" y="12003"/>
                    <a:pt x="11622" y="12014"/>
                    <a:pt x="11682" y="12038"/>
                  </a:cubicBezTo>
                  <a:cubicBezTo>
                    <a:pt x="11921" y="12131"/>
                    <a:pt x="12191" y="12270"/>
                    <a:pt x="12371" y="12550"/>
                  </a:cubicBezTo>
                  <a:cubicBezTo>
                    <a:pt x="12461" y="12737"/>
                    <a:pt x="12552" y="12972"/>
                    <a:pt x="12552" y="13205"/>
                  </a:cubicBezTo>
                  <a:cubicBezTo>
                    <a:pt x="12552" y="13439"/>
                    <a:pt x="12462" y="13716"/>
                    <a:pt x="12312" y="13809"/>
                  </a:cubicBezTo>
                  <a:cubicBezTo>
                    <a:pt x="12192" y="13902"/>
                    <a:pt x="12072" y="13903"/>
                    <a:pt x="11952" y="13857"/>
                  </a:cubicBezTo>
                  <a:cubicBezTo>
                    <a:pt x="11593" y="13763"/>
                    <a:pt x="11262" y="13389"/>
                    <a:pt x="11112" y="12876"/>
                  </a:cubicBezTo>
                  <a:cubicBezTo>
                    <a:pt x="11083" y="12736"/>
                    <a:pt x="11055" y="12550"/>
                    <a:pt x="11085" y="12363"/>
                  </a:cubicBezTo>
                  <a:cubicBezTo>
                    <a:pt x="11145" y="12177"/>
                    <a:pt x="11233" y="12084"/>
                    <a:pt x="11352" y="12038"/>
                  </a:cubicBezTo>
                  <a:cubicBezTo>
                    <a:pt x="11397" y="12014"/>
                    <a:pt x="11450" y="12003"/>
                    <a:pt x="11506" y="12003"/>
                  </a:cubicBezTo>
                  <a:close/>
                  <a:moveTo>
                    <a:pt x="9974" y="12164"/>
                  </a:moveTo>
                  <a:cubicBezTo>
                    <a:pt x="10072" y="12164"/>
                    <a:pt x="10170" y="12202"/>
                    <a:pt x="10245" y="12272"/>
                  </a:cubicBezTo>
                  <a:cubicBezTo>
                    <a:pt x="10454" y="12459"/>
                    <a:pt x="10545" y="12876"/>
                    <a:pt x="10485" y="13249"/>
                  </a:cubicBezTo>
                  <a:cubicBezTo>
                    <a:pt x="10425" y="13622"/>
                    <a:pt x="10245" y="13902"/>
                    <a:pt x="10005" y="13996"/>
                  </a:cubicBezTo>
                  <a:cubicBezTo>
                    <a:pt x="9885" y="14042"/>
                    <a:pt x="9737" y="14042"/>
                    <a:pt x="9617" y="13996"/>
                  </a:cubicBezTo>
                  <a:cubicBezTo>
                    <a:pt x="9497" y="13949"/>
                    <a:pt x="9376" y="13809"/>
                    <a:pt x="9316" y="13622"/>
                  </a:cubicBezTo>
                  <a:cubicBezTo>
                    <a:pt x="9256" y="13389"/>
                    <a:pt x="9287" y="13157"/>
                    <a:pt x="9346" y="12923"/>
                  </a:cubicBezTo>
                  <a:cubicBezTo>
                    <a:pt x="9406" y="12643"/>
                    <a:pt x="9527" y="12412"/>
                    <a:pt x="9706" y="12272"/>
                  </a:cubicBezTo>
                  <a:cubicBezTo>
                    <a:pt x="9781" y="12202"/>
                    <a:pt x="9877" y="12164"/>
                    <a:pt x="9974" y="12164"/>
                  </a:cubicBezTo>
                  <a:close/>
                  <a:moveTo>
                    <a:pt x="12103" y="12598"/>
                  </a:moveTo>
                  <a:cubicBezTo>
                    <a:pt x="12043" y="12598"/>
                    <a:pt x="12012" y="12599"/>
                    <a:pt x="11952" y="12645"/>
                  </a:cubicBezTo>
                  <a:cubicBezTo>
                    <a:pt x="11892" y="12692"/>
                    <a:pt x="11863" y="12830"/>
                    <a:pt x="11863" y="12923"/>
                  </a:cubicBezTo>
                  <a:cubicBezTo>
                    <a:pt x="11863" y="13063"/>
                    <a:pt x="11864" y="13204"/>
                    <a:pt x="11894" y="13344"/>
                  </a:cubicBezTo>
                  <a:cubicBezTo>
                    <a:pt x="11954" y="13484"/>
                    <a:pt x="12013" y="13531"/>
                    <a:pt x="12103" y="13531"/>
                  </a:cubicBezTo>
                  <a:cubicBezTo>
                    <a:pt x="12223" y="13484"/>
                    <a:pt x="12312" y="13297"/>
                    <a:pt x="12312" y="13110"/>
                  </a:cubicBezTo>
                  <a:cubicBezTo>
                    <a:pt x="12342" y="12830"/>
                    <a:pt x="12253" y="12598"/>
                    <a:pt x="12103" y="12598"/>
                  </a:cubicBezTo>
                  <a:close/>
                  <a:moveTo>
                    <a:pt x="9754" y="12680"/>
                  </a:moveTo>
                  <a:cubicBezTo>
                    <a:pt x="9675" y="12692"/>
                    <a:pt x="9601" y="12739"/>
                    <a:pt x="9556" y="12832"/>
                  </a:cubicBezTo>
                  <a:cubicBezTo>
                    <a:pt x="9496" y="12925"/>
                    <a:pt x="9496" y="13066"/>
                    <a:pt x="9466" y="13205"/>
                  </a:cubicBezTo>
                  <a:cubicBezTo>
                    <a:pt x="9466" y="13345"/>
                    <a:pt x="9465" y="13485"/>
                    <a:pt x="9525" y="13579"/>
                  </a:cubicBezTo>
                  <a:cubicBezTo>
                    <a:pt x="9585" y="13672"/>
                    <a:pt x="9675" y="13718"/>
                    <a:pt x="9765" y="13718"/>
                  </a:cubicBezTo>
                  <a:cubicBezTo>
                    <a:pt x="9855" y="13718"/>
                    <a:pt x="9945" y="13624"/>
                    <a:pt x="10005" y="13531"/>
                  </a:cubicBezTo>
                  <a:cubicBezTo>
                    <a:pt x="10125" y="13484"/>
                    <a:pt x="10185" y="13295"/>
                    <a:pt x="10156" y="13062"/>
                  </a:cubicBezTo>
                  <a:cubicBezTo>
                    <a:pt x="10126" y="12922"/>
                    <a:pt x="10064" y="12830"/>
                    <a:pt x="9974" y="12737"/>
                  </a:cubicBezTo>
                  <a:cubicBezTo>
                    <a:pt x="9914" y="12690"/>
                    <a:pt x="9832" y="12669"/>
                    <a:pt x="9754" y="12680"/>
                  </a:cubicBezTo>
                  <a:close/>
                  <a:moveTo>
                    <a:pt x="11118" y="13870"/>
                  </a:moveTo>
                  <a:cubicBezTo>
                    <a:pt x="11302" y="13905"/>
                    <a:pt x="11473" y="14020"/>
                    <a:pt x="11592" y="14230"/>
                  </a:cubicBezTo>
                  <a:cubicBezTo>
                    <a:pt x="11712" y="14463"/>
                    <a:pt x="11774" y="14744"/>
                    <a:pt x="11774" y="15024"/>
                  </a:cubicBezTo>
                  <a:cubicBezTo>
                    <a:pt x="11804" y="15631"/>
                    <a:pt x="11622" y="16329"/>
                    <a:pt x="11232" y="16609"/>
                  </a:cubicBezTo>
                  <a:cubicBezTo>
                    <a:pt x="10843" y="16842"/>
                    <a:pt x="10335" y="16610"/>
                    <a:pt x="10125" y="16097"/>
                  </a:cubicBezTo>
                  <a:cubicBezTo>
                    <a:pt x="10035" y="15863"/>
                    <a:pt x="10006" y="15534"/>
                    <a:pt x="10036" y="15254"/>
                  </a:cubicBezTo>
                  <a:cubicBezTo>
                    <a:pt x="10066" y="14741"/>
                    <a:pt x="10274" y="14229"/>
                    <a:pt x="10574" y="13996"/>
                  </a:cubicBezTo>
                  <a:cubicBezTo>
                    <a:pt x="10739" y="13879"/>
                    <a:pt x="10935" y="13835"/>
                    <a:pt x="11118" y="13870"/>
                  </a:cubicBezTo>
                  <a:close/>
                  <a:moveTo>
                    <a:pt x="12867" y="13896"/>
                  </a:moveTo>
                  <a:cubicBezTo>
                    <a:pt x="12942" y="13878"/>
                    <a:pt x="13016" y="13881"/>
                    <a:pt x="13091" y="13904"/>
                  </a:cubicBezTo>
                  <a:cubicBezTo>
                    <a:pt x="13300" y="13951"/>
                    <a:pt x="13451" y="14231"/>
                    <a:pt x="13570" y="14464"/>
                  </a:cubicBezTo>
                  <a:cubicBezTo>
                    <a:pt x="13690" y="14744"/>
                    <a:pt x="13810" y="15071"/>
                    <a:pt x="13810" y="15398"/>
                  </a:cubicBezTo>
                  <a:cubicBezTo>
                    <a:pt x="13810" y="15818"/>
                    <a:pt x="13601" y="16143"/>
                    <a:pt x="13361" y="16283"/>
                  </a:cubicBezTo>
                  <a:cubicBezTo>
                    <a:pt x="13122" y="16423"/>
                    <a:pt x="12850" y="16374"/>
                    <a:pt x="12611" y="16188"/>
                  </a:cubicBezTo>
                  <a:cubicBezTo>
                    <a:pt x="12431" y="16048"/>
                    <a:pt x="12221" y="15815"/>
                    <a:pt x="12162" y="15489"/>
                  </a:cubicBezTo>
                  <a:cubicBezTo>
                    <a:pt x="12102" y="15162"/>
                    <a:pt x="12133" y="14883"/>
                    <a:pt x="12223" y="14603"/>
                  </a:cubicBezTo>
                  <a:cubicBezTo>
                    <a:pt x="12313" y="14323"/>
                    <a:pt x="12462" y="14135"/>
                    <a:pt x="12641" y="13996"/>
                  </a:cubicBezTo>
                  <a:cubicBezTo>
                    <a:pt x="12716" y="13949"/>
                    <a:pt x="12792" y="13913"/>
                    <a:pt x="12867" y="13896"/>
                  </a:cubicBezTo>
                  <a:close/>
                  <a:moveTo>
                    <a:pt x="9168" y="13952"/>
                  </a:moveTo>
                  <a:cubicBezTo>
                    <a:pt x="9288" y="13999"/>
                    <a:pt x="9407" y="14138"/>
                    <a:pt x="9497" y="14278"/>
                  </a:cubicBezTo>
                  <a:cubicBezTo>
                    <a:pt x="9617" y="14511"/>
                    <a:pt x="9706" y="14788"/>
                    <a:pt x="9706" y="15068"/>
                  </a:cubicBezTo>
                  <a:cubicBezTo>
                    <a:pt x="9706" y="15441"/>
                    <a:pt x="9525" y="15768"/>
                    <a:pt x="9316" y="16001"/>
                  </a:cubicBezTo>
                  <a:cubicBezTo>
                    <a:pt x="9106" y="16188"/>
                    <a:pt x="8836" y="16188"/>
                    <a:pt x="8596" y="16188"/>
                  </a:cubicBezTo>
                  <a:cubicBezTo>
                    <a:pt x="8386" y="16188"/>
                    <a:pt x="8147" y="16142"/>
                    <a:pt x="8057" y="15862"/>
                  </a:cubicBezTo>
                  <a:cubicBezTo>
                    <a:pt x="7998" y="15722"/>
                    <a:pt x="7997" y="15537"/>
                    <a:pt x="8027" y="15350"/>
                  </a:cubicBezTo>
                  <a:cubicBezTo>
                    <a:pt x="8087" y="14837"/>
                    <a:pt x="8327" y="14462"/>
                    <a:pt x="8627" y="14182"/>
                  </a:cubicBezTo>
                  <a:cubicBezTo>
                    <a:pt x="8776" y="13996"/>
                    <a:pt x="8988" y="13905"/>
                    <a:pt x="9168" y="13952"/>
                  </a:cubicBezTo>
                  <a:close/>
                  <a:moveTo>
                    <a:pt x="8627" y="14508"/>
                  </a:moveTo>
                  <a:cubicBezTo>
                    <a:pt x="8417" y="14601"/>
                    <a:pt x="8297" y="14882"/>
                    <a:pt x="8267" y="15116"/>
                  </a:cubicBezTo>
                  <a:cubicBezTo>
                    <a:pt x="8237" y="15302"/>
                    <a:pt x="8238" y="15536"/>
                    <a:pt x="8328" y="15676"/>
                  </a:cubicBezTo>
                  <a:cubicBezTo>
                    <a:pt x="8418" y="15862"/>
                    <a:pt x="8566" y="15957"/>
                    <a:pt x="8716" y="15910"/>
                  </a:cubicBezTo>
                  <a:cubicBezTo>
                    <a:pt x="8896" y="15863"/>
                    <a:pt x="8987" y="15582"/>
                    <a:pt x="8987" y="15302"/>
                  </a:cubicBezTo>
                  <a:cubicBezTo>
                    <a:pt x="8987" y="15116"/>
                    <a:pt x="8988" y="14977"/>
                    <a:pt x="8928" y="14790"/>
                  </a:cubicBezTo>
                  <a:cubicBezTo>
                    <a:pt x="8868" y="14650"/>
                    <a:pt x="8746" y="14508"/>
                    <a:pt x="8627" y="14508"/>
                  </a:cubicBezTo>
                  <a:close/>
                  <a:moveTo>
                    <a:pt x="11006" y="14885"/>
                  </a:moveTo>
                  <a:cubicBezTo>
                    <a:pt x="10975" y="14899"/>
                    <a:pt x="10941" y="14930"/>
                    <a:pt x="10903" y="14977"/>
                  </a:cubicBezTo>
                  <a:cubicBezTo>
                    <a:pt x="10783" y="15163"/>
                    <a:pt x="10695" y="15396"/>
                    <a:pt x="10725" y="15676"/>
                  </a:cubicBezTo>
                  <a:cubicBezTo>
                    <a:pt x="10755" y="15909"/>
                    <a:pt x="10904" y="16144"/>
                    <a:pt x="11054" y="16144"/>
                  </a:cubicBezTo>
                  <a:cubicBezTo>
                    <a:pt x="11144" y="16144"/>
                    <a:pt x="11234" y="16050"/>
                    <a:pt x="11294" y="15910"/>
                  </a:cubicBezTo>
                  <a:cubicBezTo>
                    <a:pt x="11384" y="15677"/>
                    <a:pt x="11383" y="15349"/>
                    <a:pt x="11263" y="15116"/>
                  </a:cubicBezTo>
                  <a:cubicBezTo>
                    <a:pt x="11173" y="14941"/>
                    <a:pt x="11101" y="14844"/>
                    <a:pt x="11006" y="14885"/>
                  </a:cubicBezTo>
                  <a:close/>
                  <a:moveTo>
                    <a:pt x="13199" y="14907"/>
                  </a:moveTo>
                  <a:cubicBezTo>
                    <a:pt x="13158" y="14919"/>
                    <a:pt x="13121" y="14954"/>
                    <a:pt x="13091" y="15024"/>
                  </a:cubicBezTo>
                  <a:cubicBezTo>
                    <a:pt x="13031" y="15118"/>
                    <a:pt x="13001" y="15257"/>
                    <a:pt x="13001" y="15350"/>
                  </a:cubicBezTo>
                  <a:cubicBezTo>
                    <a:pt x="13001" y="15490"/>
                    <a:pt x="13002" y="15631"/>
                    <a:pt x="13032" y="15771"/>
                  </a:cubicBezTo>
                  <a:cubicBezTo>
                    <a:pt x="13092" y="15911"/>
                    <a:pt x="13210" y="15957"/>
                    <a:pt x="13300" y="15910"/>
                  </a:cubicBezTo>
                  <a:cubicBezTo>
                    <a:pt x="13420" y="15863"/>
                    <a:pt x="13540" y="15674"/>
                    <a:pt x="13540" y="15441"/>
                  </a:cubicBezTo>
                  <a:cubicBezTo>
                    <a:pt x="13540" y="15208"/>
                    <a:pt x="13450" y="15022"/>
                    <a:pt x="13331" y="14929"/>
                  </a:cubicBezTo>
                  <a:cubicBezTo>
                    <a:pt x="13286" y="14906"/>
                    <a:pt x="13241" y="14896"/>
                    <a:pt x="13199" y="14907"/>
                  </a:cubicBezTo>
                  <a:close/>
                  <a:moveTo>
                    <a:pt x="9617" y="16188"/>
                  </a:moveTo>
                  <a:cubicBezTo>
                    <a:pt x="9887" y="16234"/>
                    <a:pt x="10125" y="16470"/>
                    <a:pt x="10245" y="16843"/>
                  </a:cubicBezTo>
                  <a:cubicBezTo>
                    <a:pt x="10305" y="17077"/>
                    <a:pt x="10335" y="17308"/>
                    <a:pt x="10275" y="17494"/>
                  </a:cubicBezTo>
                  <a:cubicBezTo>
                    <a:pt x="10216" y="17728"/>
                    <a:pt x="10096" y="17870"/>
                    <a:pt x="9946" y="17963"/>
                  </a:cubicBezTo>
                  <a:cubicBezTo>
                    <a:pt x="9796" y="18057"/>
                    <a:pt x="9647" y="18058"/>
                    <a:pt x="9497" y="18011"/>
                  </a:cubicBezTo>
                  <a:cubicBezTo>
                    <a:pt x="9377" y="18011"/>
                    <a:pt x="9226" y="17918"/>
                    <a:pt x="9106" y="17824"/>
                  </a:cubicBezTo>
                  <a:cubicBezTo>
                    <a:pt x="8987" y="17731"/>
                    <a:pt x="8897" y="17541"/>
                    <a:pt x="8867" y="17308"/>
                  </a:cubicBezTo>
                  <a:cubicBezTo>
                    <a:pt x="8837" y="17074"/>
                    <a:pt x="8896" y="16891"/>
                    <a:pt x="8956" y="16704"/>
                  </a:cubicBezTo>
                  <a:cubicBezTo>
                    <a:pt x="9106" y="16378"/>
                    <a:pt x="9347" y="16141"/>
                    <a:pt x="9617" y="16188"/>
                  </a:cubicBezTo>
                  <a:close/>
                  <a:moveTo>
                    <a:pt x="12103" y="16283"/>
                  </a:moveTo>
                  <a:cubicBezTo>
                    <a:pt x="12373" y="16237"/>
                    <a:pt x="12642" y="16470"/>
                    <a:pt x="12761" y="16843"/>
                  </a:cubicBezTo>
                  <a:cubicBezTo>
                    <a:pt x="12821" y="17030"/>
                    <a:pt x="12850" y="17309"/>
                    <a:pt x="12731" y="17542"/>
                  </a:cubicBezTo>
                  <a:cubicBezTo>
                    <a:pt x="12671" y="17682"/>
                    <a:pt x="12553" y="17730"/>
                    <a:pt x="12463" y="17777"/>
                  </a:cubicBezTo>
                  <a:cubicBezTo>
                    <a:pt x="12283" y="17823"/>
                    <a:pt x="12133" y="17868"/>
                    <a:pt x="11983" y="17868"/>
                  </a:cubicBezTo>
                  <a:cubicBezTo>
                    <a:pt x="11893" y="17868"/>
                    <a:pt x="11802" y="17870"/>
                    <a:pt x="11712" y="17777"/>
                  </a:cubicBezTo>
                  <a:cubicBezTo>
                    <a:pt x="11563" y="17637"/>
                    <a:pt x="11534" y="17311"/>
                    <a:pt x="11564" y="17078"/>
                  </a:cubicBezTo>
                  <a:cubicBezTo>
                    <a:pt x="11624" y="16658"/>
                    <a:pt x="11833" y="16330"/>
                    <a:pt x="12103" y="16283"/>
                  </a:cubicBezTo>
                  <a:close/>
                  <a:moveTo>
                    <a:pt x="12254" y="16796"/>
                  </a:moveTo>
                  <a:cubicBezTo>
                    <a:pt x="12194" y="16842"/>
                    <a:pt x="12102" y="16889"/>
                    <a:pt x="12072" y="16982"/>
                  </a:cubicBezTo>
                  <a:cubicBezTo>
                    <a:pt x="12012" y="17076"/>
                    <a:pt x="11984" y="17168"/>
                    <a:pt x="12014" y="17308"/>
                  </a:cubicBezTo>
                  <a:cubicBezTo>
                    <a:pt x="12014" y="17448"/>
                    <a:pt x="12074" y="17543"/>
                    <a:pt x="12134" y="17590"/>
                  </a:cubicBezTo>
                  <a:cubicBezTo>
                    <a:pt x="12194" y="17590"/>
                    <a:pt x="12253" y="17638"/>
                    <a:pt x="12343" y="17638"/>
                  </a:cubicBezTo>
                  <a:cubicBezTo>
                    <a:pt x="12433" y="17638"/>
                    <a:pt x="12523" y="17589"/>
                    <a:pt x="12583" y="17542"/>
                  </a:cubicBezTo>
                  <a:cubicBezTo>
                    <a:pt x="12643" y="17449"/>
                    <a:pt x="12703" y="17357"/>
                    <a:pt x="12703" y="17217"/>
                  </a:cubicBezTo>
                  <a:cubicBezTo>
                    <a:pt x="12703" y="17077"/>
                    <a:pt x="12642" y="16937"/>
                    <a:pt x="12552" y="16843"/>
                  </a:cubicBezTo>
                  <a:cubicBezTo>
                    <a:pt x="12462" y="16797"/>
                    <a:pt x="12373" y="16796"/>
                    <a:pt x="12254" y="16796"/>
                  </a:cubicBezTo>
                  <a:close/>
                  <a:moveTo>
                    <a:pt x="9346" y="16843"/>
                  </a:moveTo>
                  <a:cubicBezTo>
                    <a:pt x="9197" y="16890"/>
                    <a:pt x="9077" y="17122"/>
                    <a:pt x="9106" y="17356"/>
                  </a:cubicBezTo>
                  <a:cubicBezTo>
                    <a:pt x="9136" y="17542"/>
                    <a:pt x="9226" y="17682"/>
                    <a:pt x="9316" y="17729"/>
                  </a:cubicBezTo>
                  <a:cubicBezTo>
                    <a:pt x="9406" y="17776"/>
                    <a:pt x="9525" y="17776"/>
                    <a:pt x="9645" y="17729"/>
                  </a:cubicBezTo>
                  <a:cubicBezTo>
                    <a:pt x="9765" y="17682"/>
                    <a:pt x="9885" y="17590"/>
                    <a:pt x="9885" y="17403"/>
                  </a:cubicBezTo>
                  <a:cubicBezTo>
                    <a:pt x="9915" y="17310"/>
                    <a:pt x="9855" y="17123"/>
                    <a:pt x="9765" y="17030"/>
                  </a:cubicBezTo>
                  <a:cubicBezTo>
                    <a:pt x="9645" y="16890"/>
                    <a:pt x="9496" y="16797"/>
                    <a:pt x="9346" y="16843"/>
                  </a:cubicBezTo>
                  <a:close/>
                </a:path>
              </a:pathLst>
            </a:custGeom>
            <a:solidFill>
              <a:schemeClr val="accent4"/>
            </a:solidFill>
            <a:ln w="12700" cap="flat">
              <a:noFill/>
              <a:miter lim="400000"/>
            </a:ln>
            <a:effectLst/>
          </p:spPr>
          <p:txBody>
            <a:bodyPr wrap="square" lIns="45719" tIns="45719" rIns="45719" bIns="45719" numCol="1" anchor="ctr">
              <a:noAutofit/>
            </a:bodyPr>
            <a:lstStyle/>
            <a:p>
              <a:pPr defTabSz="914400">
                <a:defRPr sz="1800"/>
              </a:pPr>
              <a:endParaRPr dirty="0"/>
            </a:p>
          </p:txBody>
        </p:sp>
        <p:sp>
          <p:nvSpPr>
            <p:cNvPr id="139" name="Freeform 341"/>
            <p:cNvSpPr/>
            <p:nvPr/>
          </p:nvSpPr>
          <p:spPr>
            <a:xfrm>
              <a:off x="1120684" y="485284"/>
              <a:ext cx="865109" cy="487233"/>
            </a:xfrm>
            <a:custGeom>
              <a:avLst/>
              <a:gdLst/>
              <a:ahLst/>
              <a:cxnLst>
                <a:cxn ang="0">
                  <a:pos x="wd2" y="hd2"/>
                </a:cxn>
                <a:cxn ang="5400000">
                  <a:pos x="wd2" y="hd2"/>
                </a:cxn>
                <a:cxn ang="10800000">
                  <a:pos x="wd2" y="hd2"/>
                </a:cxn>
                <a:cxn ang="16200000">
                  <a:pos x="wd2" y="hd2"/>
                </a:cxn>
              </a:cxnLst>
              <a:rect l="0" t="0" r="r" b="b"/>
              <a:pathLst>
                <a:path w="21600" h="18413" extrusionOk="0">
                  <a:moveTo>
                    <a:pt x="9896" y="4873"/>
                  </a:moveTo>
                  <a:cubicBezTo>
                    <a:pt x="14684" y="3906"/>
                    <a:pt x="17876" y="9225"/>
                    <a:pt x="20323" y="15995"/>
                  </a:cubicBezTo>
                  <a:cubicBezTo>
                    <a:pt x="20536" y="15512"/>
                    <a:pt x="20855" y="15028"/>
                    <a:pt x="20961" y="14544"/>
                  </a:cubicBezTo>
                  <a:cubicBezTo>
                    <a:pt x="21281" y="13738"/>
                    <a:pt x="21494" y="12771"/>
                    <a:pt x="21600" y="11804"/>
                  </a:cubicBezTo>
                  <a:cubicBezTo>
                    <a:pt x="19791" y="7291"/>
                    <a:pt x="17237" y="3744"/>
                    <a:pt x="14258" y="1488"/>
                  </a:cubicBezTo>
                  <a:cubicBezTo>
                    <a:pt x="8087" y="-3187"/>
                    <a:pt x="1064" y="3744"/>
                    <a:pt x="0" y="14061"/>
                  </a:cubicBezTo>
                  <a:cubicBezTo>
                    <a:pt x="0" y="14222"/>
                    <a:pt x="106" y="14383"/>
                    <a:pt x="106" y="14544"/>
                  </a:cubicBezTo>
                  <a:cubicBezTo>
                    <a:pt x="745" y="16318"/>
                    <a:pt x="1809" y="17607"/>
                    <a:pt x="2979" y="18413"/>
                  </a:cubicBezTo>
                  <a:cubicBezTo>
                    <a:pt x="2766" y="10837"/>
                    <a:pt x="6810" y="4873"/>
                    <a:pt x="9896" y="4873"/>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40" name="Freeform 342"/>
            <p:cNvSpPr/>
            <p:nvPr/>
          </p:nvSpPr>
          <p:spPr>
            <a:xfrm>
              <a:off x="1210174" y="130285"/>
              <a:ext cx="652027" cy="253607"/>
            </a:xfrm>
            <a:custGeom>
              <a:avLst/>
              <a:gdLst/>
              <a:ahLst/>
              <a:cxnLst>
                <a:cxn ang="0">
                  <a:pos x="wd2" y="hd2"/>
                </a:cxn>
                <a:cxn ang="5400000">
                  <a:pos x="wd2" y="hd2"/>
                </a:cxn>
                <a:cxn ang="10800000">
                  <a:pos x="wd2" y="hd2"/>
                </a:cxn>
                <a:cxn ang="16200000">
                  <a:pos x="wd2" y="hd2"/>
                </a:cxn>
              </a:cxnLst>
              <a:rect l="0" t="0" r="r" b="b"/>
              <a:pathLst>
                <a:path w="21600" h="18347" extrusionOk="0">
                  <a:moveTo>
                    <a:pt x="3953" y="4461"/>
                  </a:moveTo>
                  <a:cubicBezTo>
                    <a:pt x="2400" y="8781"/>
                    <a:pt x="1129" y="13410"/>
                    <a:pt x="0" y="18347"/>
                  </a:cubicBezTo>
                  <a:cubicBezTo>
                    <a:pt x="6353" y="3844"/>
                    <a:pt x="14400" y="6313"/>
                    <a:pt x="21600" y="15261"/>
                  </a:cubicBezTo>
                  <a:cubicBezTo>
                    <a:pt x="20894" y="12176"/>
                    <a:pt x="19906" y="9398"/>
                    <a:pt x="19059" y="6313"/>
                  </a:cubicBezTo>
                  <a:cubicBezTo>
                    <a:pt x="14259" y="141"/>
                    <a:pt x="9176" y="-3253"/>
                    <a:pt x="3953" y="4461"/>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sp>
          <p:nvSpPr>
            <p:cNvPr id="141" name="Freeform 343"/>
            <p:cNvSpPr/>
            <p:nvPr/>
          </p:nvSpPr>
          <p:spPr>
            <a:xfrm>
              <a:off x="1103635" y="310646"/>
              <a:ext cx="877890" cy="376091"/>
            </a:xfrm>
            <a:custGeom>
              <a:avLst/>
              <a:gdLst/>
              <a:ahLst/>
              <a:cxnLst>
                <a:cxn ang="0">
                  <a:pos x="wd2" y="hd2"/>
                </a:cxn>
                <a:cxn ang="5400000">
                  <a:pos x="wd2" y="hd2"/>
                </a:cxn>
                <a:cxn ang="10800000">
                  <a:pos x="wd2" y="hd2"/>
                </a:cxn>
                <a:cxn ang="16200000">
                  <a:pos x="wd2" y="hd2"/>
                </a:cxn>
              </a:cxnLst>
              <a:rect l="0" t="0" r="r" b="b"/>
              <a:pathLst>
                <a:path w="21600" h="17967" extrusionOk="0">
                  <a:moveTo>
                    <a:pt x="19818" y="5944"/>
                  </a:moveTo>
                  <a:cubicBezTo>
                    <a:pt x="18454" y="3907"/>
                    <a:pt x="17091" y="2480"/>
                    <a:pt x="15623" y="1869"/>
                  </a:cubicBezTo>
                  <a:cubicBezTo>
                    <a:pt x="9856" y="-3633"/>
                    <a:pt x="4089" y="3907"/>
                    <a:pt x="629" y="12873"/>
                  </a:cubicBezTo>
                  <a:cubicBezTo>
                    <a:pt x="315" y="14503"/>
                    <a:pt x="105" y="16337"/>
                    <a:pt x="0" y="17967"/>
                  </a:cubicBezTo>
                  <a:cubicBezTo>
                    <a:pt x="2517" y="8797"/>
                    <a:pt x="7550" y="1869"/>
                    <a:pt x="13526" y="3907"/>
                  </a:cubicBezTo>
                  <a:cubicBezTo>
                    <a:pt x="17406" y="5741"/>
                    <a:pt x="19818" y="10224"/>
                    <a:pt x="21600" y="15522"/>
                  </a:cubicBezTo>
                  <a:cubicBezTo>
                    <a:pt x="21495" y="14299"/>
                    <a:pt x="21286" y="13076"/>
                    <a:pt x="21076" y="11854"/>
                  </a:cubicBezTo>
                  <a:cubicBezTo>
                    <a:pt x="20656" y="9816"/>
                    <a:pt x="20237" y="7778"/>
                    <a:pt x="19818" y="5944"/>
                  </a:cubicBezTo>
                  <a:close/>
                </a:path>
              </a:pathLst>
            </a:custGeom>
            <a:solidFill>
              <a:schemeClr val="accent2"/>
            </a:solidFill>
            <a:ln w="12700" cap="flat">
              <a:noFill/>
              <a:miter lim="400000"/>
            </a:ln>
            <a:effectLst/>
          </p:spPr>
          <p:txBody>
            <a:bodyPr wrap="square" lIns="45719" tIns="45719" rIns="45719" bIns="45719" numCol="1" anchor="ctr">
              <a:noAutofit/>
            </a:bodyPr>
            <a:lstStyle/>
            <a:p>
              <a:pPr defTabSz="914400">
                <a:defRPr sz="1800"/>
              </a:pPr>
              <a:endParaRPr/>
            </a:p>
          </p:txBody>
        </p:sp>
      </p:grpSp>
      <p:sp>
        <p:nvSpPr>
          <p:cNvPr id="143" name="Line"/>
          <p:cNvSpPr/>
          <p:nvPr/>
        </p:nvSpPr>
        <p:spPr>
          <a:xfrm flipV="1">
            <a:off x="17963058" y="-23581"/>
            <a:ext cx="1" cy="3866026"/>
          </a:xfrm>
          <a:prstGeom prst="line">
            <a:avLst/>
          </a:prstGeom>
          <a:ln w="63500">
            <a:solidFill>
              <a:srgbClr val="000000"/>
            </a:solidFill>
            <a:miter/>
          </a:ln>
        </p:spPr>
        <p:txBody>
          <a:bodyPr tIns="91439" bIns="91439"/>
          <a:lstStyle/>
          <a:p>
            <a:endParaRPr/>
          </a:p>
        </p:txBody>
      </p:sp>
      <p:pic>
        <p:nvPicPr>
          <p:cNvPr id="3" name="Picture 2">
            <a:extLst>
              <a:ext uri="{FF2B5EF4-FFF2-40B4-BE49-F238E27FC236}">
                <a16:creationId xmlns:a16="http://schemas.microsoft.com/office/drawing/2014/main" id="{BAD21AD5-55F1-5386-8F55-A734F59F1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235" y="2129157"/>
            <a:ext cx="20726400" cy="1090075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Halloween">
      <a:dk1>
        <a:srgbClr val="000000"/>
      </a:dk1>
      <a:lt1>
        <a:srgbClr val="FFFFFF"/>
      </a:lt1>
      <a:dk2>
        <a:srgbClr val="000000"/>
      </a:dk2>
      <a:lt2>
        <a:srgbClr val="F79E46"/>
      </a:lt2>
      <a:accent1>
        <a:srgbClr val="DE7D27"/>
      </a:accent1>
      <a:accent2>
        <a:srgbClr val="ED8B29"/>
      </a:accent2>
      <a:accent3>
        <a:srgbClr val="F79E46"/>
      </a:accent3>
      <a:accent4>
        <a:srgbClr val="000000"/>
      </a:accent4>
      <a:accent5>
        <a:srgbClr val="DE7D27"/>
      </a:accent5>
      <a:accent6>
        <a:srgbClr val="DE7D27"/>
      </a:accent6>
      <a:hlink>
        <a:srgbClr val="FEFFFF"/>
      </a:hlink>
      <a:folHlink>
        <a:srgbClr val="F79E46"/>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1194</TotalTime>
  <Words>295</Words>
  <Application>Microsoft Office PowerPoint</Application>
  <PresentationFormat>Custom</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Berkshire Swash Regular</vt:lpstr>
      <vt:lpstr>Bodoni MT Poster Compressed</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my</cp:lastModifiedBy>
  <cp:revision>25</cp:revision>
  <dcterms:modified xsi:type="dcterms:W3CDTF">2023-01-06T18:43:58Z</dcterms:modified>
</cp:coreProperties>
</file>