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Intro: Explain the goal and relevance to SDG 13.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Give concrete examples: coal-heavy countries vs renewable leaders.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Mention features used: CO2 per capita, renewables share, fossil subtypes.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Add real cluster examples after running the notebook.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Highlight fairness, data gaps, and stakeholder engagement.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Clustering Countries for Climate Action (SDG 13)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One-line: Cluster countries by emissions &amp; energy indicators to inform targeted climate policy.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Problem &amp; Opportunity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Problem: Global emissions are heterogeneous; one-size-fits-all policies fail.</a:t>
            </a:r>
            <a:br/>
            <a:r>
              <a:t>Opportunity: Unsupervised ML reveals country groups for tailored interventions.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Data: Our World in Data — CO2 &amp; GHG metrics (open).</a:t>
            </a:r>
            <a:br/>
            <a:r>
              <a:t>Method: K-Means clustering on normalized indicators; PCA for visualization.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Key Findings (Example)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• 4 clusters with policy implications</a:t>
            </a:r>
            <a:br/>
            <a:r>
              <a:t>• Cluster A: High per-capita emissions, fossil-heavy</a:t>
            </a:r>
            <a:br/>
            <a:r>
              <a:t>• Cluster B: Middle emissions, mixed sources</a:t>
            </a:r>
            <a:br/>
            <a:r>
              <a:t>• Cluster C: Low emissions, high renewables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Next Steps &amp; Ethics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Next steps: validate with GDP, NDCs; create maps/dashboards.</a:t>
            </a:r>
            <a:br/>
            <a:r>
              <a:t>Ethics: Avoid penalizing developing countries; focus on finance &amp; tech transfer.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DEMO: PCA Cluster Plot (synthetic)</a:t>
            </a:r>
          </a:p>
        </p:txBody>
      </p:sp>
      <p:pic>
        <p:nvPicPr>
          <p:cNvPr id="3" name="Picture 2" descr="pca_clusters_dem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05840"/>
            <a:ext cx="7315200" cy="52935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DEMO: Cluster sample countries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0584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Cluster 0: CountryE, CountryG, CountryK</a:t>
            </a:r>
          </a:p>
          <a:p/>
          <a:p>
            <a:r>
              <a:t>Cluster 1: CountryH, CountryC, CountryD</a:t>
            </a:r>
          </a:p>
          <a:p/>
          <a:p>
            <a:r>
              <a:t>Cluster 2: CountryI, CountryA, CountryF</a:t>
            </a:r>
          </a:p>
          <a:p/>
          <a:p>
            <a:r>
              <a:t>Cluster 3: CountryL, CountryB, CountryJ</a:t>
            </a:r>
          </a:p>
          <a:p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