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1" r:id="rId5"/>
    <p:sldId id="271" r:id="rId6"/>
    <p:sldId id="273" r:id="rId7"/>
    <p:sldId id="272" r:id="rId8"/>
    <p:sldId id="274" r:id="rId9"/>
    <p:sldId id="275" r:id="rId10"/>
    <p:sldId id="277" r:id="rId11"/>
    <p:sldId id="278" r:id="rId12"/>
    <p:sldId id="279" r:id="rId13"/>
    <p:sldId id="258" r:id="rId14"/>
    <p:sldId id="280" r:id="rId15"/>
    <p:sldId id="266" r:id="rId16"/>
    <p:sldId id="28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s Edgardo Segundo Antonio" initials="EESA" lastIdx="6" clrIdx="0">
    <p:extLst>
      <p:ext uri="{19B8F6BF-5375-455C-9EA6-DF929625EA0E}">
        <p15:presenceInfo xmlns:p15="http://schemas.microsoft.com/office/powerpoint/2012/main" userId="Elias Edgardo Segundo Anton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F9F"/>
    <a:srgbClr val="E91E63"/>
    <a:srgbClr val="1C3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13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91F58-67EB-4D16-BADE-32E7FD91079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5470F-0B2B-427B-B219-889093720B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6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mx/tutoriales/que-es-html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7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css</a:t>
            </a:r>
            <a:r>
              <a:rPr lang="en-US" dirty="0"/>
              <a:t> grid es la forma que </a:t>
            </a:r>
            <a:r>
              <a:rPr lang="en-US" dirty="0" err="1"/>
              <a:t>usaremos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curso</a:t>
            </a:r>
            <a:r>
              <a:rPr lang="en-US" dirty="0"/>
              <a:t> para </a:t>
            </a:r>
            <a:r>
              <a:rPr lang="en-US" dirty="0" err="1"/>
              <a:t>distribuir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components/ </a:t>
            </a:r>
            <a:r>
              <a:rPr lang="en-US" dirty="0" err="1"/>
              <a:t>etiquetas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 para </a:t>
            </a:r>
            <a:r>
              <a:rPr lang="en-US" dirty="0" err="1"/>
              <a:t>apegarnos</a:t>
            </a:r>
            <a:r>
              <a:rPr lang="en-US" dirty="0"/>
              <a:t> a un </a:t>
            </a:r>
            <a:r>
              <a:rPr lang="en-US" dirty="0" err="1"/>
              <a:t>diseno</a:t>
            </a:r>
            <a:endParaRPr lang="en-US" dirty="0"/>
          </a:p>
          <a:p>
            <a:r>
              <a:rPr lang="en-US" dirty="0"/>
              <a:t>Tambien se </a:t>
            </a:r>
            <a:r>
              <a:rPr lang="en-US" dirty="0" err="1"/>
              <a:t>puede</a:t>
            </a:r>
            <a:r>
              <a:rPr lang="en-US" dirty="0"/>
              <a:t> usar:</a:t>
            </a:r>
          </a:p>
          <a:p>
            <a:r>
              <a:rPr lang="en-US" dirty="0"/>
              <a:t>Flexbox</a:t>
            </a:r>
          </a:p>
          <a:p>
            <a:r>
              <a:rPr lang="en-US" dirty="0"/>
              <a:t>Sistema de grid </a:t>
            </a:r>
            <a:r>
              <a:rPr lang="en-US" dirty="0" err="1"/>
              <a:t>externo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el de bootstrap.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2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Los identificadores se expresan con un hashtag, 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estan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pensados para ser únicos y enlazados a un solo elemento.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Abrir</a:t>
            </a:r>
            <a:r>
              <a:rPr lang="en-US" dirty="0"/>
              <a:t> XD  y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diseno</a:t>
            </a:r>
            <a:r>
              <a:rPr lang="en-US" dirty="0"/>
              <a:t> de layout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Voy</a:t>
            </a:r>
            <a:r>
              <a:rPr lang="en-US" dirty="0"/>
              <a:t> a </a:t>
            </a:r>
            <a:r>
              <a:rPr lang="en-US" dirty="0" err="1"/>
              <a:t>abrir</a:t>
            </a:r>
            <a:r>
              <a:rPr lang="en-US" dirty="0"/>
              <a:t> adobe </a:t>
            </a:r>
            <a:r>
              <a:rPr lang="en-US" dirty="0" err="1"/>
              <a:t>xd</a:t>
            </a:r>
            <a:r>
              <a:rPr lang="en-US" dirty="0"/>
              <a:t> para </a:t>
            </a:r>
            <a:r>
              <a:rPr lang="en-US" dirty="0" err="1"/>
              <a:t>mostrarles</a:t>
            </a:r>
            <a:r>
              <a:rPr lang="en-US" dirty="0"/>
              <a:t> de </a:t>
            </a:r>
            <a:r>
              <a:rPr lang="en-US" dirty="0" err="1"/>
              <a:t>cierta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inicia</a:t>
            </a:r>
            <a:r>
              <a:rPr lang="en-US" dirty="0"/>
              <a:t> un </a:t>
            </a:r>
            <a:r>
              <a:rPr lang="en-US" dirty="0" err="1"/>
              <a:t>diseno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0 ,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despues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low fidelity wireframe para </a:t>
            </a:r>
            <a:r>
              <a:rPr lang="en-US" dirty="0" err="1"/>
              <a:t>modelar</a:t>
            </a:r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 web final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7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i="0" dirty="0">
                <a:effectLst/>
                <a:latin typeface="Muli"/>
              </a:rPr>
              <a:t>CSS</a:t>
            </a:r>
            <a:r>
              <a:rPr lang="es-MX" b="0" i="0" dirty="0">
                <a:effectLst/>
                <a:latin typeface="Muli"/>
              </a:rPr>
              <a:t> (en inglés </a:t>
            </a:r>
            <a:r>
              <a:rPr lang="es-MX" b="0" i="0" dirty="0" err="1">
                <a:effectLst/>
                <a:latin typeface="Muli"/>
              </a:rPr>
              <a:t>Cascading</a:t>
            </a:r>
            <a:r>
              <a:rPr lang="es-MX" b="0" i="0" dirty="0">
                <a:effectLst/>
                <a:latin typeface="Muli"/>
              </a:rPr>
              <a:t> Style </a:t>
            </a:r>
            <a:r>
              <a:rPr lang="es-MX" b="0" i="0" dirty="0" err="1">
                <a:effectLst/>
                <a:latin typeface="Muli"/>
              </a:rPr>
              <a:t>Sheets</a:t>
            </a:r>
            <a:r>
              <a:rPr lang="es-MX" b="0" i="0" dirty="0">
                <a:effectLst/>
                <a:latin typeface="Muli"/>
              </a:rPr>
              <a:t>) es lo que se denomina lenguaje de hojas de estilo en cascada y se usa para estilizar elementos escritos en un lenguaje de marcado como </a:t>
            </a:r>
            <a:r>
              <a:rPr lang="es-MX" b="1" i="0" dirty="0">
                <a:solidFill>
                  <a:srgbClr val="6747C7"/>
                </a:solidFill>
                <a:effectLst/>
                <a:latin typeface="Muli"/>
                <a:hlinkClick r:id="rId3"/>
              </a:rPr>
              <a:t>HTML</a:t>
            </a:r>
            <a:r>
              <a:rPr lang="es-MX" b="0" i="0" dirty="0">
                <a:effectLst/>
                <a:latin typeface="Muli"/>
              </a:rPr>
              <a:t>. CSS separa el contenido de la representación visual del sitio.</a:t>
            </a:r>
          </a:p>
          <a:p>
            <a:endParaRPr lang="es-MX" b="0" i="0" dirty="0">
              <a:effectLst/>
              <a:latin typeface="Muli"/>
            </a:endParaRPr>
          </a:p>
          <a:p>
            <a:r>
              <a:rPr lang="es-MX" b="0" i="0" dirty="0">
                <a:effectLst/>
                <a:latin typeface="Muli"/>
              </a:rPr>
              <a:t>Se basa en selectores, dado que para dar estilo a un elemento en concreto debemos de conocer cosas como su identificador o su clase. </a:t>
            </a:r>
          </a:p>
          <a:p>
            <a:endParaRPr lang="es-MX" b="0" i="0" dirty="0">
              <a:effectLst/>
              <a:latin typeface="Muli"/>
            </a:endParaRPr>
          </a:p>
          <a:p>
            <a:r>
              <a:rPr lang="es-MX" b="0" i="0" dirty="0">
                <a:effectLst/>
                <a:latin typeface="Muli"/>
              </a:rPr>
              <a:t>En CSS los estilos globales se heredan en cascada de los padres a los hijos.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MX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Los </a:t>
            </a:r>
            <a:r>
              <a:rPr lang="es-MX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selectores </a:t>
            </a:r>
            <a:r>
              <a:rPr lang="es-MX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definen sobre qué elementos se aplicará un conjunto de reglas CSS.</a:t>
            </a:r>
          </a:p>
          <a:p>
            <a:br>
              <a:rPr lang="es-MX" dirty="0"/>
            </a:b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2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Este es un ejemplo de selector de tipo, iniciamos con la etiqueta a la que queremos aplicar el estilo y dentro de las llaves incluimos todos los estilos deseados, estos se aplicaran a cualquier elemento del 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body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que tenga esta etiqueta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 </a:t>
            </a:r>
            <a:endParaRPr lang="es-MX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Los identificadores se expresan con un hashtag, 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estan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pensados para ser únicos y enlazados a un solo elemento.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Los identificadores se expresan con un hashtag, 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estan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pensados para ser únicos y enlazados a un solo elemento.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¿Que es lo que haremos ahora?</a:t>
            </a:r>
          </a:p>
          <a:p>
            <a:r>
              <a:rPr lang="es-MX" dirty="0"/>
              <a:t>En este lapso haremos las pruebas de los 3 tipos de selectores, y veremos </a:t>
            </a:r>
            <a:r>
              <a:rPr lang="es-MX" dirty="0" err="1"/>
              <a:t>tambien</a:t>
            </a:r>
            <a:r>
              <a:rPr lang="es-MX" dirty="0"/>
              <a:t> algunas de los estilos mas importantes a aplicar</a:t>
            </a:r>
          </a:p>
          <a:p>
            <a:endParaRPr lang="es-MX" dirty="0"/>
          </a:p>
          <a:p>
            <a:r>
              <a:rPr lang="es-MX" dirty="0"/>
              <a:t>Espaciado</a:t>
            </a:r>
          </a:p>
          <a:p>
            <a:r>
              <a:rPr lang="es-MX" dirty="0" err="1"/>
              <a:t>Alineacion</a:t>
            </a:r>
            <a:r>
              <a:rPr lang="es-MX" dirty="0"/>
              <a:t> </a:t>
            </a:r>
          </a:p>
          <a:p>
            <a:r>
              <a:rPr lang="es-MX" dirty="0"/>
              <a:t>Color</a:t>
            </a:r>
          </a:p>
          <a:p>
            <a:r>
              <a:rPr lang="es-MX" dirty="0"/>
              <a:t>Modelo de caja</a:t>
            </a:r>
          </a:p>
          <a:p>
            <a:r>
              <a:rPr lang="es-MX" dirty="0"/>
              <a:t>Fuentes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1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Presentacion</a:t>
            </a:r>
            <a:r>
              <a:rPr lang="en-US" dirty="0"/>
              <a:t>: </a:t>
            </a:r>
          </a:p>
          <a:p>
            <a:r>
              <a:rPr lang="en-US" dirty="0"/>
              <a:t>Elias Segundo Antonio</a:t>
            </a:r>
          </a:p>
          <a:p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Hackatones</a:t>
            </a:r>
            <a:endParaRPr lang="en-US" dirty="0"/>
          </a:p>
          <a:p>
            <a:r>
              <a:rPr lang="en-US" dirty="0" err="1"/>
              <a:t>Olimpiada</a:t>
            </a:r>
            <a:r>
              <a:rPr lang="en-US" dirty="0"/>
              <a:t> de informatica</a:t>
            </a:r>
          </a:p>
          <a:p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 err="1"/>
              <a:t>Introduccion</a:t>
            </a:r>
            <a:r>
              <a:rPr lang="en-US" dirty="0"/>
              <a:t> breve,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los </a:t>
            </a:r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paginas</a:t>
            </a:r>
            <a:r>
              <a:rPr lang="en-US" dirty="0"/>
              <a:t> web </a:t>
            </a:r>
            <a:r>
              <a:rPr lang="en-US" dirty="0" err="1"/>
              <a:t>estaticas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HTML5, CSS3 y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un poco de JS para </a:t>
            </a:r>
            <a:r>
              <a:rPr lang="en-US" dirty="0" err="1"/>
              <a:t>funcionalidad</a:t>
            </a:r>
            <a:r>
              <a:rPr lang="en-US" dirty="0"/>
              <a:t>, Tambien </a:t>
            </a:r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una </a:t>
            </a:r>
            <a:r>
              <a:rPr lang="en-US" dirty="0" err="1"/>
              <a:t>pagina</a:t>
            </a:r>
            <a:r>
              <a:rPr lang="en-US" dirty="0"/>
              <a:t> web y 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para extender lo </a:t>
            </a:r>
            <a:r>
              <a:rPr lang="en-US" dirty="0" err="1"/>
              <a:t>basico</a:t>
            </a:r>
            <a:r>
              <a:rPr lang="en-US" dirty="0"/>
              <a:t>, la </a:t>
            </a:r>
            <a:r>
              <a:rPr lang="en-US" dirty="0" err="1"/>
              <a:t>triada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- </a:t>
            </a:r>
            <a:r>
              <a:rPr lang="en-US" dirty="0" err="1"/>
              <a:t>estilo</a:t>
            </a:r>
            <a:r>
              <a:rPr lang="en-US" dirty="0"/>
              <a:t> – </a:t>
            </a:r>
            <a:r>
              <a:rPr lang="en-US" dirty="0" err="1"/>
              <a:t>funcionalidad</a:t>
            </a:r>
            <a:r>
              <a:rPr lang="en-US" dirty="0"/>
              <a:t> es solo una Puerta de entrada.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7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FBF9-003F-4204-B588-8A604ABFE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91AB10-4F95-47B6-BA0A-7AD540233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04045-7A61-40E8-828E-BCB17600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30/04/2021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8DA36-97E0-48DC-868F-A3A33A61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82136-CEB6-40A5-879A-C3224EE0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2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74EE-424D-48F1-9037-CE7A9E36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E40497-1965-4950-8A61-AB054800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E4912-A083-485E-A58B-F0700CED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30/04/2021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BA045-EA74-410F-892B-20F1D634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76409-36A8-404C-9E6C-91D9C8F5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0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DDBF08-7FC1-4753-AB66-C90F0F6E0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8DEAA2-7C19-4A5C-A535-F55A67AF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F2B99-DB07-4FB4-9910-BFD88B76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30/04/2021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78DB7-53E1-4B6C-8357-E3D3CC08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0EFAC-D49A-40FD-B0AE-4EDE3235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5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4029E-27D7-48B3-8740-781C9E06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5B4FB-E411-435F-B219-BDD37E08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5D300-5AFB-4E31-83A4-6456C65E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30/04/2021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799C3-6F52-43F7-9366-81B9BAE7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195C6-6C9D-4599-93C7-FDE76D53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9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68C72-A446-462D-8CED-5B0114F2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201DBF-9D4C-4A1E-8F76-F0C831035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24905-5DB5-4B42-B0AB-C04D6E46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30/04/2021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A46056-F73B-4ADF-B812-D2729C87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568B1-AF96-4197-949E-0EC56EE7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2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27BF8-982F-4A65-80B3-7269BA2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EB895-9A90-4271-B1DE-6DF8EEEB2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96E3E-C359-47C5-8BEB-1ED296AF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A69D12-D73A-4BBE-9D10-0A2FB2C6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30/04/2021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6FC797-1488-40FC-B7B4-2B5D85CE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DA888D-66D6-4FD6-AFA1-920D6F20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0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CC9C7-3096-44C3-BF32-6687B40C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11208B-6FEC-46A6-9168-D46A4D2A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1E982B-E782-4252-999C-50283838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16A132-7060-46C4-9308-4CB0385C4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117821-A034-4ED5-9F2F-502F755AF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420CC9-28FE-4ACB-8E42-092BDF5B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30/04/2021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C132C2-CFE5-4638-96FF-BD2C74B0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89B1C8-54C0-4E0B-87FF-5290765F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14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A415D-FB6E-4906-A2AE-2D9647D7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DD6CBC-ECE6-4C41-A3B6-4C81684D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30/04/2021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3095B8-DA36-4CFB-8CD8-7AEADF5D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39E971-F222-4386-9E22-763526C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0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7C5C34-5FEE-43CD-B2F0-E79FE912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30/04/2021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631590-1CF4-427C-BF26-F9D9E703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E459B3-7CC2-42C9-99B5-47F273B0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07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FED5A-5E93-411D-A789-E22F585D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DE506-CA1C-4DF2-BDA8-4733B196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8EBB0-2242-4214-B74A-C5922A00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F5675D-EDB0-40A5-BF6B-DBDFCDDC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30/04/2021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623D71-3DEA-4F1B-95B2-1C2D9610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F45C2A-BCB8-4B26-BC0E-A9FC84E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5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209A8-5271-4257-97B3-8766E181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5F5EBD-D233-46A8-A328-459AA4161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97D885-423F-44C7-8734-45B9A2960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694929-8071-4CE9-BA3A-4EEFD4C1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30/04/2021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337F3-650A-4558-BABE-0B60055D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3902C6-C6AA-4CBD-83AF-F97168E7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2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F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20F814-0CB3-488B-9AFE-43C4D4E6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43F9A5-CAD9-4377-9DE8-F1C88A35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34A78-F6FB-41A7-AFDF-42C84FA61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4F22A-4608-47B7-9B69-FDD5AC912B40}" type="datetimeFigureOut">
              <a:rPr lang="es-MX" smtClean="0"/>
              <a:t>30/04/2021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616F86-22A5-42D4-AB7D-A84F7D91E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2E3E8-19AE-4AC2-85EA-C85BD906F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49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C6ED-DA28-4F27-9A02-EEB88370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162"/>
            <a:ext cx="9144000" cy="115129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CSS3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24F3393-E4B8-45D3-A375-77B83FF5A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7933" y="1748453"/>
            <a:ext cx="6896133" cy="43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Una de varias formas de distribuir 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9760" cy="4351338"/>
          </a:xfrm>
        </p:spPr>
        <p:txBody>
          <a:bodyPr/>
          <a:lstStyle/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Crear 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layouts</a:t>
            </a: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Alinear elementos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Diseñar plantillas de distribución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C557603-BCA2-4501-8364-C1BFC6537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9872" y="2036936"/>
            <a:ext cx="6238073" cy="42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Interludio</a:t>
            </a:r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unidades</a:t>
            </a:r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medida</a:t>
            </a:r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 📏</a:t>
            </a:r>
            <a:endParaRPr lang="es-MX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66" y="1690688"/>
            <a:ext cx="1072146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Existen diversas unidades en CSS, usadas para tamaños de fuente, espaciados, márgenes , etc. </a:t>
            </a:r>
          </a:p>
          <a:p>
            <a:pPr marL="0" indent="0">
              <a:buNone/>
            </a:pPr>
            <a:r>
              <a:rPr lang="es-MX" b="1" dirty="0">
                <a:solidFill>
                  <a:schemeClr val="bg1"/>
                </a:solidFill>
                <a:latin typeface="Montserrat" panose="00000500000000000000" pitchFamily="2" charset="0"/>
              </a:rPr>
              <a:t>Pixel:  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1px = 1/96 de 1in.</a:t>
            </a:r>
          </a:p>
          <a:p>
            <a:pPr marL="0" indent="0">
              <a:buNone/>
            </a:pPr>
            <a:endParaRPr lang="es-MX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s-MX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fr</a:t>
            </a:r>
            <a:r>
              <a:rPr lang="es-MX" b="1" dirty="0">
                <a:solidFill>
                  <a:schemeClr val="bg1"/>
                </a:solidFill>
                <a:latin typeface="Montserrat" panose="00000500000000000000" pitchFamily="2" charset="0"/>
              </a:rPr>
              <a:t>:  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fracción del espacio total disponible. </a:t>
            </a:r>
          </a:p>
          <a:p>
            <a:pPr marL="0" indent="0">
              <a:buNone/>
            </a:pPr>
            <a:endParaRPr lang="es-MX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bg1"/>
                </a:solidFill>
                <a:latin typeface="Montserrat" panose="00000500000000000000" pitchFamily="2" charset="0"/>
              </a:rPr>
              <a:t>Porcentaje: 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Del total de tamaño del componente padre.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s-MX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vw</a:t>
            </a:r>
            <a:r>
              <a:rPr lang="es-MX" b="1" dirty="0">
                <a:solidFill>
                  <a:schemeClr val="bg1"/>
                </a:solidFill>
                <a:latin typeface="Montserrat" panose="00000500000000000000" pitchFamily="2" charset="0"/>
              </a:rPr>
              <a:t>: 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porcentaje del ancho total de la pantalla.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s-MX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vh</a:t>
            </a:r>
            <a:r>
              <a:rPr lang="es-MX" b="1" dirty="0">
                <a:solidFill>
                  <a:schemeClr val="bg1"/>
                </a:solidFill>
                <a:latin typeface="Montserrat" panose="00000500000000000000" pitchFamily="2" charset="0"/>
              </a:rPr>
              <a:t>: 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porcentaje del alto total de la pantalla.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5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Fundamentos de </a:t>
            </a:r>
            <a:r>
              <a:rPr lang="es-MX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Grid</a:t>
            </a:r>
            <a:endParaRPr lang="es-MX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705" y="1685377"/>
            <a:ext cx="633632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El diseño se basa en filas y columnas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Se pueden asignar o dejar auto ajuste.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Permite crear interfaces responsivas</a:t>
            </a:r>
          </a:p>
          <a:p>
            <a:pPr marL="0" indent="0">
              <a:buNone/>
            </a:pP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7E44828-4DE3-40F8-8B4B-33F9F748A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87074"/>
            <a:ext cx="5198745" cy="4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C6ED-DA28-4F27-9A02-EEB88370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162"/>
            <a:ext cx="9144000" cy="115129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time </a:t>
            </a:r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⌚</a:t>
            </a:r>
            <a:endParaRPr lang="es-MX" dirty="0">
              <a:solidFill>
                <a:schemeClr val="bg1"/>
              </a:solidFill>
              <a:latin typeface="Montserrat Medium" panose="000006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6A58E9D-364E-4730-8B24-9D8978A2C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7225" y="1748453"/>
            <a:ext cx="6157550" cy="46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Cascade</a:t>
            </a:r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 Style </a:t>
            </a:r>
            <a:r>
              <a:rPr lang="es-MX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Sheets</a:t>
            </a:r>
            <a:endParaRPr lang="es-MX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9760" cy="4351338"/>
          </a:xfrm>
        </p:spPr>
        <p:txBody>
          <a:bodyPr/>
          <a:lstStyle/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Lenguaje de estilos</a:t>
            </a:r>
          </a:p>
          <a:p>
            <a:pPr algn="ctr"/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Funciona en base a selectores</a:t>
            </a:r>
          </a:p>
          <a:p>
            <a:pPr algn="ctr"/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Los estilos se heredan en cascada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9FF6B60-7331-4695-81D6-6CD88469D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7960" y="2132171"/>
            <a:ext cx="5259694" cy="37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7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Estructura de CSS3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66" y="1690688"/>
            <a:ext cx="107214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Selector{</a:t>
            </a: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	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font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-color: ‘red’,</a:t>
            </a: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	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background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-color:’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cyan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’,</a:t>
            </a: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} 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Es en muchas formas sencillo, solo se selecciona el elemento y se le aplica un estilo. 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4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Selectores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264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Delimitan a que etiquetas se aplicara el estilo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Existen de 4 tipos:</a:t>
            </a:r>
          </a:p>
          <a:p>
            <a:pPr algn="ctr"/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Clase</a:t>
            </a:r>
          </a:p>
          <a:p>
            <a:pPr algn="ctr"/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Tipo</a:t>
            </a:r>
          </a:p>
          <a:p>
            <a:pPr algn="ctr"/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ID</a:t>
            </a:r>
          </a:p>
          <a:p>
            <a:pPr algn="ctr"/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Universal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BB008EF-4471-45CB-8BAF-7B46EAFE6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0840" y="2529840"/>
            <a:ext cx="4700979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Selector de tipo </a:t>
            </a:r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🌍</a:t>
            </a:r>
            <a:endParaRPr lang="es-MX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66" y="1690688"/>
            <a:ext cx="107214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Utiliza el nombre de la etiqueta como selector, para aplicar el estilo globalmente: 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p { 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text-align:center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}</a:t>
            </a:r>
          </a:p>
          <a:p>
            <a:pPr marL="0" indent="0">
              <a:buNone/>
            </a:pP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5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Selector de </a:t>
            </a:r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🆔</a:t>
            </a:r>
            <a:endParaRPr lang="es-MX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66" y="1690688"/>
            <a:ext cx="107214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Se le asignan identificadores a las etiquetas en HTML y se referencian en CSS: </a:t>
            </a:r>
          </a:p>
          <a:p>
            <a:pPr marL="0" indent="0" algn="ctr">
              <a:buNone/>
            </a:pPr>
            <a:r>
              <a:rPr lang="es-MX" b="1" dirty="0">
                <a:solidFill>
                  <a:schemeClr val="bg1"/>
                </a:solidFill>
                <a:latin typeface="Montserrat" panose="00000500000000000000" pitchFamily="2" charset="0"/>
              </a:rPr>
              <a:t>En HTML</a:t>
            </a: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&lt;p id=“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parrafo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”&gt;  Párrafo con ID &lt;/p&gt;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b="1" dirty="0">
                <a:solidFill>
                  <a:schemeClr val="bg1"/>
                </a:solidFill>
                <a:latin typeface="Montserrat" panose="00000500000000000000" pitchFamily="2" charset="0"/>
              </a:rPr>
              <a:t>EN CSS</a:t>
            </a: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#parrafo { 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text-align:center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}</a:t>
            </a:r>
          </a:p>
          <a:p>
            <a:pPr marL="0" indent="0">
              <a:buNone/>
            </a:pP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2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Selector por </a:t>
            </a:r>
            <a:r>
              <a:rPr lang="en-US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clase</a:t>
            </a:r>
            <a:endParaRPr lang="es-MX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66" y="1690688"/>
            <a:ext cx="107214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Se define a que clase pertenece a las etiquetas en HTML y se referencian en CSS: </a:t>
            </a:r>
          </a:p>
          <a:p>
            <a:pPr marL="0" indent="0" algn="ctr">
              <a:buNone/>
            </a:pPr>
            <a:r>
              <a:rPr lang="es-MX" b="1" dirty="0">
                <a:solidFill>
                  <a:schemeClr val="bg1"/>
                </a:solidFill>
                <a:latin typeface="Montserrat" panose="00000500000000000000" pitchFamily="2" charset="0"/>
              </a:rPr>
              <a:t>En HTML</a:t>
            </a: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&lt;p 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class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=“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redBG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”&gt;  Párrafo con ID &lt;/p&gt;</a:t>
            </a: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&lt;p 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class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=“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redBG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”&gt;  Párrafo con ID &lt;/p&gt;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b="1" dirty="0">
                <a:solidFill>
                  <a:schemeClr val="bg1"/>
                </a:solidFill>
                <a:latin typeface="Montserrat" panose="00000500000000000000" pitchFamily="2" charset="0"/>
              </a:rPr>
              <a:t>EN CSS</a:t>
            </a: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redBG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{ 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background-color:red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}</a:t>
            </a:r>
          </a:p>
          <a:p>
            <a:pPr marL="0" indent="0">
              <a:buNone/>
            </a:pP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Coding</a:t>
            </a:r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 time 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48147B1-BE1B-4703-8A5A-0889AE46A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3321" y="2052377"/>
            <a:ext cx="4765357" cy="410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C6ED-DA28-4F27-9A02-EEB88370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162"/>
            <a:ext cx="9144000" cy="1151291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Montserrat Medium" panose="000006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Grid</a:t>
            </a:r>
            <a:endParaRPr lang="es-MX" dirty="0">
              <a:solidFill>
                <a:schemeClr val="bg1"/>
              </a:solidFill>
              <a:latin typeface="Montserrat Medium" panose="000006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58633FF-E699-4C4A-8BD4-D65736499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8653" y="1748453"/>
            <a:ext cx="6914693" cy="48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7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A5C6CCA90D624E973D6DE41B50C688" ma:contentTypeVersion="10" ma:contentTypeDescription="Create a new document." ma:contentTypeScope="" ma:versionID="c8c83390ac9bdec2fc4f183638089ec7">
  <xsd:schema xmlns:xsd="http://www.w3.org/2001/XMLSchema" xmlns:xs="http://www.w3.org/2001/XMLSchema" xmlns:p="http://schemas.microsoft.com/office/2006/metadata/properties" xmlns:ns3="65d04109-d993-4da9-a594-893225468e3f" xmlns:ns4="14fceb7e-2847-4b62-8c0d-51f4a87abaf5" targetNamespace="http://schemas.microsoft.com/office/2006/metadata/properties" ma:root="true" ma:fieldsID="bc8a7f26d1337bb645c1cdae5ede89c9" ns3:_="" ns4:_="">
    <xsd:import namespace="65d04109-d993-4da9-a594-893225468e3f"/>
    <xsd:import namespace="14fceb7e-2847-4b62-8c0d-51f4a87aba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d04109-d993-4da9-a594-893225468e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ceb7e-2847-4b62-8c0d-51f4a87ab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AC7A25-5855-436C-9CAB-8CC2E1BD5912}">
  <ds:schemaRefs>
    <ds:schemaRef ds:uri="http://schemas.microsoft.com/office/infopath/2007/PartnerControls"/>
    <ds:schemaRef ds:uri="http://purl.org/dc/terms/"/>
    <ds:schemaRef ds:uri="http://www.w3.org/XML/1998/namespace"/>
    <ds:schemaRef ds:uri="14fceb7e-2847-4b62-8c0d-51f4a87abaf5"/>
    <ds:schemaRef ds:uri="http://schemas.microsoft.com/office/2006/documentManagement/types"/>
    <ds:schemaRef ds:uri="http://schemas.openxmlformats.org/package/2006/metadata/core-properties"/>
    <ds:schemaRef ds:uri="65d04109-d993-4da9-a594-893225468e3f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1D2A13F-4531-4061-B7A2-4F1FD2C21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C40CF7-1A15-44C1-9528-7E1042F1F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d04109-d993-4da9-a594-893225468e3f"/>
    <ds:schemaRef ds:uri="14fceb7e-2847-4b62-8c0d-51f4a87ab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721</Words>
  <Application>Microsoft Office PowerPoint</Application>
  <PresentationFormat>Panorámica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Muli</vt:lpstr>
      <vt:lpstr>Arial</vt:lpstr>
      <vt:lpstr>Arial</vt:lpstr>
      <vt:lpstr>Calibri</vt:lpstr>
      <vt:lpstr>Calibri Light</vt:lpstr>
      <vt:lpstr>Montserrat</vt:lpstr>
      <vt:lpstr>Montserrat Medium</vt:lpstr>
      <vt:lpstr>Open Sans</vt:lpstr>
      <vt:lpstr>Tema de Office</vt:lpstr>
      <vt:lpstr>CSS3</vt:lpstr>
      <vt:lpstr>Cascade Style Sheets</vt:lpstr>
      <vt:lpstr>Estructura de CSS3 </vt:lpstr>
      <vt:lpstr>Selectores CSS</vt:lpstr>
      <vt:lpstr>Selector de tipo 🌍</vt:lpstr>
      <vt:lpstr>Selector de 🆔</vt:lpstr>
      <vt:lpstr>Selector por clase</vt:lpstr>
      <vt:lpstr>Coding time </vt:lpstr>
      <vt:lpstr>Grid</vt:lpstr>
      <vt:lpstr>Una de varias formas de distribuir contenido</vt:lpstr>
      <vt:lpstr>Interludio: unidades de medida 📏</vt:lpstr>
      <vt:lpstr>Fundamentos de Grid</vt:lpstr>
      <vt:lpstr>Design time 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Elias Edgardo Segundo Antonio</dc:creator>
  <cp:lastModifiedBy>Elias Edgardo Segundo Antonio</cp:lastModifiedBy>
  <cp:revision>25</cp:revision>
  <dcterms:created xsi:type="dcterms:W3CDTF">2021-04-19T04:01:13Z</dcterms:created>
  <dcterms:modified xsi:type="dcterms:W3CDTF">2021-05-01T04:32:49Z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0x0101004BA5C6CCA90D624E973D6DE41B50C688</vt:lpwstr>
  </property>
</Properties>
</file>