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39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1162AA-594D-40BB-A044-78555E20D86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C540-5B28-4F82-8B20-B527E272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2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33" y="2127250"/>
            <a:ext cx="9009582" cy="2155371"/>
          </a:xfrm>
        </p:spPr>
        <p:txBody>
          <a:bodyPr/>
          <a:lstStyle/>
          <a:p>
            <a:pPr algn="ctr"/>
            <a:r>
              <a:rPr lang="en-US" dirty="0" smtClean="0">
                <a:latin typeface="Eras Light ITC" panose="020B0402030504020804" pitchFamily="34" charset="0"/>
              </a:rPr>
              <a:t>PYTHON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ELINK</a:t>
            </a:r>
            <a:r>
              <a:rPr lang="en-US" dirty="0" smtClean="0"/>
              <a:t> </a:t>
            </a:r>
            <a:r>
              <a:rPr lang="en-US" dirty="0" smtClean="0">
                <a:latin typeface="Corbel" panose="020B0503020204020204" pitchFamily="34" charset="0"/>
              </a:rPr>
              <a:t>SDK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QUICK START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4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ELink</a:t>
            </a:r>
            <a:r>
              <a:rPr lang="en-US" dirty="0" smtClean="0"/>
              <a:t> SDK hello world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1436914"/>
            <a:ext cx="10261600" cy="48114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Century Gothic</vt:lpstr>
      <vt:lpstr>Corbel</vt:lpstr>
      <vt:lpstr>Eras Light ITC</vt:lpstr>
      <vt:lpstr>Wingdings 3</vt:lpstr>
      <vt:lpstr>Ion</vt:lpstr>
      <vt:lpstr>PYTHON ELINK SDK QUICK START  </vt:lpstr>
      <vt:lpstr>ELink SDK hello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ELINK SDK   </dc:title>
  <dc:creator>Truong Kevin</dc:creator>
  <cp:lastModifiedBy>Truong Kevin</cp:lastModifiedBy>
  <cp:revision>10</cp:revision>
  <dcterms:created xsi:type="dcterms:W3CDTF">2019-01-08T07:59:37Z</dcterms:created>
  <dcterms:modified xsi:type="dcterms:W3CDTF">2019-01-14T01:30:15Z</dcterms:modified>
</cp:coreProperties>
</file>