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8065" autoAdjust="0"/>
  </p:normalViewPr>
  <p:slideViewPr>
    <p:cSldViewPr snapToGrid="0">
      <p:cViewPr varScale="1">
        <p:scale>
          <a:sx n="100" d="100"/>
          <a:sy n="100" d="100"/>
        </p:scale>
        <p:origin x="12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2D55-A863-42B4-8928-FC987F7C4305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BBD6-653A-4D3C-908E-34CF3C604A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42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331-5532-41FE-AD44-3E3B5397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0536D-5B5C-453E-9DC5-C9FB0D94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4DC4-31F3-4D42-9A6C-02A20BCD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C1F-A59A-4C08-BF57-0FF886D7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9136-4069-4E4D-9DB0-946C9EE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53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E10-1156-409C-86F1-3D1D5795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B045-C888-43D8-8BB8-9093603A8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BC62-AE88-493D-81C8-5F6F779C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CEAE-80BB-4FB4-ADB0-489758B1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271E-1729-4264-8CE7-6035C22A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90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F17D5-FE76-4261-8B2D-99105E711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2E1F-4473-42A9-9C81-5EEE51F3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9C7C-1BA9-4A5A-861A-F726BD24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9501-EF1C-49CE-8C35-1E7F71E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A026-07FA-41B0-B50B-77928F2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651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AA5B-6E29-4B00-8FCF-AA89C92E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DAF-B480-4E97-80AE-3419DBE1B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F370-1831-4CEF-914C-4FFEF608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1189-4595-4DB8-96B2-468374A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3DFF-2343-406B-8721-E44F3521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289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48B-83DE-4A3B-8D70-04B681C2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A148C-DE52-4E7A-A7FD-122C2CFB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40C99-3A02-4728-8A5B-D02A99E7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9EB-656B-47E4-AE74-15D64B3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38D3-F6E3-4D4C-AC7B-AFF34CE4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6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B7F-BC73-4382-B495-FB6E4BDC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0651-88F7-4C12-B73A-D27F15D27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CDD1D-A845-4CD7-A8A1-E3DB699B2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4AE6-3479-410A-85FE-186D60A9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514E-2204-44D0-AE87-7BBC203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2CDC-7D3E-4B83-98EE-90DD2D9E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05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B5C-7042-4144-AC8E-3B7FFE1E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67566-5867-4526-AACC-9C0095EAE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672D-FEC3-4D62-9E9A-D6CE99B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A8EC2-6AF8-4457-BB22-C7B28817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BAB8F-827D-416F-A53E-BBC5F262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0AD5-52E0-4C5F-B828-29DB5DE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780E-8276-4CAE-B835-0E93DEDF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E4EBF-93F3-43BD-B093-1AAAD254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0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8BF6-D5C3-4832-9D58-DBF14F61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0F276-0839-4FDB-BDC6-CB8F24F0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D023-B7A7-4BA9-8643-0068988D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F0D4-D124-403D-B290-0633F79E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57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69E23-CDEE-4A8D-A363-074E6343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15E-2330-42AA-A5E9-BA8BA4D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262-E2BA-4FDD-82CD-7FC7587A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70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0FAB-D473-487B-A83D-C2077D4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CDEEA-B85C-403F-947D-D39AAACA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B522-26B0-4BA2-98FC-94074A7D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FEAD-8AD7-4FC5-B63E-86A4735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A5F09-6C20-4E02-B1DD-0DCCB41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E819-72CA-4572-9A57-58128261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40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9D0-70C7-480D-8109-C906F80F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BEF6-EBE3-4E99-B5BD-523941331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A5B-044E-49D2-AE90-ED2817D1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B744-C3EA-4F1C-AEE9-2BB4CD6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14B9-E4B8-4955-AD85-CCD294FD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6C4D-BA04-4FA0-BBE8-CD40177D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20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F292-0F38-4930-9181-C381AD8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6AE8-C322-428B-9DF9-C97412E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B27E-9221-4688-B59B-C5EC9CDEB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D118-387D-492C-91E4-CBFC65897E1B}" type="datetimeFigureOut">
              <a:rPr lang="en-IL" smtClean="0"/>
              <a:t>27/09/2021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21055-EE4E-4023-960D-CF2FCF986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96E0-9743-455A-BA92-17E57180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60F4-F65F-4613-A81D-ACBBE96FA9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79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המלצות להתאמת תמונות למפרסמים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בניית תשתית של מערכת שתתממשק עם: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מאגרי תמונות –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Shutterstock,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GetImages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וכו'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של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OptimusQ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מתן המלצה למשתמש על התמונות המתאימות ביותר לתוכן הפרסומי.</a:t>
            </a:r>
          </a:p>
        </p:txBody>
      </p:sp>
    </p:spTree>
    <p:extLst>
      <p:ext uri="{BB962C8B-B14F-4D97-AF65-F5344CB8AC3E}">
        <p14:creationId xmlns:p14="http://schemas.microsoft.com/office/powerpoint/2010/main" val="11881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דוגמה לתמונות של תוכן פרסומי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BDC3-1015-43BF-8049-CA181008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44" y="2190642"/>
            <a:ext cx="7323913" cy="28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OptimusQ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CB5AD-DEAA-49CF-B694-A03F879D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3" y="1515495"/>
            <a:ext cx="11649055" cy="50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המלצות להתאמת תמונות למפרסמים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 1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תקבל מילות מפתח מהמשתמש, תשלח אותן למאגרי תמונות ותקבל תמונות רלוונטיות.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תמליץ ע"פ כללים מוגדרים מראש, מהן התמונות המתאימות ביותר.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תשלח את התמונות הרלוונטיות למשתמש.</a:t>
            </a:r>
          </a:p>
        </p:txBody>
      </p:sp>
    </p:spTree>
    <p:extLst>
      <p:ext uri="{BB962C8B-B14F-4D97-AF65-F5344CB8AC3E}">
        <p14:creationId xmlns:p14="http://schemas.microsoft.com/office/powerpoint/2010/main" val="146185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המלצות להתאמת תמונות למפרסמים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 2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בנוסף לכללים קבועים,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תשתמש ב-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לטובת החלטה על התמונות המתאימות ביותר.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תציג למשתמש את המלצותיה.</a:t>
            </a:r>
          </a:p>
        </p:txBody>
      </p:sp>
    </p:spTree>
    <p:extLst>
      <p:ext uri="{BB962C8B-B14F-4D97-AF65-F5344CB8AC3E}">
        <p14:creationId xmlns:p14="http://schemas.microsoft.com/office/powerpoint/2010/main" val="13705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2F73E2-F75B-4A56-B0A0-C53D9390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המלצות להתאמת תמונות למפרסמים</a:t>
            </a:r>
            <a:endParaRPr lang="en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924890-8381-4573-BD47-B7FBE0D2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 3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תאפשר לסרוק דף של מפרסם ותדע למצות מתוכו את מילות המפתח המתאימות.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תשתמש ב-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לטובת החלטה על התמונות המתאימות ביותר.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המע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תציג למשתמש את המלצותיה.</a:t>
            </a:r>
          </a:p>
        </p:txBody>
      </p:sp>
    </p:spTree>
    <p:extLst>
      <p:ext uri="{BB962C8B-B14F-4D97-AF65-F5344CB8AC3E}">
        <p14:creationId xmlns:p14="http://schemas.microsoft.com/office/powerpoint/2010/main" val="23517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מערכת המלצות להתאמת תמונות למפרסמים</vt:lpstr>
      <vt:lpstr>דוגמה לתמונות של תוכן פרסומי</vt:lpstr>
      <vt:lpstr>OptimusQ</vt:lpstr>
      <vt:lpstr>מערכת המלצות להתאמת תמונות למפרסמים</vt:lpstr>
      <vt:lpstr>מערכת המלצות להתאמת תמונות למפרסמים</vt:lpstr>
      <vt:lpstr>מערכת המלצות להתאמת תמונות למפרסמים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Lidor Rubi</dc:creator>
  <cp:lastModifiedBy>Lidor Rubi</cp:lastModifiedBy>
  <cp:revision>78</cp:revision>
  <dcterms:created xsi:type="dcterms:W3CDTF">2021-06-07T18:40:57Z</dcterms:created>
  <dcterms:modified xsi:type="dcterms:W3CDTF">2021-09-27T11:54:35Z</dcterms:modified>
</cp:coreProperties>
</file>