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59" r:id="rId3"/>
    <p:sldId id="265" r:id="rId4"/>
    <p:sldId id="266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83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54218C-A73E-4959-9E8E-81B296E06A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03ED-B1D7-4047-9328-4CDC4067AA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30F5-6F0E-4FF9-8A65-AC5EBEA1B4C4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F647-FB17-42DD-B2E8-6AD78F9A9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DB850-A5C8-4606-A0D8-1C04522E6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0B6D-575A-4E3F-9BF8-F3B95AB158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609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2D55-A863-42B4-8928-FC987F7C4305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BBD6-653A-4D3C-908E-34CF3C604A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42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BBD6-653A-4D3C-908E-34CF3C604A1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32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331-5532-41FE-AD44-3E3B5397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536D-5B5C-453E-9DC5-C9FB0D94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4DC4-31F3-4D42-9A6C-02A20B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C1F-A59A-4C08-BF57-0FF886D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9136-4069-4E4D-9DB0-946C9EE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53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E10-1156-409C-86F1-3D1D579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B045-C888-43D8-8BB8-9093603A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C62-AE88-493D-81C8-5F6F779C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CEAE-80BB-4FB4-ADB0-489758B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271E-1729-4264-8CE7-6035C22A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17D5-FE76-4261-8B2D-99105E71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2E1F-4473-42A9-9C81-5EEE51F3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C7C-1BA9-4A5A-861A-F726BD24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9501-EF1C-49CE-8C35-1E7F71E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A026-07FA-41B0-B50B-77928F2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A5B-6E29-4B00-8FCF-AA89C9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DAF-B480-4E97-80AE-3419DBE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F370-1831-4CEF-914C-4FFEF60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1189-4595-4DB8-96B2-468374A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3DFF-2343-406B-8721-E44F3521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8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48B-83DE-4A3B-8D70-04B681C2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148C-DE52-4E7A-A7FD-122C2CFB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C99-3A02-4728-8A5B-D02A99E7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59EB-656B-47E4-AE74-15D64B3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38D3-F6E3-4D4C-AC7B-AFF34CE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6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B7F-BC73-4382-B495-FB6E4BD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651-88F7-4C12-B73A-D27F15D27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DD1D-A845-4CD7-A8A1-E3DB699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4AE6-3479-410A-85FE-186D60A9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514E-2204-44D0-AE87-7BBC20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2CDC-7D3E-4B83-98EE-90DD2D9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05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B5C-7042-4144-AC8E-3B7FFE1E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67566-5867-4526-AACC-9C0095EA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672D-FEC3-4D62-9E9A-D6CE99B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8EC2-6AF8-4457-BB22-C7B28817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BAB8F-827D-416F-A53E-BBC5F262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0AD5-52E0-4C5F-B828-29DB5DE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780E-8276-4CAE-B835-0E93DED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4EBF-93F3-43BD-B093-1AAAD254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8BF6-D5C3-4832-9D58-DBF14F6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0F276-0839-4FDB-BDC6-CB8F24F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D023-B7A7-4BA9-8643-0068988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4F0D4-D124-403D-B290-0633F79E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5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69E23-CDEE-4A8D-A363-074E6343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B15E-2330-42AA-A5E9-BA8BA4D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1262-E2BA-4FDD-82CD-7FC7587A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0FAB-D473-487B-A83D-C2077D48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DEEA-B85C-403F-947D-D39AAACA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B522-26B0-4BA2-98FC-94074A7D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FEAD-8AD7-4FC5-B63E-86A4735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5F09-6C20-4E02-B1DD-0DCCB41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E819-72CA-4572-9A57-5812826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40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9D0-70C7-480D-8109-C906F80F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BEF6-EBE3-4E99-B5BD-523941331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A5B-044E-49D2-AE90-ED2817D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B744-C3EA-4F1C-AEE9-2BB4CD6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14B9-E4B8-4955-AD85-CCD294FD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6C4D-BA04-4FA0-BBE8-CD40177D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F292-0F38-4930-9181-C381AD89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6AE8-C322-428B-9DF9-C97412E7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B27E-9221-4688-B59B-C5EC9CDEB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1055-EE4E-4023-960D-CF2FCF986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6E0-9743-455A-BA92-17E5718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  <p:pic>
        <p:nvPicPr>
          <p:cNvPr id="4100" name="Picture 4" descr="OptimusQ">
            <a:extLst>
              <a:ext uri="{FF2B5EF4-FFF2-40B4-BE49-F238E27FC236}">
                <a16:creationId xmlns:a16="http://schemas.microsoft.com/office/drawing/2014/main" id="{39108BC8-8B39-4889-A0D8-EA19EDEDB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B0190257-8FEF-4EC3-9005-F77F93CFF1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9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14D1A0-35B8-4415-8420-C1EAD9C9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882317"/>
            <a:ext cx="8724899" cy="1354217"/>
          </a:xfrm>
        </p:spPr>
        <p:txBody>
          <a:bodyPr vert="horz" lIns="91440" tIns="45720" rIns="91440" bIns="45720" numCol="2" rtlCol="0" anchor="b">
            <a:normAutofit/>
          </a:bodyPr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Progress Representation: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EF7C1-A293-449E-AF06-A8D9DF6B6106}"/>
              </a:ext>
            </a:extLst>
          </p:cNvPr>
          <p:cNvSpPr txBox="1"/>
          <p:nvPr/>
        </p:nvSpPr>
        <p:spPr>
          <a:xfrm>
            <a:off x="1951435" y="5421843"/>
            <a:ext cx="828913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Elinor Avraham | Nofet Damri | Lidor Rubi</a:t>
            </a:r>
          </a:p>
          <a:p>
            <a:b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8833-1BFB-4301-83A1-2FE55CAF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4887596"/>
            <a:ext cx="11077574" cy="297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1567-F39E-4197-B6FD-EB895E51563C}"/>
              </a:ext>
            </a:extLst>
          </p:cNvPr>
          <p:cNvSpPr txBox="1"/>
          <p:nvPr/>
        </p:nvSpPr>
        <p:spPr>
          <a:xfrm>
            <a:off x="478632" y="2586037"/>
            <a:ext cx="1123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4000" b="1" dirty="0"/>
              <a:t>Recommendation System for Advertising Campaigns</a:t>
            </a:r>
          </a:p>
          <a:p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116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Our System</a:t>
            </a:r>
            <a:endParaRPr lang="en-IL" sz="4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24" y="2807208"/>
            <a:ext cx="4936426" cy="3737990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RecoSystem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allows you to analyze landing pages, extract the information it needs and classify the landing page in the appropriate category.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Next, the system will calculate by machine learning which image, among the image repositories, is most suitable for maximizing the landing page entries.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7F49D4-1039-4F97-9A80-C483DF7F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154" y="1243058"/>
            <a:ext cx="6500941" cy="43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OptimusQ">
            <a:extLst>
              <a:ext uri="{FF2B5EF4-FFF2-40B4-BE49-F238E27FC236}">
                <a16:creationId xmlns:a16="http://schemas.microsoft.com/office/drawing/2014/main" id="{AE556ADE-71CE-4C45-8660-6C60DE76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EDFA70AE-A00B-4A3C-B685-CB35DC9E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Scenario: Extracting a Landing Page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61637-243C-4C25-885A-A0A93542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352550"/>
            <a:ext cx="9872346" cy="52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1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E94C3E-DC58-4723-8841-59C7DDA3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39" y="1323974"/>
            <a:ext cx="9892522" cy="52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CED99B-1D29-4DB3-AC1C-554D7A5BD731}"/>
              </a:ext>
            </a:extLst>
          </p:cNvPr>
          <p:cNvSpPr txBox="1">
            <a:spLocks/>
          </p:cNvSpPr>
          <p:nvPr/>
        </p:nvSpPr>
        <p:spPr>
          <a:xfrm>
            <a:off x="838200" y="165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Scenario: Photo Recommendation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5E39893-DCC1-4F8A-984B-2657FF38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3" y="0"/>
            <a:ext cx="7058464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075" y="667660"/>
            <a:ext cx="49022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Architecture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39EAF-C9C0-4736-8845-291ABCB28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" t="312" r="1055"/>
          <a:stretch/>
        </p:blipFill>
        <p:spPr>
          <a:xfrm>
            <a:off x="390525" y="1219200"/>
            <a:ext cx="11334750" cy="554531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750207-3434-48DA-9B64-B82DDCC38064}"/>
              </a:ext>
            </a:extLst>
          </p:cNvPr>
          <p:cNvSpPr/>
          <p:nvPr/>
        </p:nvSpPr>
        <p:spPr>
          <a:xfrm>
            <a:off x="390525" y="1228725"/>
            <a:ext cx="3667125" cy="4191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Do</a:t>
            </a:r>
            <a:endParaRPr lang="en-I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A8DC5-522E-4010-8340-29EA56A7F266}"/>
              </a:ext>
            </a:extLst>
          </p:cNvPr>
          <p:cNvSpPr/>
          <p:nvPr/>
        </p:nvSpPr>
        <p:spPr>
          <a:xfrm>
            <a:off x="4224337" y="1228725"/>
            <a:ext cx="3667125" cy="419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Progress</a:t>
            </a:r>
            <a:endParaRPr lang="en-IL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7452E2-A885-4C2D-875E-FEBC68554C11}"/>
              </a:ext>
            </a:extLst>
          </p:cNvPr>
          <p:cNvSpPr/>
          <p:nvPr/>
        </p:nvSpPr>
        <p:spPr>
          <a:xfrm>
            <a:off x="8058149" y="1219200"/>
            <a:ext cx="3667125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Done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016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312403-742B-484A-AEA6-C7620740CFB4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Marathon Plan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EFCF-7AAC-4C18-B8A2-D811BB71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We will generate several landing pages using </a:t>
            </a:r>
            <a:r>
              <a:rPr lang="en-US" sz="2200" b="1" dirty="0"/>
              <a:t>anstrex</a:t>
            </a:r>
            <a:r>
              <a:rPr lang="en-US" sz="2200" dirty="0"/>
              <a:t> tool.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contain a predefined configuration file, which will contain the landing pages for the POC.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should then scrape each landing page and extract relevant metadata.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recommend images for each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5679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147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Progress Representation:  </vt:lpstr>
      <vt:lpstr>About Our System</vt:lpstr>
      <vt:lpstr>First Scenario: Extracting a Landing Page</vt:lpstr>
      <vt:lpstr>PowerPoint Presentation</vt:lpstr>
      <vt:lpstr>Initial Architecture</vt:lpstr>
      <vt:lpstr>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Lidor Rubi</dc:creator>
  <cp:lastModifiedBy>Lidor Rubi</cp:lastModifiedBy>
  <cp:revision>97</cp:revision>
  <dcterms:created xsi:type="dcterms:W3CDTF">2021-06-07T18:40:57Z</dcterms:created>
  <dcterms:modified xsi:type="dcterms:W3CDTF">2021-11-29T18:13:53Z</dcterms:modified>
</cp:coreProperties>
</file>