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1" r:id="rId2"/>
    <p:sldId id="259" r:id="rId3"/>
    <p:sldId id="272" r:id="rId4"/>
    <p:sldId id="265" r:id="rId5"/>
    <p:sldId id="266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6283" autoAdjust="0"/>
  </p:normalViewPr>
  <p:slideViewPr>
    <p:cSldViewPr snapToGrid="0">
      <p:cViewPr varScale="1">
        <p:scale>
          <a:sx n="83" d="100"/>
          <a:sy n="83" d="100"/>
        </p:scale>
        <p:origin x="912" y="11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854218C-A73E-4959-9E8E-81B296E06A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8B03ED-B1D7-4047-9328-4CDC4067AA4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D30F5-6F0E-4FF9-8A65-AC5EBEA1B4C4}" type="datetimeFigureOut">
              <a:rPr lang="en-IL" smtClean="0"/>
              <a:t>30/11/2021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AF647-FB17-42DD-B2E8-6AD78F9A95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FDB850-A5C8-4606-A0D8-1C04522E6E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90B6D-575A-4E3F-9BF8-F3B95AB1580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376096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482D55-A863-42B4-8928-FC987F7C4305}" type="datetimeFigureOut">
              <a:rPr lang="en-IL" smtClean="0"/>
              <a:t>30/11/2021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2BBD6-653A-4D3C-908E-34CF3C604A1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1429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2BBD6-653A-4D3C-908E-34CF3C604A1A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73253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CC331-5532-41FE-AD44-3E3B53972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F0536D-5B5C-453E-9DC5-C9FB0D942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44DC4-31F3-4D42-9A6C-02A20BCDB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D118-387D-492C-91E4-CBFC65897E1B}" type="datetimeFigureOut">
              <a:rPr lang="en-IL" smtClean="0"/>
              <a:t>30/11/2021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D8C1F-A59A-4C08-BF57-0FF886D72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59136-4069-4E4D-9DB0-946C9EE84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60F4-F65F-4613-A81D-ACBBE96FA9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7536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15E10-1156-409C-86F1-3D1D57958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BB045-C888-43D8-8BB8-9093603A8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5BC62-AE88-493D-81C8-5F6F779CF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D118-387D-492C-91E4-CBFC65897E1B}" type="datetimeFigureOut">
              <a:rPr lang="en-IL" smtClean="0"/>
              <a:t>30/11/2021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7CEAE-80BB-4FB4-ADB0-489758B1F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0271E-1729-4264-8CE7-6035C22A4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60F4-F65F-4613-A81D-ACBBE96FA9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49083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AF17D5-FE76-4261-8B2D-99105E7114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B02E1F-4473-42A9-9C81-5EEE51F33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89C7C-1BA9-4A5A-861A-F726BD24F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D118-387D-492C-91E4-CBFC65897E1B}" type="datetimeFigureOut">
              <a:rPr lang="en-IL" smtClean="0"/>
              <a:t>30/11/2021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99501-EF1C-49CE-8C35-1E7F71E15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5A026-07FA-41B0-B50B-77928F2B1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60F4-F65F-4613-A81D-ACBBE96FA9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56517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3AA5B-6E29-4B00-8FCF-AA89C92EE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A2DAF-B480-4E97-80AE-3419DBE1B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5F370-1831-4CEF-914C-4FFEF608C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D118-387D-492C-91E4-CBFC65897E1B}" type="datetimeFigureOut">
              <a:rPr lang="en-IL" smtClean="0"/>
              <a:t>30/11/2021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41189-4595-4DB8-96B2-468374A12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73DFF-2343-406B-8721-E44F3521F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60F4-F65F-4613-A81D-ACBBE96FA9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92891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E048B-83DE-4A3B-8D70-04B681C29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A148C-DE52-4E7A-A7FD-122C2CFB2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40C99-3A02-4728-8A5B-D02A99E72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D118-387D-492C-91E4-CBFC65897E1B}" type="datetimeFigureOut">
              <a:rPr lang="en-IL" smtClean="0"/>
              <a:t>30/11/2021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C59EB-656B-47E4-AE74-15D64B341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638D3-F6E3-4D4C-AC7B-AFF34CE4F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60F4-F65F-4613-A81D-ACBBE96FA9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47643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37B7F-BC73-4382-B495-FB6E4BDC9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50651-88F7-4C12-B73A-D27F15D27C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CDD1D-A845-4CD7-A8A1-E3DB699B2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94AE6-3479-410A-85FE-186D60A97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D118-387D-492C-91E4-CBFC65897E1B}" type="datetimeFigureOut">
              <a:rPr lang="en-IL" smtClean="0"/>
              <a:t>30/11/2021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3514E-2204-44D0-AE87-7BBC203B3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B2CDC-7D3E-4B83-98EE-90DD2D9E6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60F4-F65F-4613-A81D-ACBBE96FA9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30585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DCB5C-7042-4144-AC8E-3B7FFE1E0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67566-5867-4526-AACC-9C0095EAE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F7672D-FEC3-4D62-9E9A-D6CE99B87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DA8EC2-6AF8-4457-BB22-C7B2881741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EBAB8F-827D-416F-A53E-BBC5F2625F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050AD5-52E0-4C5F-B828-29DB5DE84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D118-387D-492C-91E4-CBFC65897E1B}" type="datetimeFigureOut">
              <a:rPr lang="en-IL" smtClean="0"/>
              <a:t>30/11/2021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B0780E-8276-4CAE-B835-0E93DEDF4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FE4EBF-93F3-43BD-B093-1AAAD254E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60F4-F65F-4613-A81D-ACBBE96FA9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09001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18BF6-D5C3-4832-9D58-DBF14F61A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20F276-0839-4FDB-BDC6-CB8F24F09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D118-387D-492C-91E4-CBFC65897E1B}" type="datetimeFigureOut">
              <a:rPr lang="en-IL" smtClean="0"/>
              <a:t>30/11/2021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1ED023-B7A7-4BA9-8643-0068988D4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E4F0D4-D124-403D-B290-0633F79EE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60F4-F65F-4613-A81D-ACBBE96FA9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55572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B69E23-CDEE-4A8D-A363-074E6343F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D118-387D-492C-91E4-CBFC65897E1B}" type="datetimeFigureOut">
              <a:rPr lang="en-IL" smtClean="0"/>
              <a:t>30/11/2021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77B15E-2330-42AA-A5E9-BA8BA4D63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51262-E2BA-4FDD-82CD-7FC7587A0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60F4-F65F-4613-A81D-ACBBE96FA9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4701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00FAB-D473-487B-A83D-C2077D48A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CDEEA-B85C-403F-947D-D39AAACA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4B522-26B0-4BA2-98FC-94074A7D8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AFEAD-8AD7-4FC5-B63E-86A4735C2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D118-387D-492C-91E4-CBFC65897E1B}" type="datetimeFigureOut">
              <a:rPr lang="en-IL" smtClean="0"/>
              <a:t>30/11/2021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A5F09-6C20-4E02-B1DD-0DCCB41C9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DE819-72CA-4572-9A57-581282615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60F4-F65F-4613-A81D-ACBBE96FA9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24010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A89D0-70C7-480D-8109-C906F80F7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6FBEF6-EBE3-4E99-B5BD-5239413317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19A5B-044E-49D2-AE90-ED2817D12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4B744-C3EA-4F1C-AEE9-2BB4CD628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D118-387D-492C-91E4-CBFC65897E1B}" type="datetimeFigureOut">
              <a:rPr lang="en-IL" smtClean="0"/>
              <a:t>30/11/2021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714B9-E4B8-4955-AD85-CCD294FDB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96C4D-BA04-4FA0-BBE8-CD40177DA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60F4-F65F-4613-A81D-ACBBE96FA9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79202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C0F292-0F38-4930-9181-C381AD895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B6AE8-C322-428B-9DF9-C97412E7C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9B27E-9221-4688-B59B-C5EC9CDEBE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FD118-387D-492C-91E4-CBFC65897E1B}" type="datetimeFigureOut">
              <a:rPr lang="en-IL" smtClean="0"/>
              <a:t>30/11/2021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21055-EE4E-4023-960D-CF2FCF9867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396E0-9743-455A-BA92-17E5718072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760F4-F65F-4613-A81D-ACBBE96FA9ED}" type="slidenum">
              <a:rPr lang="en-IL" smtClean="0"/>
              <a:t>‹#›</a:t>
            </a:fld>
            <a:endParaRPr lang="en-IL"/>
          </a:p>
        </p:txBody>
      </p:sp>
      <p:pic>
        <p:nvPicPr>
          <p:cNvPr id="4100" name="Picture 4" descr="OptimusQ">
            <a:extLst>
              <a:ext uri="{FF2B5EF4-FFF2-40B4-BE49-F238E27FC236}">
                <a16:creationId xmlns:a16="http://schemas.microsoft.com/office/drawing/2014/main" id="{39108BC8-8B39-4889-A0D8-EA19EDEDB02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59" y="-185737"/>
            <a:ext cx="1654116" cy="926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הנדסת מערכות תוכנה ומידע BGU - YouTube">
            <a:extLst>
              <a:ext uri="{FF2B5EF4-FFF2-40B4-BE49-F238E27FC236}">
                <a16:creationId xmlns:a16="http://schemas.microsoft.com/office/drawing/2014/main" id="{B0190257-8FEF-4EC3-9005-F77F93CFF18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-128585"/>
            <a:ext cx="828673" cy="82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79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814D1A0-35B8-4415-8420-C1EAD9C98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13" y="882317"/>
            <a:ext cx="8724899" cy="1354217"/>
          </a:xfrm>
        </p:spPr>
        <p:txBody>
          <a:bodyPr vert="horz" lIns="91440" tIns="45720" rIns="91440" bIns="45720" numCol="2" rtlCol="0" anchor="b">
            <a:normAutofit/>
          </a:bodyPr>
          <a:lstStyle/>
          <a:p>
            <a:r>
              <a:rPr lang="en-US" sz="3200" b="1" dirty="0">
                <a:latin typeface="+mn-lt"/>
                <a:ea typeface="+mn-ea"/>
                <a:cs typeface="+mn-cs"/>
              </a:rPr>
              <a:t>Progress Representation:</a:t>
            </a:r>
            <a:br>
              <a:rPr lang="en-US" sz="3200" b="1" dirty="0"/>
            </a:br>
            <a:br>
              <a:rPr lang="en-US" sz="3200" b="1" dirty="0"/>
            </a:br>
            <a:endParaRPr lang="en-US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1EF7C1-A293-449E-AF06-A8D9DF6B6106}"/>
              </a:ext>
            </a:extLst>
          </p:cNvPr>
          <p:cNvSpPr txBox="1"/>
          <p:nvPr/>
        </p:nvSpPr>
        <p:spPr>
          <a:xfrm>
            <a:off x="1951435" y="5421843"/>
            <a:ext cx="8289131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1200"/>
              </a:spcBef>
              <a:spcAft>
                <a:spcPts val="1200"/>
              </a:spcAft>
            </a:pPr>
            <a:r>
              <a:rPr lang="sv-SE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Elinor Avraham | Nofet Damri | Lidor Rubi</a:t>
            </a:r>
          </a:p>
          <a:p>
            <a:br>
              <a:rPr lang="sv-SE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IL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8D8833-1BFB-4301-83A1-2FE55CAF1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8" y="4887596"/>
            <a:ext cx="11077574" cy="2972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1B1567-F39E-4197-B6FD-EB895E51563C}"/>
              </a:ext>
            </a:extLst>
          </p:cNvPr>
          <p:cNvSpPr txBox="1"/>
          <p:nvPr/>
        </p:nvSpPr>
        <p:spPr>
          <a:xfrm>
            <a:off x="478632" y="2586037"/>
            <a:ext cx="112347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4000" b="1" dirty="0"/>
              <a:t>Recommendation System for Advertising Campaigns</a:t>
            </a:r>
          </a:p>
          <a:p>
            <a:endParaRPr lang="en-IL" sz="4000" dirty="0"/>
          </a:p>
        </p:txBody>
      </p:sp>
    </p:spTree>
    <p:extLst>
      <p:ext uri="{BB962C8B-B14F-4D97-AF65-F5344CB8AC3E}">
        <p14:creationId xmlns:p14="http://schemas.microsoft.com/office/powerpoint/2010/main" val="211644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62F73E2-F75B-4A56-B0A0-C53D9390B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About Our System</a:t>
            </a:r>
            <a:endParaRPr lang="en-IL" sz="4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7924890-8381-4573-BD47-B7FBE0D2B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824" y="2807208"/>
            <a:ext cx="4936426" cy="3737990"/>
          </a:xfrm>
        </p:spPr>
        <p:txBody>
          <a:bodyPr anchor="t"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RecoSystem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allows you to analyze landing pages, extract the information it needs and classify the landing page in the appropriate category.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Next, the system will calculate by machine learning which image, among the image repositories, is most suitable for maximizing the landing page entries.</a:t>
            </a:r>
            <a:endParaRPr lang="he-IL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B7F49D4-1039-4F97-9A80-C483DF7FF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0154" y="1243058"/>
            <a:ext cx="6500941" cy="4371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OptimusQ">
            <a:extLst>
              <a:ext uri="{FF2B5EF4-FFF2-40B4-BE49-F238E27FC236}">
                <a16:creationId xmlns:a16="http://schemas.microsoft.com/office/drawing/2014/main" id="{AE556ADE-71CE-4C45-8660-6C60DE76E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59" y="-185737"/>
            <a:ext cx="1654116" cy="926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הנדסת מערכות תוכנה ומידע BGU - YouTube">
            <a:extLst>
              <a:ext uri="{FF2B5EF4-FFF2-40B4-BE49-F238E27FC236}">
                <a16:creationId xmlns:a16="http://schemas.microsoft.com/office/drawing/2014/main" id="{EDFA70AE-A00B-4A3C-B685-CB35DC9E2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-128585"/>
            <a:ext cx="828673" cy="82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8176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62F73E2-F75B-4A56-B0A0-C53D9390B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51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Examples For Advertisements</a:t>
            </a:r>
            <a:endParaRPr lang="en-IL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13D86B-C022-4A07-888F-E354AF464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910" y="1228471"/>
            <a:ext cx="7148179" cy="546401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27C45B0-3125-45B1-9102-2B184DCA8A6E}"/>
              </a:ext>
            </a:extLst>
          </p:cNvPr>
          <p:cNvCxnSpPr>
            <a:cxnSpLocks/>
          </p:cNvCxnSpPr>
          <p:nvPr/>
        </p:nvCxnSpPr>
        <p:spPr>
          <a:xfrm flipH="1">
            <a:off x="9568873" y="4488873"/>
            <a:ext cx="897082" cy="4341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CBF3C8A-9977-4E84-88F2-1B0CDAB19512}"/>
              </a:ext>
            </a:extLst>
          </p:cNvPr>
          <p:cNvSpPr/>
          <p:nvPr/>
        </p:nvSpPr>
        <p:spPr>
          <a:xfrm>
            <a:off x="10465955" y="3849497"/>
            <a:ext cx="1485900" cy="114737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 a good example for a photo</a:t>
            </a:r>
            <a:endParaRPr lang="en-IL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070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62F73E2-F75B-4A56-B0A0-C53D9390B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51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First Scenario: Extracting a Landing Page</a:t>
            </a:r>
            <a:endParaRPr lang="en-IL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261637-243C-4C25-885A-A0A935423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827" y="1352550"/>
            <a:ext cx="9872346" cy="524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318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0E94C3E-DC58-4723-8841-59C7DDA3A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739" y="1323974"/>
            <a:ext cx="9892522" cy="525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2CED99B-1D29-4DB3-AC1C-554D7A5BD731}"/>
              </a:ext>
            </a:extLst>
          </p:cNvPr>
          <p:cNvSpPr txBox="1">
            <a:spLocks/>
          </p:cNvSpPr>
          <p:nvPr/>
        </p:nvSpPr>
        <p:spPr>
          <a:xfrm>
            <a:off x="838200" y="1655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Second Scenario: Photo Recommendation</a:t>
            </a:r>
            <a:endParaRPr lang="en-IL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300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05E39893-DCC1-4F8A-984B-2657FF38881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643" y="0"/>
            <a:ext cx="7058464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62F73E2-F75B-4A56-B0A0-C53D9390B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9075" y="667660"/>
            <a:ext cx="49022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Initial Architecture</a:t>
            </a:r>
            <a:endParaRPr lang="en-IL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284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62F73E2-F75B-4A56-B0A0-C53D9390B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38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Progress</a:t>
            </a:r>
            <a:endParaRPr lang="en-IL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239EAF-C9C0-4736-8845-291ABCB286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2" t="312" r="1055"/>
          <a:stretch/>
        </p:blipFill>
        <p:spPr>
          <a:xfrm>
            <a:off x="390525" y="1219200"/>
            <a:ext cx="11334750" cy="554531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F750207-3434-48DA-9B64-B82DDCC38064}"/>
              </a:ext>
            </a:extLst>
          </p:cNvPr>
          <p:cNvSpPr/>
          <p:nvPr/>
        </p:nvSpPr>
        <p:spPr>
          <a:xfrm>
            <a:off x="390525" y="1228725"/>
            <a:ext cx="3667125" cy="4191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To Do</a:t>
            </a:r>
            <a:endParaRPr lang="en-IL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C7A8DC5-522E-4010-8340-29EA56A7F266}"/>
              </a:ext>
            </a:extLst>
          </p:cNvPr>
          <p:cNvSpPr/>
          <p:nvPr/>
        </p:nvSpPr>
        <p:spPr>
          <a:xfrm>
            <a:off x="4224337" y="1228725"/>
            <a:ext cx="3667125" cy="4191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 Progress</a:t>
            </a:r>
            <a:endParaRPr lang="en-IL" b="1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77452E2-A885-4C2D-875E-FEBC68554C11}"/>
              </a:ext>
            </a:extLst>
          </p:cNvPr>
          <p:cNvSpPr/>
          <p:nvPr/>
        </p:nvSpPr>
        <p:spPr>
          <a:xfrm>
            <a:off x="8058149" y="1219200"/>
            <a:ext cx="3667125" cy="4191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Done</a:t>
            </a:r>
            <a:endParaRPr lang="en-IL" b="1" dirty="0"/>
          </a:p>
        </p:txBody>
      </p:sp>
    </p:spTree>
    <p:extLst>
      <p:ext uri="{BB962C8B-B14F-4D97-AF65-F5344CB8AC3E}">
        <p14:creationId xmlns:p14="http://schemas.microsoft.com/office/powerpoint/2010/main" val="201610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2312403-742B-484A-AEA6-C7620740CFB4}"/>
              </a:ext>
            </a:extLst>
          </p:cNvPr>
          <p:cNvSpPr txBox="1">
            <a:spLocks/>
          </p:cNvSpPr>
          <p:nvPr/>
        </p:nvSpPr>
        <p:spPr>
          <a:xfrm>
            <a:off x="686834" y="1153572"/>
            <a:ext cx="3200400" cy="4461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Marathon Plan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FEFCF-7AAC-4C18-B8A2-D811BB71E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fontAlgn="base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dirty="0"/>
              <a:t>We will generate several landing pages using </a:t>
            </a:r>
            <a:r>
              <a:rPr lang="en-US" sz="2200" b="1" dirty="0"/>
              <a:t>anstrex</a:t>
            </a:r>
            <a:r>
              <a:rPr lang="en-US" sz="2200" dirty="0"/>
              <a:t> tool.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dirty="0"/>
              <a:t>The system will contain a predefined configuration file, which will contain the landing pages for the POC.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dirty="0"/>
              <a:t>The system should then scrape each landing page and extract relevant metadata.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dirty="0"/>
              <a:t>The system will recommend images for each landing page.</a:t>
            </a:r>
          </a:p>
        </p:txBody>
      </p:sp>
    </p:spTree>
    <p:extLst>
      <p:ext uri="{BB962C8B-B14F-4D97-AF65-F5344CB8AC3E}">
        <p14:creationId xmlns:p14="http://schemas.microsoft.com/office/powerpoint/2010/main" val="1567997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157</Words>
  <Application>Microsoft Office PowerPoint</Application>
  <PresentationFormat>Widescreen</PresentationFormat>
  <Paragraphs>22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Tahoma</vt:lpstr>
      <vt:lpstr>Office Theme</vt:lpstr>
      <vt:lpstr>Progress Representation:  </vt:lpstr>
      <vt:lpstr>About Our System</vt:lpstr>
      <vt:lpstr>Examples For Advertisements</vt:lpstr>
      <vt:lpstr>First Scenario: Extracting a Landing Page</vt:lpstr>
      <vt:lpstr>PowerPoint Presentation</vt:lpstr>
      <vt:lpstr>Initial Architecture</vt:lpstr>
      <vt:lpstr>Progress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Lidor Rubi</dc:creator>
  <cp:lastModifiedBy>Lidor Rubi</cp:lastModifiedBy>
  <cp:revision>98</cp:revision>
  <dcterms:created xsi:type="dcterms:W3CDTF">2021-06-07T18:40:57Z</dcterms:created>
  <dcterms:modified xsi:type="dcterms:W3CDTF">2021-11-30T06:51:37Z</dcterms:modified>
</cp:coreProperties>
</file>