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8" r:id="rId2"/>
    <p:sldId id="339" r:id="rId3"/>
    <p:sldId id="329" r:id="rId4"/>
    <p:sldId id="340" r:id="rId5"/>
    <p:sldId id="332" r:id="rId6"/>
    <p:sldId id="343" r:id="rId7"/>
    <p:sldId id="347" r:id="rId8"/>
    <p:sldId id="341" r:id="rId9"/>
    <p:sldId id="345" r:id="rId10"/>
    <p:sldId id="346" r:id="rId11"/>
    <p:sldId id="344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29" autoAdjust="0"/>
  </p:normalViewPr>
  <p:slideViewPr>
    <p:cSldViewPr showGuides="1">
      <p:cViewPr varScale="1">
        <p:scale>
          <a:sx n="52" d="100"/>
          <a:sy n="52" d="100"/>
        </p:scale>
        <p:origin x="708" y="66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71CB3A-88FF-4132-A6FB-A5EE2ADB3F2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3C5D5D0-097F-41E3-9772-015636AAED7E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sz="1800" b="0" dirty="0">
              <a:solidFill>
                <a:schemeClr val="tx2"/>
              </a:solidFill>
              <a:latin typeface="Comic Sans MS" panose="030F0702030302020204" pitchFamily="66" charset="0"/>
            </a:rPr>
            <a:t>La différence entre la série chronologique et temporelle </a:t>
          </a:r>
        </a:p>
      </dgm:t>
    </dgm:pt>
    <dgm:pt modelId="{EEDB1B0C-8258-440F-9DDA-37C99D5BB72A}" type="parTrans" cxnId="{FEB82F9A-2C75-4579-BAD6-7C0F61EF367A}">
      <dgm:prSet/>
      <dgm:spPr/>
      <dgm:t>
        <a:bodyPr/>
        <a:lstStyle/>
        <a:p>
          <a:endParaRPr lang="fr-FR"/>
        </a:p>
      </dgm:t>
    </dgm:pt>
    <dgm:pt modelId="{EC024A25-4C48-42A7-98AE-8BD85FAAC1F2}" type="sibTrans" cxnId="{FEB82F9A-2C75-4579-BAD6-7C0F61EF367A}">
      <dgm:prSet/>
      <dgm:spPr/>
      <dgm:t>
        <a:bodyPr/>
        <a:lstStyle/>
        <a:p>
          <a:endParaRPr lang="fr-FR"/>
        </a:p>
      </dgm:t>
    </dgm:pt>
    <dgm:pt modelId="{38A31211-85FD-4EE1-96AD-E27239F82A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sz="1800" b="0" dirty="0">
              <a:solidFill>
                <a:schemeClr val="tx2"/>
              </a:solidFill>
              <a:latin typeface="Comic Sans MS" panose="030F0702030302020204" pitchFamily="66" charset="0"/>
            </a:rPr>
            <a:t>La différence entre AR, MA, ARMA, ARIMA et SARIMA</a:t>
          </a:r>
        </a:p>
      </dgm:t>
    </dgm:pt>
    <dgm:pt modelId="{C8EEBA6C-C2FC-48C9-B71D-EF613826228B}" type="parTrans" cxnId="{376AB317-2F08-4158-9601-E0DD75F3D66E}">
      <dgm:prSet/>
      <dgm:spPr/>
      <dgm:t>
        <a:bodyPr/>
        <a:lstStyle/>
        <a:p>
          <a:endParaRPr lang="fr-FR"/>
        </a:p>
      </dgm:t>
    </dgm:pt>
    <dgm:pt modelId="{6ACDB7B1-E06F-4622-9A36-DFA54F59C036}" type="sibTrans" cxnId="{376AB317-2F08-4158-9601-E0DD75F3D66E}">
      <dgm:prSet/>
      <dgm:spPr/>
      <dgm:t>
        <a:bodyPr/>
        <a:lstStyle/>
        <a:p>
          <a:endParaRPr lang="fr-FR"/>
        </a:p>
      </dgm:t>
    </dgm:pt>
    <dgm:pt modelId="{9849F663-C219-4783-AE87-450D64277CF2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sz="1800" b="0" dirty="0">
              <a:solidFill>
                <a:schemeClr val="tx2"/>
              </a:solidFill>
              <a:latin typeface="Comic Sans MS" panose="030F0702030302020204" pitchFamily="66" charset="0"/>
            </a:rPr>
            <a:t>La différence entre ARCH, GARCH, </a:t>
          </a:r>
          <a:r>
            <a:rPr lang="fr-FR" sz="1800" b="0" dirty="0" err="1">
              <a:solidFill>
                <a:schemeClr val="tx2"/>
              </a:solidFill>
              <a:latin typeface="Comic Sans MS" panose="030F0702030302020204" pitchFamily="66" charset="0"/>
            </a:rPr>
            <a:t>eGARCH</a:t>
          </a:r>
          <a:r>
            <a:rPr lang="fr-FR" sz="1800" b="0" dirty="0">
              <a:solidFill>
                <a:schemeClr val="tx2"/>
              </a:solidFill>
              <a:latin typeface="Comic Sans MS" panose="030F0702030302020204" pitchFamily="66" charset="0"/>
            </a:rPr>
            <a:t>, HARCH et GJR-GARCH</a:t>
          </a:r>
        </a:p>
      </dgm:t>
    </dgm:pt>
    <dgm:pt modelId="{C319B14A-5FAC-4737-B7DA-05B893F138C7}" type="parTrans" cxnId="{EA019A2B-2517-4320-A1C5-3FF71840FEED}">
      <dgm:prSet/>
      <dgm:spPr/>
      <dgm:t>
        <a:bodyPr/>
        <a:lstStyle/>
        <a:p>
          <a:endParaRPr lang="fr-FR"/>
        </a:p>
      </dgm:t>
    </dgm:pt>
    <dgm:pt modelId="{40BB2A43-9FD0-4101-93DC-E4716FF17BB3}" type="sibTrans" cxnId="{EA019A2B-2517-4320-A1C5-3FF71840FEED}">
      <dgm:prSet/>
      <dgm:spPr/>
      <dgm:t>
        <a:bodyPr/>
        <a:lstStyle/>
        <a:p>
          <a:endParaRPr lang="fr-FR"/>
        </a:p>
      </dgm:t>
    </dgm:pt>
    <dgm:pt modelId="{0F202BF5-D64D-4BBA-84A3-90D185BB06A1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sz="1800" b="0" dirty="0">
              <a:solidFill>
                <a:schemeClr val="tx2"/>
              </a:solidFill>
              <a:latin typeface="Comic Sans MS" panose="030F0702030302020204" pitchFamily="66" charset="0"/>
            </a:rPr>
            <a:t>Explication sur les VE et GPD</a:t>
          </a:r>
        </a:p>
      </dgm:t>
    </dgm:pt>
    <dgm:pt modelId="{7EC08D68-B8A8-41B3-BFAD-66DA2A31F834}" type="parTrans" cxnId="{94ECCBC6-86C3-45AD-88D5-FFE0220C66A2}">
      <dgm:prSet/>
      <dgm:spPr/>
      <dgm:t>
        <a:bodyPr/>
        <a:lstStyle/>
        <a:p>
          <a:endParaRPr lang="fr-FR"/>
        </a:p>
      </dgm:t>
    </dgm:pt>
    <dgm:pt modelId="{193DC1AE-3189-4B23-9BDE-B2BD6B7A9723}" type="sibTrans" cxnId="{94ECCBC6-86C3-45AD-88D5-FFE0220C66A2}">
      <dgm:prSet/>
      <dgm:spPr/>
      <dgm:t>
        <a:bodyPr/>
        <a:lstStyle/>
        <a:p>
          <a:endParaRPr lang="fr-FR"/>
        </a:p>
      </dgm:t>
    </dgm:pt>
    <dgm:pt modelId="{2363BCD3-EED5-433A-AF52-940384C5070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sz="1800" b="0" dirty="0" err="1">
              <a:solidFill>
                <a:schemeClr val="tx2"/>
              </a:solidFill>
              <a:latin typeface="Comic Sans MS" panose="030F0702030302020204" pitchFamily="66" charset="0"/>
            </a:rPr>
            <a:t>Jarque</a:t>
          </a:r>
          <a:r>
            <a:rPr lang="fr-FR" sz="1800" b="0" dirty="0">
              <a:solidFill>
                <a:schemeClr val="tx2"/>
              </a:solidFill>
              <a:latin typeface="Comic Sans MS" panose="030F0702030302020204" pitchFamily="66" charset="0"/>
            </a:rPr>
            <a:t> Berta Test, Boc </a:t>
          </a:r>
          <a:r>
            <a:rPr lang="fr-FR" sz="1800" b="0" dirty="0" err="1">
              <a:solidFill>
                <a:schemeClr val="tx2"/>
              </a:solidFill>
              <a:latin typeface="Comic Sans MS" panose="030F0702030302020204" pitchFamily="66" charset="0"/>
            </a:rPr>
            <a:t>Ljunge</a:t>
          </a:r>
          <a:r>
            <a:rPr lang="fr-FR" sz="1800" b="0" dirty="0">
              <a:solidFill>
                <a:schemeClr val="tx2"/>
              </a:solidFill>
              <a:latin typeface="Comic Sans MS" panose="030F0702030302020204" pitchFamily="66" charset="0"/>
            </a:rPr>
            <a:t> Test, ARCH LM Test et D'Agostino </a:t>
          </a:r>
          <a:r>
            <a:rPr lang="fr-FR" sz="1800" b="0" dirty="0" err="1">
              <a:solidFill>
                <a:schemeClr val="tx2"/>
              </a:solidFill>
              <a:latin typeface="Comic Sans MS" panose="030F0702030302020204" pitchFamily="66" charset="0"/>
            </a:rPr>
            <a:t>Normality</a:t>
          </a:r>
          <a:r>
            <a:rPr lang="fr-FR" sz="1800" b="0" dirty="0">
              <a:solidFill>
                <a:schemeClr val="tx2"/>
              </a:solidFill>
              <a:latin typeface="Comic Sans MS" panose="030F0702030302020204" pitchFamily="66" charset="0"/>
            </a:rPr>
            <a:t> Test </a:t>
          </a:r>
        </a:p>
      </dgm:t>
    </dgm:pt>
    <dgm:pt modelId="{27A0DD2D-4905-4615-A6A7-DDF679BA4023}" type="parTrans" cxnId="{F0308A43-0A1F-4D10-838F-DC9DA419DFBE}">
      <dgm:prSet/>
      <dgm:spPr/>
      <dgm:t>
        <a:bodyPr/>
        <a:lstStyle/>
        <a:p>
          <a:endParaRPr lang="fr-FR"/>
        </a:p>
      </dgm:t>
    </dgm:pt>
    <dgm:pt modelId="{9CBA5DB5-85ED-4A43-890B-CFC8C6EDE7A9}" type="sibTrans" cxnId="{F0308A43-0A1F-4D10-838F-DC9DA419DFBE}">
      <dgm:prSet/>
      <dgm:spPr/>
      <dgm:t>
        <a:bodyPr/>
        <a:lstStyle/>
        <a:p>
          <a:endParaRPr lang="fr-FR"/>
        </a:p>
      </dgm:t>
    </dgm:pt>
    <dgm:pt modelId="{48E830D2-FEB5-4D7A-8DE3-41A37CA7EE72}" type="pres">
      <dgm:prSet presAssocID="{4171CB3A-88FF-4132-A6FB-A5EE2ADB3F23}" presName="Name0" presStyleCnt="0">
        <dgm:presLayoutVars>
          <dgm:chMax val="7"/>
          <dgm:chPref val="7"/>
          <dgm:dir/>
        </dgm:presLayoutVars>
      </dgm:prSet>
      <dgm:spPr/>
    </dgm:pt>
    <dgm:pt modelId="{BB05E54C-9F46-4B0A-B2AC-1B8FF2098034}" type="pres">
      <dgm:prSet presAssocID="{4171CB3A-88FF-4132-A6FB-A5EE2ADB3F23}" presName="Name1" presStyleCnt="0"/>
      <dgm:spPr/>
    </dgm:pt>
    <dgm:pt modelId="{1B83EFA6-6A67-4B0D-B972-3AAC904EB0DC}" type="pres">
      <dgm:prSet presAssocID="{4171CB3A-88FF-4132-A6FB-A5EE2ADB3F23}" presName="cycle" presStyleCnt="0"/>
      <dgm:spPr/>
    </dgm:pt>
    <dgm:pt modelId="{AC8E1916-5642-4AAD-8A2F-09A856107D06}" type="pres">
      <dgm:prSet presAssocID="{4171CB3A-88FF-4132-A6FB-A5EE2ADB3F23}" presName="srcNode" presStyleLbl="node1" presStyleIdx="0" presStyleCnt="5"/>
      <dgm:spPr/>
    </dgm:pt>
    <dgm:pt modelId="{D045BEA7-B363-4503-B785-E88E594651BE}" type="pres">
      <dgm:prSet presAssocID="{4171CB3A-88FF-4132-A6FB-A5EE2ADB3F23}" presName="conn" presStyleLbl="parChTrans1D2" presStyleIdx="0" presStyleCnt="1"/>
      <dgm:spPr/>
    </dgm:pt>
    <dgm:pt modelId="{2AE6387A-1929-411D-B6C7-6CB03311DA87}" type="pres">
      <dgm:prSet presAssocID="{4171CB3A-88FF-4132-A6FB-A5EE2ADB3F23}" presName="extraNode" presStyleLbl="node1" presStyleIdx="0" presStyleCnt="5"/>
      <dgm:spPr/>
    </dgm:pt>
    <dgm:pt modelId="{1E290148-3F1E-4C2E-8051-51A69D79C8DF}" type="pres">
      <dgm:prSet presAssocID="{4171CB3A-88FF-4132-A6FB-A5EE2ADB3F23}" presName="dstNode" presStyleLbl="node1" presStyleIdx="0" presStyleCnt="5"/>
      <dgm:spPr/>
    </dgm:pt>
    <dgm:pt modelId="{C1AC13C5-E103-4D08-8592-0C21C5585E74}" type="pres">
      <dgm:prSet presAssocID="{43C5D5D0-097F-41E3-9772-015636AAED7E}" presName="text_1" presStyleLbl="node1" presStyleIdx="0" presStyleCnt="5" custScaleX="88864" custLinFactNeighborX="-6199" custLinFactNeighborY="288">
        <dgm:presLayoutVars>
          <dgm:bulletEnabled val="1"/>
        </dgm:presLayoutVars>
      </dgm:prSet>
      <dgm:spPr/>
    </dgm:pt>
    <dgm:pt modelId="{0C88F9D6-9067-4560-9BFE-9D75616F75BE}" type="pres">
      <dgm:prSet presAssocID="{43C5D5D0-097F-41E3-9772-015636AAED7E}" presName="accent_1" presStyleCnt="0"/>
      <dgm:spPr/>
    </dgm:pt>
    <dgm:pt modelId="{96F576A5-BF0E-4BCE-8FB6-92B171369918}" type="pres">
      <dgm:prSet presAssocID="{43C5D5D0-097F-41E3-9772-015636AAED7E}" presName="accentRepeatNode" presStyleLbl="solidFgAcc1" presStyleIdx="0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2F52781E-3D71-4677-8A2C-BE9B8BA0B83D}" type="pres">
      <dgm:prSet presAssocID="{38A31211-85FD-4EE1-96AD-E27239F82A6C}" presName="text_2" presStyleLbl="node1" presStyleIdx="1" presStyleCnt="5" custScaleX="93621" custLinFactNeighborX="-2159">
        <dgm:presLayoutVars>
          <dgm:bulletEnabled val="1"/>
        </dgm:presLayoutVars>
      </dgm:prSet>
      <dgm:spPr/>
    </dgm:pt>
    <dgm:pt modelId="{25B4668F-3C8A-4288-887A-B31C3E669F4C}" type="pres">
      <dgm:prSet presAssocID="{38A31211-85FD-4EE1-96AD-E27239F82A6C}" presName="accent_2" presStyleCnt="0"/>
      <dgm:spPr/>
    </dgm:pt>
    <dgm:pt modelId="{16A5DD91-778E-49DB-ABA5-63E26DB6ACAD}" type="pres">
      <dgm:prSet presAssocID="{38A31211-85FD-4EE1-96AD-E27239F82A6C}" presName="accentRepeatNode" presStyleLbl="solidFgAcc1" presStyleIdx="1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F9A7AD23-7460-4E94-96C8-F016D61EE22E}" type="pres">
      <dgm:prSet presAssocID="{9849F663-C219-4783-AE87-450D64277CF2}" presName="text_3" presStyleLbl="node1" presStyleIdx="2" presStyleCnt="5" custScaleX="99664">
        <dgm:presLayoutVars>
          <dgm:bulletEnabled val="1"/>
        </dgm:presLayoutVars>
      </dgm:prSet>
      <dgm:spPr/>
    </dgm:pt>
    <dgm:pt modelId="{7FF97E80-8C53-4C0E-87F5-84744774A27A}" type="pres">
      <dgm:prSet presAssocID="{9849F663-C219-4783-AE87-450D64277CF2}" presName="accent_3" presStyleCnt="0"/>
      <dgm:spPr/>
    </dgm:pt>
    <dgm:pt modelId="{30700AB2-A408-45E2-9666-B4EFECF52224}" type="pres">
      <dgm:prSet presAssocID="{9849F663-C219-4783-AE87-450D64277CF2}" presName="accentRepeatNode" presStyleLbl="solidFgAcc1" presStyleIdx="2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CB249970-F11C-449E-8960-E50D1F10BEA0}" type="pres">
      <dgm:prSet presAssocID="{0F202BF5-D64D-4BBA-84A3-90D185BB06A1}" presName="text_4" presStyleLbl="node1" presStyleIdx="3" presStyleCnt="5" custScaleX="104923">
        <dgm:presLayoutVars>
          <dgm:bulletEnabled val="1"/>
        </dgm:presLayoutVars>
      </dgm:prSet>
      <dgm:spPr/>
    </dgm:pt>
    <dgm:pt modelId="{B75391D8-BD08-44F7-8E57-E46C291C745B}" type="pres">
      <dgm:prSet presAssocID="{0F202BF5-D64D-4BBA-84A3-90D185BB06A1}" presName="accent_4" presStyleCnt="0"/>
      <dgm:spPr/>
    </dgm:pt>
    <dgm:pt modelId="{6D21ACDD-7C42-4E44-B8F0-EBBBF431723A}" type="pres">
      <dgm:prSet presAssocID="{0F202BF5-D64D-4BBA-84A3-90D185BB06A1}" presName="accentRepeatNode" presStyleLbl="solidFgAcc1" presStyleIdx="3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5F0AF6C0-4A97-4E41-BB1B-1F549F8AC990}" type="pres">
      <dgm:prSet presAssocID="{2363BCD3-EED5-433A-AF52-940384C5070C}" presName="text_5" presStyleLbl="node1" presStyleIdx="4" presStyleCnt="5" custScaleX="106360">
        <dgm:presLayoutVars>
          <dgm:bulletEnabled val="1"/>
        </dgm:presLayoutVars>
      </dgm:prSet>
      <dgm:spPr/>
    </dgm:pt>
    <dgm:pt modelId="{8E7D98EB-FA0B-4414-B23F-E1D51C6B49E7}" type="pres">
      <dgm:prSet presAssocID="{2363BCD3-EED5-433A-AF52-940384C5070C}" presName="accent_5" presStyleCnt="0"/>
      <dgm:spPr/>
    </dgm:pt>
    <dgm:pt modelId="{A81B9EC1-B5A0-4A58-A196-37CFCF4FC9AD}" type="pres">
      <dgm:prSet presAssocID="{2363BCD3-EED5-433A-AF52-940384C5070C}" presName="accentRepeatNode" presStyleLbl="solidFgAcc1" presStyleIdx="4" presStyleCnt="5"/>
      <dgm:spPr/>
    </dgm:pt>
  </dgm:ptLst>
  <dgm:cxnLst>
    <dgm:cxn modelId="{376AB317-2F08-4158-9601-E0DD75F3D66E}" srcId="{4171CB3A-88FF-4132-A6FB-A5EE2ADB3F23}" destId="{38A31211-85FD-4EE1-96AD-E27239F82A6C}" srcOrd="1" destOrd="0" parTransId="{C8EEBA6C-C2FC-48C9-B71D-EF613826228B}" sibTransId="{6ACDB7B1-E06F-4622-9A36-DFA54F59C036}"/>
    <dgm:cxn modelId="{EA019A2B-2517-4320-A1C5-3FF71840FEED}" srcId="{4171CB3A-88FF-4132-A6FB-A5EE2ADB3F23}" destId="{9849F663-C219-4783-AE87-450D64277CF2}" srcOrd="2" destOrd="0" parTransId="{C319B14A-5FAC-4737-B7DA-05B893F138C7}" sibTransId="{40BB2A43-9FD0-4101-93DC-E4716FF17BB3}"/>
    <dgm:cxn modelId="{44CE482E-6D76-496F-A0B4-38D47DFD575B}" type="presOf" srcId="{9849F663-C219-4783-AE87-450D64277CF2}" destId="{F9A7AD23-7460-4E94-96C8-F016D61EE22E}" srcOrd="0" destOrd="0" presId="urn:microsoft.com/office/officeart/2008/layout/VerticalCurvedList"/>
    <dgm:cxn modelId="{F0308A43-0A1F-4D10-838F-DC9DA419DFBE}" srcId="{4171CB3A-88FF-4132-A6FB-A5EE2ADB3F23}" destId="{2363BCD3-EED5-433A-AF52-940384C5070C}" srcOrd="4" destOrd="0" parTransId="{27A0DD2D-4905-4615-A6A7-DDF679BA4023}" sibTransId="{9CBA5DB5-85ED-4A43-890B-CFC8C6EDE7A9}"/>
    <dgm:cxn modelId="{F5036453-07C0-4D36-AB17-37DCFDA0E7CD}" type="presOf" srcId="{EC024A25-4C48-42A7-98AE-8BD85FAAC1F2}" destId="{D045BEA7-B363-4503-B785-E88E594651BE}" srcOrd="0" destOrd="0" presId="urn:microsoft.com/office/officeart/2008/layout/VerticalCurvedList"/>
    <dgm:cxn modelId="{03844977-482E-4AC2-91D1-E29FAF5E111C}" type="presOf" srcId="{4171CB3A-88FF-4132-A6FB-A5EE2ADB3F23}" destId="{48E830D2-FEB5-4D7A-8DE3-41A37CA7EE72}" srcOrd="0" destOrd="0" presId="urn:microsoft.com/office/officeart/2008/layout/VerticalCurvedList"/>
    <dgm:cxn modelId="{B8BBBE8E-B076-4E5F-9400-DBDF18FFD738}" type="presOf" srcId="{43C5D5D0-097F-41E3-9772-015636AAED7E}" destId="{C1AC13C5-E103-4D08-8592-0C21C5585E74}" srcOrd="0" destOrd="0" presId="urn:microsoft.com/office/officeart/2008/layout/VerticalCurvedList"/>
    <dgm:cxn modelId="{FEB82F9A-2C75-4579-BAD6-7C0F61EF367A}" srcId="{4171CB3A-88FF-4132-A6FB-A5EE2ADB3F23}" destId="{43C5D5D0-097F-41E3-9772-015636AAED7E}" srcOrd="0" destOrd="0" parTransId="{EEDB1B0C-8258-440F-9DDA-37C99D5BB72A}" sibTransId="{EC024A25-4C48-42A7-98AE-8BD85FAAC1F2}"/>
    <dgm:cxn modelId="{458BD3AF-E958-411A-B250-612CFA83727E}" type="presOf" srcId="{38A31211-85FD-4EE1-96AD-E27239F82A6C}" destId="{2F52781E-3D71-4677-8A2C-BE9B8BA0B83D}" srcOrd="0" destOrd="0" presId="urn:microsoft.com/office/officeart/2008/layout/VerticalCurvedList"/>
    <dgm:cxn modelId="{431714C6-6082-46BE-A15B-8E47F49A6DAB}" type="presOf" srcId="{0F202BF5-D64D-4BBA-84A3-90D185BB06A1}" destId="{CB249970-F11C-449E-8960-E50D1F10BEA0}" srcOrd="0" destOrd="0" presId="urn:microsoft.com/office/officeart/2008/layout/VerticalCurvedList"/>
    <dgm:cxn modelId="{94ECCBC6-86C3-45AD-88D5-FFE0220C66A2}" srcId="{4171CB3A-88FF-4132-A6FB-A5EE2ADB3F23}" destId="{0F202BF5-D64D-4BBA-84A3-90D185BB06A1}" srcOrd="3" destOrd="0" parTransId="{7EC08D68-B8A8-41B3-BFAD-66DA2A31F834}" sibTransId="{193DC1AE-3189-4B23-9BDE-B2BD6B7A9723}"/>
    <dgm:cxn modelId="{EBA119DC-7DD2-4BFA-BE48-2DA15038AFD9}" type="presOf" srcId="{2363BCD3-EED5-433A-AF52-940384C5070C}" destId="{5F0AF6C0-4A97-4E41-BB1B-1F549F8AC990}" srcOrd="0" destOrd="0" presId="urn:microsoft.com/office/officeart/2008/layout/VerticalCurvedList"/>
    <dgm:cxn modelId="{13820225-786E-4370-B565-47E0B023C845}" type="presParOf" srcId="{48E830D2-FEB5-4D7A-8DE3-41A37CA7EE72}" destId="{BB05E54C-9F46-4B0A-B2AC-1B8FF2098034}" srcOrd="0" destOrd="0" presId="urn:microsoft.com/office/officeart/2008/layout/VerticalCurvedList"/>
    <dgm:cxn modelId="{2556AACA-4FF4-4A3A-9BA0-1FFE79A5D175}" type="presParOf" srcId="{BB05E54C-9F46-4B0A-B2AC-1B8FF2098034}" destId="{1B83EFA6-6A67-4B0D-B972-3AAC904EB0DC}" srcOrd="0" destOrd="0" presId="urn:microsoft.com/office/officeart/2008/layout/VerticalCurvedList"/>
    <dgm:cxn modelId="{371F9AC9-3007-4C93-911B-63DE742E1D5B}" type="presParOf" srcId="{1B83EFA6-6A67-4B0D-B972-3AAC904EB0DC}" destId="{AC8E1916-5642-4AAD-8A2F-09A856107D06}" srcOrd="0" destOrd="0" presId="urn:microsoft.com/office/officeart/2008/layout/VerticalCurvedList"/>
    <dgm:cxn modelId="{3FBBEAEC-80EB-455E-BE67-8FE1B0B99910}" type="presParOf" srcId="{1B83EFA6-6A67-4B0D-B972-3AAC904EB0DC}" destId="{D045BEA7-B363-4503-B785-E88E594651BE}" srcOrd="1" destOrd="0" presId="urn:microsoft.com/office/officeart/2008/layout/VerticalCurvedList"/>
    <dgm:cxn modelId="{283D6197-F11A-4640-8785-73109B4D0A3F}" type="presParOf" srcId="{1B83EFA6-6A67-4B0D-B972-3AAC904EB0DC}" destId="{2AE6387A-1929-411D-B6C7-6CB03311DA87}" srcOrd="2" destOrd="0" presId="urn:microsoft.com/office/officeart/2008/layout/VerticalCurvedList"/>
    <dgm:cxn modelId="{8F912AC8-2135-4F37-B415-B6D63414DC41}" type="presParOf" srcId="{1B83EFA6-6A67-4B0D-B972-3AAC904EB0DC}" destId="{1E290148-3F1E-4C2E-8051-51A69D79C8DF}" srcOrd="3" destOrd="0" presId="urn:microsoft.com/office/officeart/2008/layout/VerticalCurvedList"/>
    <dgm:cxn modelId="{054483BD-0035-43A8-B083-353E610F50B1}" type="presParOf" srcId="{BB05E54C-9F46-4B0A-B2AC-1B8FF2098034}" destId="{C1AC13C5-E103-4D08-8592-0C21C5585E74}" srcOrd="1" destOrd="0" presId="urn:microsoft.com/office/officeart/2008/layout/VerticalCurvedList"/>
    <dgm:cxn modelId="{F3359180-1DE4-4BC3-BF70-4333CB2DB8BC}" type="presParOf" srcId="{BB05E54C-9F46-4B0A-B2AC-1B8FF2098034}" destId="{0C88F9D6-9067-4560-9BFE-9D75616F75BE}" srcOrd="2" destOrd="0" presId="urn:microsoft.com/office/officeart/2008/layout/VerticalCurvedList"/>
    <dgm:cxn modelId="{C07698D1-723C-466A-855A-DA559C0DE4FF}" type="presParOf" srcId="{0C88F9D6-9067-4560-9BFE-9D75616F75BE}" destId="{96F576A5-BF0E-4BCE-8FB6-92B171369918}" srcOrd="0" destOrd="0" presId="urn:microsoft.com/office/officeart/2008/layout/VerticalCurvedList"/>
    <dgm:cxn modelId="{D36BD8EC-259B-4983-8230-226B6A1FEBFC}" type="presParOf" srcId="{BB05E54C-9F46-4B0A-B2AC-1B8FF2098034}" destId="{2F52781E-3D71-4677-8A2C-BE9B8BA0B83D}" srcOrd="3" destOrd="0" presId="urn:microsoft.com/office/officeart/2008/layout/VerticalCurvedList"/>
    <dgm:cxn modelId="{453406B2-743B-4135-822C-A57F3BB3F996}" type="presParOf" srcId="{BB05E54C-9F46-4B0A-B2AC-1B8FF2098034}" destId="{25B4668F-3C8A-4288-887A-B31C3E669F4C}" srcOrd="4" destOrd="0" presId="urn:microsoft.com/office/officeart/2008/layout/VerticalCurvedList"/>
    <dgm:cxn modelId="{4037A49A-3F7D-43AA-A1FE-265C9C657B49}" type="presParOf" srcId="{25B4668F-3C8A-4288-887A-B31C3E669F4C}" destId="{16A5DD91-778E-49DB-ABA5-63E26DB6ACAD}" srcOrd="0" destOrd="0" presId="urn:microsoft.com/office/officeart/2008/layout/VerticalCurvedList"/>
    <dgm:cxn modelId="{199755E4-0EBD-4157-A2AC-5DEB2E113949}" type="presParOf" srcId="{BB05E54C-9F46-4B0A-B2AC-1B8FF2098034}" destId="{F9A7AD23-7460-4E94-96C8-F016D61EE22E}" srcOrd="5" destOrd="0" presId="urn:microsoft.com/office/officeart/2008/layout/VerticalCurvedList"/>
    <dgm:cxn modelId="{CE72FB15-F254-40AC-A0FE-5D0A0DA736B7}" type="presParOf" srcId="{BB05E54C-9F46-4B0A-B2AC-1B8FF2098034}" destId="{7FF97E80-8C53-4C0E-87F5-84744774A27A}" srcOrd="6" destOrd="0" presId="urn:microsoft.com/office/officeart/2008/layout/VerticalCurvedList"/>
    <dgm:cxn modelId="{01C9CCA8-5126-4078-9B3F-1DAF9D01AD1B}" type="presParOf" srcId="{7FF97E80-8C53-4C0E-87F5-84744774A27A}" destId="{30700AB2-A408-45E2-9666-B4EFECF52224}" srcOrd="0" destOrd="0" presId="urn:microsoft.com/office/officeart/2008/layout/VerticalCurvedList"/>
    <dgm:cxn modelId="{8E4993E8-EEBF-4B5C-9B77-E73FF21A6509}" type="presParOf" srcId="{BB05E54C-9F46-4B0A-B2AC-1B8FF2098034}" destId="{CB249970-F11C-449E-8960-E50D1F10BEA0}" srcOrd="7" destOrd="0" presId="urn:microsoft.com/office/officeart/2008/layout/VerticalCurvedList"/>
    <dgm:cxn modelId="{31CC6F95-7B78-4E54-BD59-1900D9729046}" type="presParOf" srcId="{BB05E54C-9F46-4B0A-B2AC-1B8FF2098034}" destId="{B75391D8-BD08-44F7-8E57-E46C291C745B}" srcOrd="8" destOrd="0" presId="urn:microsoft.com/office/officeart/2008/layout/VerticalCurvedList"/>
    <dgm:cxn modelId="{FF53F1C2-8B73-4714-B9D5-0B74009EB2CC}" type="presParOf" srcId="{B75391D8-BD08-44F7-8E57-E46C291C745B}" destId="{6D21ACDD-7C42-4E44-B8F0-EBBBF431723A}" srcOrd="0" destOrd="0" presId="urn:microsoft.com/office/officeart/2008/layout/VerticalCurvedList"/>
    <dgm:cxn modelId="{E579602B-901C-4965-80AE-C1E2000AF6A5}" type="presParOf" srcId="{BB05E54C-9F46-4B0A-B2AC-1B8FF2098034}" destId="{5F0AF6C0-4A97-4E41-BB1B-1F549F8AC990}" srcOrd="9" destOrd="0" presId="urn:microsoft.com/office/officeart/2008/layout/VerticalCurvedList"/>
    <dgm:cxn modelId="{501303B1-F1CF-4478-8887-92BF98508CE9}" type="presParOf" srcId="{BB05E54C-9F46-4B0A-B2AC-1B8FF2098034}" destId="{8E7D98EB-FA0B-4414-B23F-E1D51C6B49E7}" srcOrd="10" destOrd="0" presId="urn:microsoft.com/office/officeart/2008/layout/VerticalCurvedList"/>
    <dgm:cxn modelId="{A57DB126-A92B-4D77-89D6-97C1DB472881}" type="presParOf" srcId="{8E7D98EB-FA0B-4414-B23F-E1D51C6B49E7}" destId="{A81B9EC1-B5A0-4A58-A196-37CFCF4FC9A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BF1F1E-3283-4E39-B1FC-87E4E06FB1E2}" type="doc">
      <dgm:prSet loTypeId="urn:microsoft.com/office/officeart/2005/8/layout/pyramid2" loCatId="pyramid" qsTypeId="urn:microsoft.com/office/officeart/2005/8/quickstyle/3d2" qsCatId="3D" csTypeId="urn:microsoft.com/office/officeart/2005/8/colors/accent1_2" csCatId="accent1" phldr="1"/>
      <dgm:spPr/>
    </dgm:pt>
    <dgm:pt modelId="{24F2332B-336E-4473-A50A-87833B89376D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 rtl="0"/>
          <a:r>
            <a:rPr lang="en-US" sz="1800" b="0" dirty="0">
              <a:solidFill>
                <a:schemeClr val="tx2"/>
              </a:solidFill>
              <a:latin typeface="Comic Sans MS" panose="030F0702030302020204" pitchFamily="66" charset="0"/>
            </a:rPr>
            <a:t>1) </a:t>
          </a:r>
          <a:r>
            <a:rPr lang="fr-FR" sz="1800" b="0" noProof="0" dirty="0">
              <a:solidFill>
                <a:schemeClr val="tx2"/>
              </a:solidFill>
              <a:latin typeface="Comic Sans MS" panose="030F0702030302020204" pitchFamily="66" charset="0"/>
            </a:rPr>
            <a:t>Calculer</a:t>
          </a:r>
          <a:r>
            <a:rPr lang="en-US" sz="1800" b="0" dirty="0">
              <a:solidFill>
                <a:schemeClr val="tx2"/>
              </a:solidFill>
              <a:latin typeface="Comic Sans MS" panose="030F0702030302020204" pitchFamily="66" charset="0"/>
            </a:rPr>
            <a:t> le Rendement (</a:t>
          </a:r>
          <a:r>
            <a:rPr lang="fr-FR" sz="1800" dirty="0">
              <a:solidFill>
                <a:schemeClr val="tx2"/>
              </a:solidFill>
              <a:latin typeface="Comic Sans MS" panose="030F0702030302020204" pitchFamily="66" charset="0"/>
            </a:rPr>
            <a:t>R</a:t>
          </a:r>
          <a:r>
            <a:rPr lang="fr-FR" sz="1800" baseline="-25000" dirty="0">
              <a:solidFill>
                <a:schemeClr val="tx2"/>
              </a:solidFill>
              <a:latin typeface="Comic Sans MS" panose="030F0702030302020204" pitchFamily="66" charset="0"/>
            </a:rPr>
            <a:t>t</a:t>
          </a:r>
          <a:r>
            <a:rPr lang="fr-FR" sz="1800" dirty="0">
              <a:solidFill>
                <a:schemeClr val="tx2"/>
              </a:solidFill>
              <a:latin typeface="Comic Sans MS" panose="030F0702030302020204" pitchFamily="66" charset="0"/>
            </a:rPr>
            <a:t> et R</a:t>
          </a:r>
          <a:r>
            <a:rPr lang="fr-FR" sz="1800" baseline="-25000" dirty="0">
              <a:solidFill>
                <a:schemeClr val="tx2"/>
              </a:solidFill>
              <a:latin typeface="Comic Sans MS" panose="030F0702030302020204" pitchFamily="66" charset="0"/>
            </a:rPr>
            <a:t>t</a:t>
          </a:r>
          <a:r>
            <a:rPr lang="fr-FR" sz="1800" baseline="30000" dirty="0">
              <a:solidFill>
                <a:schemeClr val="tx2"/>
              </a:solidFill>
              <a:latin typeface="Comic Sans MS" panose="030F0702030302020204" pitchFamily="66" charset="0"/>
            </a:rPr>
            <a:t>2</a:t>
          </a:r>
          <a:r>
            <a:rPr lang="fr-FR" sz="1800" dirty="0">
              <a:solidFill>
                <a:schemeClr val="tx2"/>
              </a:solidFill>
              <a:latin typeface="Comic Sans MS" panose="030F0702030302020204" pitchFamily="66" charset="0"/>
            </a:rPr>
            <a:t> )</a:t>
          </a:r>
          <a:r>
            <a:rPr lang="en-US" sz="1800" b="0" dirty="0">
              <a:solidFill>
                <a:schemeClr val="tx2"/>
              </a:solidFill>
              <a:latin typeface="Comic Sans MS" panose="030F0702030302020204" pitchFamily="66" charset="0"/>
            </a:rPr>
            <a:t> </a:t>
          </a:r>
          <a:endParaRPr lang="fr-FR" sz="1800" b="0" dirty="0">
            <a:solidFill>
              <a:schemeClr val="tx2"/>
            </a:solidFill>
            <a:latin typeface="Comic Sans MS" panose="030F0702030302020204" pitchFamily="66" charset="0"/>
          </a:endParaRPr>
        </a:p>
      </dgm:t>
    </dgm:pt>
    <dgm:pt modelId="{68E6D0B9-8DBA-4BB8-B731-B7E6302C03A2}" type="parTrans" cxnId="{0C57EF50-63C1-41BC-A731-49C6DAC0A2E8}">
      <dgm:prSet/>
      <dgm:spPr/>
      <dgm:t>
        <a:bodyPr/>
        <a:lstStyle/>
        <a:p>
          <a:endParaRPr lang="fr-FR"/>
        </a:p>
      </dgm:t>
    </dgm:pt>
    <dgm:pt modelId="{32EEC261-2167-45F4-B3CE-AA1B5207D706}" type="sibTrans" cxnId="{0C57EF50-63C1-41BC-A731-49C6DAC0A2E8}">
      <dgm:prSet/>
      <dgm:spPr/>
      <dgm:t>
        <a:bodyPr/>
        <a:lstStyle/>
        <a:p>
          <a:endParaRPr lang="fr-FR"/>
        </a:p>
      </dgm:t>
    </dgm:pt>
    <dgm:pt modelId="{0C9C3DC0-C094-41E7-A28F-BB43C41B6B68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 rtl="0"/>
          <a:r>
            <a:rPr lang="en-US" sz="1800" b="0" dirty="0">
              <a:solidFill>
                <a:schemeClr val="tx2"/>
              </a:solidFill>
              <a:latin typeface="Comic Sans MS" panose="030F0702030302020204" pitchFamily="66" charset="0"/>
            </a:rPr>
            <a:t>2) Etudier la </a:t>
          </a:r>
          <a:r>
            <a:rPr lang="fr-FR" sz="1800" b="0" noProof="0" dirty="0">
              <a:solidFill>
                <a:schemeClr val="tx2"/>
              </a:solidFill>
              <a:latin typeface="Comic Sans MS" panose="030F0702030302020204" pitchFamily="66" charset="0"/>
            </a:rPr>
            <a:t>stationnarité</a:t>
          </a:r>
          <a:endParaRPr lang="fr-FR" sz="1800" b="0" dirty="0">
            <a:solidFill>
              <a:schemeClr val="tx2"/>
            </a:solidFill>
            <a:latin typeface="Comic Sans MS" panose="030F0702030302020204" pitchFamily="66" charset="0"/>
          </a:endParaRPr>
        </a:p>
      </dgm:t>
    </dgm:pt>
    <dgm:pt modelId="{F029A2BA-ED3C-496E-9845-58B229263E44}" type="parTrans" cxnId="{17E0B70E-D32D-4801-90A4-6B77B745C472}">
      <dgm:prSet/>
      <dgm:spPr/>
      <dgm:t>
        <a:bodyPr/>
        <a:lstStyle/>
        <a:p>
          <a:endParaRPr lang="fr-FR"/>
        </a:p>
      </dgm:t>
    </dgm:pt>
    <dgm:pt modelId="{71FA0843-9D94-4338-A4E7-BC0A73A626FD}" type="sibTrans" cxnId="{17E0B70E-D32D-4801-90A4-6B77B745C472}">
      <dgm:prSet/>
      <dgm:spPr/>
      <dgm:t>
        <a:bodyPr/>
        <a:lstStyle/>
        <a:p>
          <a:endParaRPr lang="fr-FR"/>
        </a:p>
      </dgm:t>
    </dgm:pt>
    <dgm:pt modelId="{7917B44E-C1A2-4E3E-8452-A38EE7691A75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 rtl="0"/>
          <a:r>
            <a:rPr lang="fr-FR" sz="1800" b="0" dirty="0">
              <a:solidFill>
                <a:schemeClr val="tx2"/>
              </a:solidFill>
              <a:latin typeface="Comic Sans MS" panose="030F0702030302020204" pitchFamily="66" charset="0"/>
            </a:rPr>
            <a:t>3) Montrer que la queue de la distribution est épaisse </a:t>
          </a:r>
        </a:p>
      </dgm:t>
    </dgm:pt>
    <dgm:pt modelId="{1D4D16B2-263D-4251-AFB8-EBFB84466B90}" type="parTrans" cxnId="{54FAEC0A-052C-4108-9910-6395B3FB0C19}">
      <dgm:prSet/>
      <dgm:spPr/>
      <dgm:t>
        <a:bodyPr/>
        <a:lstStyle/>
        <a:p>
          <a:endParaRPr lang="fr-FR"/>
        </a:p>
      </dgm:t>
    </dgm:pt>
    <dgm:pt modelId="{B2F28ACC-D03B-4584-A647-659CC5866B2A}" type="sibTrans" cxnId="{54FAEC0A-052C-4108-9910-6395B3FB0C19}">
      <dgm:prSet/>
      <dgm:spPr/>
      <dgm:t>
        <a:bodyPr/>
        <a:lstStyle/>
        <a:p>
          <a:endParaRPr lang="fr-FR"/>
        </a:p>
      </dgm:t>
    </dgm:pt>
    <dgm:pt modelId="{76137EC4-3CAA-4CBA-9F0F-2DE28BC086A9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53340" tIns="53340" rIns="53340" bIns="53340" numCol="1" spcCol="1270" anchor="ctr" anchorCtr="0"/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2"/>
              </a:solidFill>
              <a:latin typeface="Comic Sans MS" panose="030F0702030302020204" pitchFamily="66" charset="0"/>
              <a:ea typeface="+mn-ea"/>
              <a:cs typeface="+mn-cs"/>
            </a:rPr>
            <a:t>4) Tester la présence des effets de levier </a:t>
          </a:r>
        </a:p>
      </dgm:t>
    </dgm:pt>
    <dgm:pt modelId="{F0C69B04-B29B-4D62-A261-85F39E5058DB}" type="parTrans" cxnId="{32403DBE-29E0-47CD-9E3B-4E2CD84D858E}">
      <dgm:prSet/>
      <dgm:spPr/>
      <dgm:t>
        <a:bodyPr/>
        <a:lstStyle/>
        <a:p>
          <a:endParaRPr lang="fr-FR"/>
        </a:p>
      </dgm:t>
    </dgm:pt>
    <dgm:pt modelId="{C677E620-8E03-4914-ABB4-069511B44658}" type="sibTrans" cxnId="{32403DBE-29E0-47CD-9E3B-4E2CD84D858E}">
      <dgm:prSet/>
      <dgm:spPr/>
      <dgm:t>
        <a:bodyPr/>
        <a:lstStyle/>
        <a:p>
          <a:endParaRPr lang="fr-FR"/>
        </a:p>
      </dgm:t>
    </dgm:pt>
    <dgm:pt modelId="{ECDAEB62-BF42-4B23-9E3E-D85312D695FA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53340" tIns="53340" rIns="53340" bIns="53340" numCol="1" spcCol="1270" anchor="ctr" anchorCtr="0"/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1800" b="0" kern="1200" dirty="0">
              <a:solidFill>
                <a:schemeClr val="tx2"/>
              </a:solidFill>
              <a:latin typeface="Comic Sans MS" panose="030F0702030302020204" pitchFamily="66" charset="0"/>
              <a:ea typeface="+mn-ea"/>
              <a:cs typeface="+mn-cs"/>
            </a:rPr>
            <a:t>5)Tester la saisonnalité (effets saisonnés).</a:t>
          </a:r>
        </a:p>
      </dgm:t>
    </dgm:pt>
    <dgm:pt modelId="{29DFFB57-51EC-4E16-B4DB-34DDAB364DC7}" type="parTrans" cxnId="{EF73952F-8494-4317-A956-3ADE83D2B4C1}">
      <dgm:prSet/>
      <dgm:spPr/>
      <dgm:t>
        <a:bodyPr/>
        <a:lstStyle/>
        <a:p>
          <a:endParaRPr lang="fr-FR"/>
        </a:p>
      </dgm:t>
    </dgm:pt>
    <dgm:pt modelId="{B3CFC74C-FED1-431F-9330-1955C0CD56B5}" type="sibTrans" cxnId="{EF73952F-8494-4317-A956-3ADE83D2B4C1}">
      <dgm:prSet/>
      <dgm:spPr/>
      <dgm:t>
        <a:bodyPr/>
        <a:lstStyle/>
        <a:p>
          <a:endParaRPr lang="fr-FR"/>
        </a:p>
      </dgm:t>
    </dgm:pt>
    <dgm:pt modelId="{55FEFFB7-EA0F-4B22-AC49-7AD3D1F37D8A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 rtl="0">
            <a:buFont typeface="+mj-lt"/>
            <a:buNone/>
          </a:pPr>
          <a:r>
            <a:rPr lang="en-US" sz="1800" b="0" dirty="0">
              <a:solidFill>
                <a:schemeClr val="tx2"/>
              </a:solidFill>
              <a:latin typeface="Comic Sans MS" panose="030F0702030302020204" pitchFamily="66" charset="0"/>
            </a:rPr>
            <a:t>6) Etudier l’asymétrie </a:t>
          </a:r>
          <a:r>
            <a:rPr lang="en-US" sz="1800" b="0" dirty="0" err="1">
              <a:solidFill>
                <a:schemeClr val="tx2"/>
              </a:solidFill>
              <a:latin typeface="Comic Sans MS" panose="030F0702030302020204" pitchFamily="66" charset="0"/>
            </a:rPr>
            <a:t>perte</a:t>
          </a:r>
          <a:r>
            <a:rPr lang="en-US" sz="1800" b="0" dirty="0">
              <a:solidFill>
                <a:schemeClr val="tx2"/>
              </a:solidFill>
              <a:latin typeface="Comic Sans MS" panose="030F0702030302020204" pitchFamily="66" charset="0"/>
            </a:rPr>
            <a:t>/gain (kurtosis test, skewness test, p-value).</a:t>
          </a:r>
          <a:endParaRPr lang="fr-FR" sz="1800" b="0" dirty="0">
            <a:solidFill>
              <a:schemeClr val="tx2"/>
            </a:solidFill>
            <a:latin typeface="Comic Sans MS" panose="030F0702030302020204" pitchFamily="66" charset="0"/>
          </a:endParaRPr>
        </a:p>
      </dgm:t>
    </dgm:pt>
    <dgm:pt modelId="{FB9F434C-A6FD-49BC-B216-5E99BAE2580F}" type="parTrans" cxnId="{57CFE44D-2FED-4E27-884C-4C1DE4A1282F}">
      <dgm:prSet/>
      <dgm:spPr/>
      <dgm:t>
        <a:bodyPr/>
        <a:lstStyle/>
        <a:p>
          <a:endParaRPr lang="fr-FR"/>
        </a:p>
      </dgm:t>
    </dgm:pt>
    <dgm:pt modelId="{B42AF649-6937-487A-B807-381913B45F81}" type="sibTrans" cxnId="{57CFE44D-2FED-4E27-884C-4C1DE4A1282F}">
      <dgm:prSet/>
      <dgm:spPr/>
      <dgm:t>
        <a:bodyPr/>
        <a:lstStyle/>
        <a:p>
          <a:endParaRPr lang="fr-FR"/>
        </a:p>
      </dgm:t>
    </dgm:pt>
    <dgm:pt modelId="{821D240E-7991-4C28-94FC-E1BA0545CCC0}" type="pres">
      <dgm:prSet presAssocID="{E3BF1F1E-3283-4E39-B1FC-87E4E06FB1E2}" presName="compositeShape" presStyleCnt="0">
        <dgm:presLayoutVars>
          <dgm:dir/>
          <dgm:resizeHandles/>
        </dgm:presLayoutVars>
      </dgm:prSet>
      <dgm:spPr/>
    </dgm:pt>
    <dgm:pt modelId="{87ECB651-203D-4B16-BDD7-C8151569098D}" type="pres">
      <dgm:prSet presAssocID="{E3BF1F1E-3283-4E39-B1FC-87E4E06FB1E2}" presName="pyramid" presStyleLbl="node1" presStyleIdx="0" presStyleCnt="1" custScaleX="66584" custLinFactNeighborX="-2081" custLinFactNeighborY="574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D152E99A-FFA3-49B8-A791-009403BF5133}" type="pres">
      <dgm:prSet presAssocID="{E3BF1F1E-3283-4E39-B1FC-87E4E06FB1E2}" presName="theList" presStyleCnt="0"/>
      <dgm:spPr/>
    </dgm:pt>
    <dgm:pt modelId="{AEEE4458-AA46-4F13-B0EE-8FEF6C648AEC}" type="pres">
      <dgm:prSet presAssocID="{24F2332B-336E-4473-A50A-87833B89376D}" presName="aNode" presStyleLbl="fgAcc1" presStyleIdx="0" presStyleCnt="6" custScaleX="284636">
        <dgm:presLayoutVars>
          <dgm:bulletEnabled val="1"/>
        </dgm:presLayoutVars>
      </dgm:prSet>
      <dgm:spPr/>
    </dgm:pt>
    <dgm:pt modelId="{1C3E5494-DBE1-445A-ACD9-4952BD2EAF8E}" type="pres">
      <dgm:prSet presAssocID="{24F2332B-336E-4473-A50A-87833B89376D}" presName="aSpace" presStyleCnt="0"/>
      <dgm:spPr/>
    </dgm:pt>
    <dgm:pt modelId="{0CC5884F-2251-42DC-830C-02425F065F06}" type="pres">
      <dgm:prSet presAssocID="{0C9C3DC0-C094-41E7-A28F-BB43C41B6B68}" presName="aNode" presStyleLbl="fgAcc1" presStyleIdx="1" presStyleCnt="6" custScaleX="284636">
        <dgm:presLayoutVars>
          <dgm:bulletEnabled val="1"/>
        </dgm:presLayoutVars>
      </dgm:prSet>
      <dgm:spPr/>
    </dgm:pt>
    <dgm:pt modelId="{D88B9D53-93B0-42EF-B2E3-1A1FBF26112B}" type="pres">
      <dgm:prSet presAssocID="{0C9C3DC0-C094-41E7-A28F-BB43C41B6B68}" presName="aSpace" presStyleCnt="0"/>
      <dgm:spPr/>
    </dgm:pt>
    <dgm:pt modelId="{9771D226-7A0F-4E43-8F9F-4784AEC62DB5}" type="pres">
      <dgm:prSet presAssocID="{7917B44E-C1A2-4E3E-8452-A38EE7691A75}" presName="aNode" presStyleLbl="fgAcc1" presStyleIdx="2" presStyleCnt="6" custScaleX="284636">
        <dgm:presLayoutVars>
          <dgm:bulletEnabled val="1"/>
        </dgm:presLayoutVars>
      </dgm:prSet>
      <dgm:spPr/>
    </dgm:pt>
    <dgm:pt modelId="{705487D0-7178-4418-B011-FB07E162DFB2}" type="pres">
      <dgm:prSet presAssocID="{7917B44E-C1A2-4E3E-8452-A38EE7691A75}" presName="aSpace" presStyleCnt="0"/>
      <dgm:spPr/>
    </dgm:pt>
    <dgm:pt modelId="{F6B79DB3-4B12-4245-AA03-F250BDA4391F}" type="pres">
      <dgm:prSet presAssocID="{76137EC4-3CAA-4CBA-9F0F-2DE28BC086A9}" presName="aNode" presStyleLbl="fgAcc1" presStyleIdx="3" presStyleCnt="6" custScaleX="284636">
        <dgm:presLayoutVars>
          <dgm:bulletEnabled val="1"/>
        </dgm:presLayoutVars>
      </dgm:prSet>
      <dgm:spPr>
        <a:xfrm>
          <a:off x="944301" y="2399146"/>
          <a:ext cx="6619640" cy="550190"/>
        </a:xfrm>
        <a:prstGeom prst="roundRect">
          <a:avLst/>
        </a:prstGeom>
      </dgm:spPr>
    </dgm:pt>
    <dgm:pt modelId="{46E9D02B-B987-4E79-9910-EE11AA619DC7}" type="pres">
      <dgm:prSet presAssocID="{76137EC4-3CAA-4CBA-9F0F-2DE28BC086A9}" presName="aSpace" presStyleCnt="0"/>
      <dgm:spPr/>
    </dgm:pt>
    <dgm:pt modelId="{4304FC81-9431-4F12-A8B7-C6422CF16D6D}" type="pres">
      <dgm:prSet presAssocID="{ECDAEB62-BF42-4B23-9E3E-D85312D695FA}" presName="aNode" presStyleLbl="fgAcc1" presStyleIdx="4" presStyleCnt="6" custScaleX="284998">
        <dgm:presLayoutVars>
          <dgm:bulletEnabled val="1"/>
        </dgm:presLayoutVars>
      </dgm:prSet>
      <dgm:spPr/>
    </dgm:pt>
    <dgm:pt modelId="{07F7501B-DBE9-48D4-8479-597B7588DCB4}" type="pres">
      <dgm:prSet presAssocID="{ECDAEB62-BF42-4B23-9E3E-D85312D695FA}" presName="aSpace" presStyleCnt="0"/>
      <dgm:spPr/>
    </dgm:pt>
    <dgm:pt modelId="{C4A4966F-AF88-488E-8CEB-992B64AF8045}" type="pres">
      <dgm:prSet presAssocID="{55FEFFB7-EA0F-4B22-AC49-7AD3D1F37D8A}" presName="aNode" presStyleLbl="fgAcc1" presStyleIdx="5" presStyleCnt="6" custScaleX="285177" custLinFactNeighborY="58350">
        <dgm:presLayoutVars>
          <dgm:bulletEnabled val="1"/>
        </dgm:presLayoutVars>
      </dgm:prSet>
      <dgm:spPr/>
    </dgm:pt>
    <dgm:pt modelId="{C8B89983-FDD3-4927-8743-C6AE1831C4ED}" type="pres">
      <dgm:prSet presAssocID="{55FEFFB7-EA0F-4B22-AC49-7AD3D1F37D8A}" presName="aSpace" presStyleCnt="0"/>
      <dgm:spPr/>
    </dgm:pt>
  </dgm:ptLst>
  <dgm:cxnLst>
    <dgm:cxn modelId="{54FAEC0A-052C-4108-9910-6395B3FB0C19}" srcId="{E3BF1F1E-3283-4E39-B1FC-87E4E06FB1E2}" destId="{7917B44E-C1A2-4E3E-8452-A38EE7691A75}" srcOrd="2" destOrd="0" parTransId="{1D4D16B2-263D-4251-AFB8-EBFB84466B90}" sibTransId="{B2F28ACC-D03B-4584-A647-659CC5866B2A}"/>
    <dgm:cxn modelId="{17E0B70E-D32D-4801-90A4-6B77B745C472}" srcId="{E3BF1F1E-3283-4E39-B1FC-87E4E06FB1E2}" destId="{0C9C3DC0-C094-41E7-A28F-BB43C41B6B68}" srcOrd="1" destOrd="0" parTransId="{F029A2BA-ED3C-496E-9845-58B229263E44}" sibTransId="{71FA0843-9D94-4338-A4E7-BC0A73A626FD}"/>
    <dgm:cxn modelId="{C90DAD15-550F-40F9-A43F-0B16E3629C32}" type="presOf" srcId="{76137EC4-3CAA-4CBA-9F0F-2DE28BC086A9}" destId="{F6B79DB3-4B12-4245-AA03-F250BDA4391F}" srcOrd="0" destOrd="0" presId="urn:microsoft.com/office/officeart/2005/8/layout/pyramid2"/>
    <dgm:cxn modelId="{D659722D-DD98-4647-A3F3-3DDE06C78DE4}" type="presOf" srcId="{0C9C3DC0-C094-41E7-A28F-BB43C41B6B68}" destId="{0CC5884F-2251-42DC-830C-02425F065F06}" srcOrd="0" destOrd="0" presId="urn:microsoft.com/office/officeart/2005/8/layout/pyramid2"/>
    <dgm:cxn modelId="{EF73952F-8494-4317-A956-3ADE83D2B4C1}" srcId="{E3BF1F1E-3283-4E39-B1FC-87E4E06FB1E2}" destId="{ECDAEB62-BF42-4B23-9E3E-D85312D695FA}" srcOrd="4" destOrd="0" parTransId="{29DFFB57-51EC-4E16-B4DB-34DDAB364DC7}" sibTransId="{B3CFC74C-FED1-431F-9330-1955C0CD56B5}"/>
    <dgm:cxn modelId="{A3C23E5D-9507-44E7-9059-EFB7914FDD7B}" type="presOf" srcId="{24F2332B-336E-4473-A50A-87833B89376D}" destId="{AEEE4458-AA46-4F13-B0EE-8FEF6C648AEC}" srcOrd="0" destOrd="0" presId="urn:microsoft.com/office/officeart/2005/8/layout/pyramid2"/>
    <dgm:cxn modelId="{57CFE44D-2FED-4E27-884C-4C1DE4A1282F}" srcId="{E3BF1F1E-3283-4E39-B1FC-87E4E06FB1E2}" destId="{55FEFFB7-EA0F-4B22-AC49-7AD3D1F37D8A}" srcOrd="5" destOrd="0" parTransId="{FB9F434C-A6FD-49BC-B216-5E99BAE2580F}" sibTransId="{B42AF649-6937-487A-B807-381913B45F81}"/>
    <dgm:cxn modelId="{0C57EF50-63C1-41BC-A731-49C6DAC0A2E8}" srcId="{E3BF1F1E-3283-4E39-B1FC-87E4E06FB1E2}" destId="{24F2332B-336E-4473-A50A-87833B89376D}" srcOrd="0" destOrd="0" parTransId="{68E6D0B9-8DBA-4BB8-B731-B7E6302C03A2}" sibTransId="{32EEC261-2167-45F4-B3CE-AA1B5207D706}"/>
    <dgm:cxn modelId="{BA880458-7720-42B4-8E54-71960056A0BE}" type="presOf" srcId="{ECDAEB62-BF42-4B23-9E3E-D85312D695FA}" destId="{4304FC81-9431-4F12-A8B7-C6422CF16D6D}" srcOrd="0" destOrd="0" presId="urn:microsoft.com/office/officeart/2005/8/layout/pyramid2"/>
    <dgm:cxn modelId="{2C755E86-3431-4964-A512-4623E6DBB010}" type="presOf" srcId="{7917B44E-C1A2-4E3E-8452-A38EE7691A75}" destId="{9771D226-7A0F-4E43-8F9F-4784AEC62DB5}" srcOrd="0" destOrd="0" presId="urn:microsoft.com/office/officeart/2005/8/layout/pyramid2"/>
    <dgm:cxn modelId="{585CB59D-FC1F-4C5F-AA9C-B3AF3331F0AD}" type="presOf" srcId="{E3BF1F1E-3283-4E39-B1FC-87E4E06FB1E2}" destId="{821D240E-7991-4C28-94FC-E1BA0545CCC0}" srcOrd="0" destOrd="0" presId="urn:microsoft.com/office/officeart/2005/8/layout/pyramid2"/>
    <dgm:cxn modelId="{32403DBE-29E0-47CD-9E3B-4E2CD84D858E}" srcId="{E3BF1F1E-3283-4E39-B1FC-87E4E06FB1E2}" destId="{76137EC4-3CAA-4CBA-9F0F-2DE28BC086A9}" srcOrd="3" destOrd="0" parTransId="{F0C69B04-B29B-4D62-A261-85F39E5058DB}" sibTransId="{C677E620-8E03-4914-ABB4-069511B44658}"/>
    <dgm:cxn modelId="{2F47A6C9-7C9F-459C-B32C-0596DDA22F46}" type="presOf" srcId="{55FEFFB7-EA0F-4B22-AC49-7AD3D1F37D8A}" destId="{C4A4966F-AF88-488E-8CEB-992B64AF8045}" srcOrd="0" destOrd="0" presId="urn:microsoft.com/office/officeart/2005/8/layout/pyramid2"/>
    <dgm:cxn modelId="{ECA03327-8E2F-41EF-BB23-F03CD9CDC072}" type="presParOf" srcId="{821D240E-7991-4C28-94FC-E1BA0545CCC0}" destId="{87ECB651-203D-4B16-BDD7-C8151569098D}" srcOrd="0" destOrd="0" presId="urn:microsoft.com/office/officeart/2005/8/layout/pyramid2"/>
    <dgm:cxn modelId="{904F38A2-53CA-460C-BFCE-6F4BF159166F}" type="presParOf" srcId="{821D240E-7991-4C28-94FC-E1BA0545CCC0}" destId="{D152E99A-FFA3-49B8-A791-009403BF5133}" srcOrd="1" destOrd="0" presId="urn:microsoft.com/office/officeart/2005/8/layout/pyramid2"/>
    <dgm:cxn modelId="{60FFD6D0-B79D-4369-8FCB-1400CD6C130C}" type="presParOf" srcId="{D152E99A-FFA3-49B8-A791-009403BF5133}" destId="{AEEE4458-AA46-4F13-B0EE-8FEF6C648AEC}" srcOrd="0" destOrd="0" presId="urn:microsoft.com/office/officeart/2005/8/layout/pyramid2"/>
    <dgm:cxn modelId="{A9EBE096-9457-4E10-8A39-C95C01101626}" type="presParOf" srcId="{D152E99A-FFA3-49B8-A791-009403BF5133}" destId="{1C3E5494-DBE1-445A-ACD9-4952BD2EAF8E}" srcOrd="1" destOrd="0" presId="urn:microsoft.com/office/officeart/2005/8/layout/pyramid2"/>
    <dgm:cxn modelId="{D5035959-48C2-40D7-BEF9-F10977ECEE04}" type="presParOf" srcId="{D152E99A-FFA3-49B8-A791-009403BF5133}" destId="{0CC5884F-2251-42DC-830C-02425F065F06}" srcOrd="2" destOrd="0" presId="urn:microsoft.com/office/officeart/2005/8/layout/pyramid2"/>
    <dgm:cxn modelId="{5ECBE9E3-2A39-4821-8C8E-BED50949FA28}" type="presParOf" srcId="{D152E99A-FFA3-49B8-A791-009403BF5133}" destId="{D88B9D53-93B0-42EF-B2E3-1A1FBF26112B}" srcOrd="3" destOrd="0" presId="urn:microsoft.com/office/officeart/2005/8/layout/pyramid2"/>
    <dgm:cxn modelId="{216423F3-9C35-4461-B446-FD7B9E7A02A0}" type="presParOf" srcId="{D152E99A-FFA3-49B8-A791-009403BF5133}" destId="{9771D226-7A0F-4E43-8F9F-4784AEC62DB5}" srcOrd="4" destOrd="0" presId="urn:microsoft.com/office/officeart/2005/8/layout/pyramid2"/>
    <dgm:cxn modelId="{7537E098-EEA5-45E4-A45B-4C6D88571A78}" type="presParOf" srcId="{D152E99A-FFA3-49B8-A791-009403BF5133}" destId="{705487D0-7178-4418-B011-FB07E162DFB2}" srcOrd="5" destOrd="0" presId="urn:microsoft.com/office/officeart/2005/8/layout/pyramid2"/>
    <dgm:cxn modelId="{0230AAD4-6E47-45A8-AEFC-AF45AE651E51}" type="presParOf" srcId="{D152E99A-FFA3-49B8-A791-009403BF5133}" destId="{F6B79DB3-4B12-4245-AA03-F250BDA4391F}" srcOrd="6" destOrd="0" presId="urn:microsoft.com/office/officeart/2005/8/layout/pyramid2"/>
    <dgm:cxn modelId="{F3146806-B006-42C0-B9A6-775D8FB04F1C}" type="presParOf" srcId="{D152E99A-FFA3-49B8-A791-009403BF5133}" destId="{46E9D02B-B987-4E79-9910-EE11AA619DC7}" srcOrd="7" destOrd="0" presId="urn:microsoft.com/office/officeart/2005/8/layout/pyramid2"/>
    <dgm:cxn modelId="{DB801703-082F-43AE-A461-BD04C020EDAE}" type="presParOf" srcId="{D152E99A-FFA3-49B8-A791-009403BF5133}" destId="{4304FC81-9431-4F12-A8B7-C6422CF16D6D}" srcOrd="8" destOrd="0" presId="urn:microsoft.com/office/officeart/2005/8/layout/pyramid2"/>
    <dgm:cxn modelId="{A9D9B2AE-C9AE-4FC6-BCFD-577CB534EFE5}" type="presParOf" srcId="{D152E99A-FFA3-49B8-A791-009403BF5133}" destId="{07F7501B-DBE9-48D4-8479-597B7588DCB4}" srcOrd="9" destOrd="0" presId="urn:microsoft.com/office/officeart/2005/8/layout/pyramid2"/>
    <dgm:cxn modelId="{3228EAC7-5BE4-444E-92B0-B94D928CDF55}" type="presParOf" srcId="{D152E99A-FFA3-49B8-A791-009403BF5133}" destId="{C4A4966F-AF88-488E-8CEB-992B64AF8045}" srcOrd="10" destOrd="0" presId="urn:microsoft.com/office/officeart/2005/8/layout/pyramid2"/>
    <dgm:cxn modelId="{A25546C1-40A0-4171-AC95-E5836C94FCC5}" type="presParOf" srcId="{D152E99A-FFA3-49B8-A791-009403BF5133}" destId="{C8B89983-FDD3-4927-8743-C6AE1831C4ED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94FBA6-30A9-464D-B9AD-EEF9C4F21F55}" type="doc">
      <dgm:prSet loTypeId="urn:microsoft.com/office/officeart/2005/8/layout/process1" loCatId="process" qsTypeId="urn:microsoft.com/office/officeart/2005/8/quickstyle/3d3" qsCatId="3D" csTypeId="urn:microsoft.com/office/officeart/2005/8/colors/accent1_2" csCatId="accent1" phldr="1"/>
      <dgm:spPr/>
    </dgm:pt>
    <dgm:pt modelId="{63D65DD6-9C17-49B6-9FAA-DF29183FA131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800" b="0" dirty="0">
              <a:solidFill>
                <a:schemeClr val="tx2"/>
              </a:solidFill>
              <a:latin typeface="Comic Sans MS" panose="030F0702030302020204" pitchFamily="66" charset="0"/>
            </a:rPr>
            <a:t>Tester s’il existe des effets ARCH(p) et GARCH (p, q)</a:t>
          </a:r>
        </a:p>
      </dgm:t>
    </dgm:pt>
    <dgm:pt modelId="{77561958-E987-4787-9F03-9D2F32D0246C}" type="parTrans" cxnId="{39D31EB4-54E0-48EA-AF8A-25041C63202F}">
      <dgm:prSet/>
      <dgm:spPr/>
      <dgm:t>
        <a:bodyPr/>
        <a:lstStyle/>
        <a:p>
          <a:endParaRPr lang="fr-FR"/>
        </a:p>
      </dgm:t>
    </dgm:pt>
    <dgm:pt modelId="{518DA87E-FD30-4C0B-B79D-11C13023AB68}" type="sibTrans" cxnId="{39D31EB4-54E0-48EA-AF8A-25041C63202F}">
      <dgm:prSet/>
      <dgm:spPr/>
      <dgm:t>
        <a:bodyPr/>
        <a:lstStyle/>
        <a:p>
          <a:endParaRPr lang="fr-FR"/>
        </a:p>
      </dgm:t>
    </dgm:pt>
    <dgm:pt modelId="{5679B715-D4D2-4579-9C6F-96ACDF873F08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800" b="0" dirty="0">
              <a:solidFill>
                <a:schemeClr val="tx2"/>
              </a:solidFill>
              <a:latin typeface="Comic Sans MS" panose="030F0702030302020204" pitchFamily="66" charset="0"/>
            </a:rPr>
            <a:t>Travailler par le modèle GARCH </a:t>
          </a:r>
        </a:p>
      </dgm:t>
    </dgm:pt>
    <dgm:pt modelId="{8D4FE47B-77ED-4B30-9A33-FDF922A702B4}" type="parTrans" cxnId="{60F122DC-2156-40D3-AD05-6B0364FE8D6B}">
      <dgm:prSet/>
      <dgm:spPr/>
      <dgm:t>
        <a:bodyPr/>
        <a:lstStyle/>
        <a:p>
          <a:endParaRPr lang="fr-FR"/>
        </a:p>
      </dgm:t>
    </dgm:pt>
    <dgm:pt modelId="{4A2E8F9C-06FB-4765-8F75-85981A100F53}" type="sibTrans" cxnId="{60F122DC-2156-40D3-AD05-6B0364FE8D6B}">
      <dgm:prSet/>
      <dgm:spPr/>
      <dgm:t>
        <a:bodyPr/>
        <a:lstStyle/>
        <a:p>
          <a:endParaRPr lang="fr-FR"/>
        </a:p>
      </dgm:t>
    </dgm:pt>
    <dgm:pt modelId="{3FD226EB-CA2C-45D4-BD9C-29B549F33DC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800" b="0" dirty="0">
              <a:solidFill>
                <a:schemeClr val="tx2"/>
              </a:solidFill>
              <a:latin typeface="Comic Sans MS" panose="030F0702030302020204" pitchFamily="66" charset="0"/>
            </a:rPr>
            <a:t>Tester les résidus conditionnels du modèle sGARCH de la série BTC </a:t>
          </a:r>
        </a:p>
      </dgm:t>
    </dgm:pt>
    <dgm:pt modelId="{D7F719A3-B186-4A85-909A-A95ACA3706FB}" type="parTrans" cxnId="{185E6870-9C55-4CE1-B3AE-0E01A0442071}">
      <dgm:prSet/>
      <dgm:spPr/>
      <dgm:t>
        <a:bodyPr/>
        <a:lstStyle/>
        <a:p>
          <a:endParaRPr lang="fr-FR"/>
        </a:p>
      </dgm:t>
    </dgm:pt>
    <dgm:pt modelId="{2C1F62C0-53CD-4EC4-A88F-156F0465A1FA}" type="sibTrans" cxnId="{185E6870-9C55-4CE1-B3AE-0E01A0442071}">
      <dgm:prSet/>
      <dgm:spPr/>
      <dgm:t>
        <a:bodyPr/>
        <a:lstStyle/>
        <a:p>
          <a:endParaRPr lang="fr-FR"/>
        </a:p>
      </dgm:t>
    </dgm:pt>
    <dgm:pt modelId="{14F4184F-B5A8-4324-8914-62AB92CC4599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800" b="0" dirty="0">
              <a:solidFill>
                <a:schemeClr val="tx2"/>
              </a:solidFill>
              <a:latin typeface="Comic Sans MS" panose="030F0702030302020204" pitchFamily="66" charset="0"/>
            </a:rPr>
            <a:t>Effectuer des tests pour choisir le meilleur modèle du série ETH </a:t>
          </a:r>
        </a:p>
      </dgm:t>
    </dgm:pt>
    <dgm:pt modelId="{F6BC3431-D716-4698-99A4-CFEEE643559A}" type="parTrans" cxnId="{E9F3EA9C-5FB3-4F82-8240-01F14159D9A8}">
      <dgm:prSet/>
      <dgm:spPr/>
      <dgm:t>
        <a:bodyPr/>
        <a:lstStyle/>
        <a:p>
          <a:endParaRPr lang="fr-FR"/>
        </a:p>
      </dgm:t>
    </dgm:pt>
    <dgm:pt modelId="{4F8CDC66-0F33-4DAF-830E-F9EF069A77D3}" type="sibTrans" cxnId="{E9F3EA9C-5FB3-4F82-8240-01F14159D9A8}">
      <dgm:prSet/>
      <dgm:spPr/>
      <dgm:t>
        <a:bodyPr/>
        <a:lstStyle/>
        <a:p>
          <a:endParaRPr lang="fr-FR"/>
        </a:p>
      </dgm:t>
    </dgm:pt>
    <dgm:pt modelId="{3CB34815-9777-403E-A5A8-221AC228F526}" type="pres">
      <dgm:prSet presAssocID="{FD94FBA6-30A9-464D-B9AD-EEF9C4F21F55}" presName="Name0" presStyleCnt="0">
        <dgm:presLayoutVars>
          <dgm:dir/>
          <dgm:resizeHandles val="exact"/>
        </dgm:presLayoutVars>
      </dgm:prSet>
      <dgm:spPr/>
    </dgm:pt>
    <dgm:pt modelId="{07022F5C-CBE3-416F-916F-E72B5FEB41C3}" type="pres">
      <dgm:prSet presAssocID="{63D65DD6-9C17-49B6-9FAA-DF29183FA131}" presName="node" presStyleLbl="node1" presStyleIdx="0" presStyleCnt="4" custScaleX="146230" custScaleY="241731">
        <dgm:presLayoutVars>
          <dgm:bulletEnabled val="1"/>
        </dgm:presLayoutVars>
      </dgm:prSet>
      <dgm:spPr/>
    </dgm:pt>
    <dgm:pt modelId="{EBB47928-DDF7-4166-B7C4-8E9D74F9BC84}" type="pres">
      <dgm:prSet presAssocID="{518DA87E-FD30-4C0B-B79D-11C13023AB68}" presName="sibTrans" presStyleLbl="sibTrans2D1" presStyleIdx="0" presStyleCnt="3"/>
      <dgm:spPr/>
    </dgm:pt>
    <dgm:pt modelId="{DC56081D-291F-48B9-8E6E-BE88543A89F0}" type="pres">
      <dgm:prSet presAssocID="{518DA87E-FD30-4C0B-B79D-11C13023AB68}" presName="connectorText" presStyleLbl="sibTrans2D1" presStyleIdx="0" presStyleCnt="3"/>
      <dgm:spPr/>
    </dgm:pt>
    <dgm:pt modelId="{A8A98B01-46E6-476C-93BD-D4DBB228ED2A}" type="pres">
      <dgm:prSet presAssocID="{5679B715-D4D2-4579-9C6F-96ACDF873F08}" presName="node" presStyleLbl="node1" presStyleIdx="1" presStyleCnt="4" custScaleX="146230" custScaleY="241731">
        <dgm:presLayoutVars>
          <dgm:bulletEnabled val="1"/>
        </dgm:presLayoutVars>
      </dgm:prSet>
      <dgm:spPr/>
    </dgm:pt>
    <dgm:pt modelId="{C499273F-4DCA-43BF-8E7E-44A75DDD7EE5}" type="pres">
      <dgm:prSet presAssocID="{4A2E8F9C-06FB-4765-8F75-85981A100F53}" presName="sibTrans" presStyleLbl="sibTrans2D1" presStyleIdx="1" presStyleCnt="3"/>
      <dgm:spPr/>
    </dgm:pt>
    <dgm:pt modelId="{97AE3D85-1BB2-4D23-8219-D56D6E9A5600}" type="pres">
      <dgm:prSet presAssocID="{4A2E8F9C-06FB-4765-8F75-85981A100F53}" presName="connectorText" presStyleLbl="sibTrans2D1" presStyleIdx="1" presStyleCnt="3"/>
      <dgm:spPr/>
    </dgm:pt>
    <dgm:pt modelId="{4095BEE5-FE74-42E3-8C8E-A5AB15B70224}" type="pres">
      <dgm:prSet presAssocID="{3FD226EB-CA2C-45D4-BD9C-29B549F33DCB}" presName="node" presStyleLbl="node1" presStyleIdx="2" presStyleCnt="4" custScaleX="146230" custScaleY="241731">
        <dgm:presLayoutVars>
          <dgm:bulletEnabled val="1"/>
        </dgm:presLayoutVars>
      </dgm:prSet>
      <dgm:spPr/>
    </dgm:pt>
    <dgm:pt modelId="{83C51C91-B44A-4C67-B779-19B7B50ABC73}" type="pres">
      <dgm:prSet presAssocID="{2C1F62C0-53CD-4EC4-A88F-156F0465A1FA}" presName="sibTrans" presStyleLbl="sibTrans2D1" presStyleIdx="2" presStyleCnt="3"/>
      <dgm:spPr/>
    </dgm:pt>
    <dgm:pt modelId="{F2AB0D30-472E-4FEF-8F5D-D8026910698B}" type="pres">
      <dgm:prSet presAssocID="{2C1F62C0-53CD-4EC4-A88F-156F0465A1FA}" presName="connectorText" presStyleLbl="sibTrans2D1" presStyleIdx="2" presStyleCnt="3"/>
      <dgm:spPr/>
    </dgm:pt>
    <dgm:pt modelId="{2ABF11A0-422C-4450-8520-432A0EF24F73}" type="pres">
      <dgm:prSet presAssocID="{14F4184F-B5A8-4324-8914-62AB92CC4599}" presName="node" presStyleLbl="node1" presStyleIdx="3" presStyleCnt="4" custScaleX="146230" custScaleY="241731">
        <dgm:presLayoutVars>
          <dgm:bulletEnabled val="1"/>
        </dgm:presLayoutVars>
      </dgm:prSet>
      <dgm:spPr/>
    </dgm:pt>
  </dgm:ptLst>
  <dgm:cxnLst>
    <dgm:cxn modelId="{2E03DC0E-39C6-4E41-ABF9-5BA7ED5BAED3}" type="presOf" srcId="{3FD226EB-CA2C-45D4-BD9C-29B549F33DCB}" destId="{4095BEE5-FE74-42E3-8C8E-A5AB15B70224}" srcOrd="0" destOrd="0" presId="urn:microsoft.com/office/officeart/2005/8/layout/process1"/>
    <dgm:cxn modelId="{1D5F6945-F341-43EF-8D55-F36AF36FE4E5}" type="presOf" srcId="{4A2E8F9C-06FB-4765-8F75-85981A100F53}" destId="{C499273F-4DCA-43BF-8E7E-44A75DDD7EE5}" srcOrd="0" destOrd="0" presId="urn:microsoft.com/office/officeart/2005/8/layout/process1"/>
    <dgm:cxn modelId="{7868C048-7A89-4DBF-ACF6-FA65025AB54F}" type="presOf" srcId="{2C1F62C0-53CD-4EC4-A88F-156F0465A1FA}" destId="{83C51C91-B44A-4C67-B779-19B7B50ABC73}" srcOrd="0" destOrd="0" presId="urn:microsoft.com/office/officeart/2005/8/layout/process1"/>
    <dgm:cxn modelId="{D2F6E868-C34E-46CD-A27C-AD07C0576649}" type="presOf" srcId="{FD94FBA6-30A9-464D-B9AD-EEF9C4F21F55}" destId="{3CB34815-9777-403E-A5A8-221AC228F526}" srcOrd="0" destOrd="0" presId="urn:microsoft.com/office/officeart/2005/8/layout/process1"/>
    <dgm:cxn modelId="{C7692F6D-2687-49B7-B84D-BF1798D46FA8}" type="presOf" srcId="{4A2E8F9C-06FB-4765-8F75-85981A100F53}" destId="{97AE3D85-1BB2-4D23-8219-D56D6E9A5600}" srcOrd="1" destOrd="0" presId="urn:microsoft.com/office/officeart/2005/8/layout/process1"/>
    <dgm:cxn modelId="{185E6870-9C55-4CE1-B3AE-0E01A0442071}" srcId="{FD94FBA6-30A9-464D-B9AD-EEF9C4F21F55}" destId="{3FD226EB-CA2C-45D4-BD9C-29B549F33DCB}" srcOrd="2" destOrd="0" parTransId="{D7F719A3-B186-4A85-909A-A95ACA3706FB}" sibTransId="{2C1F62C0-53CD-4EC4-A88F-156F0465A1FA}"/>
    <dgm:cxn modelId="{75FCE173-F053-4B60-AB3E-E4F7D35DD3DF}" type="presOf" srcId="{518DA87E-FD30-4C0B-B79D-11C13023AB68}" destId="{DC56081D-291F-48B9-8E6E-BE88543A89F0}" srcOrd="1" destOrd="0" presId="urn:microsoft.com/office/officeart/2005/8/layout/process1"/>
    <dgm:cxn modelId="{C9DD065A-CC9E-4EDA-9646-49C9B6635892}" type="presOf" srcId="{518DA87E-FD30-4C0B-B79D-11C13023AB68}" destId="{EBB47928-DDF7-4166-B7C4-8E9D74F9BC84}" srcOrd="0" destOrd="0" presId="urn:microsoft.com/office/officeart/2005/8/layout/process1"/>
    <dgm:cxn modelId="{E9F3EA9C-5FB3-4F82-8240-01F14159D9A8}" srcId="{FD94FBA6-30A9-464D-B9AD-EEF9C4F21F55}" destId="{14F4184F-B5A8-4324-8914-62AB92CC4599}" srcOrd="3" destOrd="0" parTransId="{F6BC3431-D716-4698-99A4-CFEEE643559A}" sibTransId="{4F8CDC66-0F33-4DAF-830E-F9EF069A77D3}"/>
    <dgm:cxn modelId="{39D31EB4-54E0-48EA-AF8A-25041C63202F}" srcId="{FD94FBA6-30A9-464D-B9AD-EEF9C4F21F55}" destId="{63D65DD6-9C17-49B6-9FAA-DF29183FA131}" srcOrd="0" destOrd="0" parTransId="{77561958-E987-4787-9F03-9D2F32D0246C}" sibTransId="{518DA87E-FD30-4C0B-B79D-11C13023AB68}"/>
    <dgm:cxn modelId="{E67857BD-F5C7-4628-9A74-E9F3EA246161}" type="presOf" srcId="{5679B715-D4D2-4579-9C6F-96ACDF873F08}" destId="{A8A98B01-46E6-476C-93BD-D4DBB228ED2A}" srcOrd="0" destOrd="0" presId="urn:microsoft.com/office/officeart/2005/8/layout/process1"/>
    <dgm:cxn modelId="{48F6CFC5-1966-4E7C-B660-4CD147E6917D}" type="presOf" srcId="{14F4184F-B5A8-4324-8914-62AB92CC4599}" destId="{2ABF11A0-422C-4450-8520-432A0EF24F73}" srcOrd="0" destOrd="0" presId="urn:microsoft.com/office/officeart/2005/8/layout/process1"/>
    <dgm:cxn modelId="{60F122DC-2156-40D3-AD05-6B0364FE8D6B}" srcId="{FD94FBA6-30A9-464D-B9AD-EEF9C4F21F55}" destId="{5679B715-D4D2-4579-9C6F-96ACDF873F08}" srcOrd="1" destOrd="0" parTransId="{8D4FE47B-77ED-4B30-9A33-FDF922A702B4}" sibTransId="{4A2E8F9C-06FB-4765-8F75-85981A100F53}"/>
    <dgm:cxn modelId="{61A151DC-7B89-4B20-A0BF-196E7FE35177}" type="presOf" srcId="{63D65DD6-9C17-49B6-9FAA-DF29183FA131}" destId="{07022F5C-CBE3-416F-916F-E72B5FEB41C3}" srcOrd="0" destOrd="0" presId="urn:microsoft.com/office/officeart/2005/8/layout/process1"/>
    <dgm:cxn modelId="{E1FA12F5-B6CF-4668-A854-92297EB31D09}" type="presOf" srcId="{2C1F62C0-53CD-4EC4-A88F-156F0465A1FA}" destId="{F2AB0D30-472E-4FEF-8F5D-D8026910698B}" srcOrd="1" destOrd="0" presId="urn:microsoft.com/office/officeart/2005/8/layout/process1"/>
    <dgm:cxn modelId="{74EE873D-7BF8-4179-83C2-EDF994CEEAC7}" type="presParOf" srcId="{3CB34815-9777-403E-A5A8-221AC228F526}" destId="{07022F5C-CBE3-416F-916F-E72B5FEB41C3}" srcOrd="0" destOrd="0" presId="urn:microsoft.com/office/officeart/2005/8/layout/process1"/>
    <dgm:cxn modelId="{AB686E0E-B4E5-4C3E-96F7-F2DE5EDDE877}" type="presParOf" srcId="{3CB34815-9777-403E-A5A8-221AC228F526}" destId="{EBB47928-DDF7-4166-B7C4-8E9D74F9BC84}" srcOrd="1" destOrd="0" presId="urn:microsoft.com/office/officeart/2005/8/layout/process1"/>
    <dgm:cxn modelId="{BACCE639-E0F6-41D3-96AC-BD12A2D8FAF0}" type="presParOf" srcId="{EBB47928-DDF7-4166-B7C4-8E9D74F9BC84}" destId="{DC56081D-291F-48B9-8E6E-BE88543A89F0}" srcOrd="0" destOrd="0" presId="urn:microsoft.com/office/officeart/2005/8/layout/process1"/>
    <dgm:cxn modelId="{BCBB4E22-E384-4D9B-A325-6833D01151AD}" type="presParOf" srcId="{3CB34815-9777-403E-A5A8-221AC228F526}" destId="{A8A98B01-46E6-476C-93BD-D4DBB228ED2A}" srcOrd="2" destOrd="0" presId="urn:microsoft.com/office/officeart/2005/8/layout/process1"/>
    <dgm:cxn modelId="{836B9AAD-8312-4F41-8C6A-36BE7F6AB32F}" type="presParOf" srcId="{3CB34815-9777-403E-A5A8-221AC228F526}" destId="{C499273F-4DCA-43BF-8E7E-44A75DDD7EE5}" srcOrd="3" destOrd="0" presId="urn:microsoft.com/office/officeart/2005/8/layout/process1"/>
    <dgm:cxn modelId="{D5550842-6206-4038-86FA-43554DE9E72D}" type="presParOf" srcId="{C499273F-4DCA-43BF-8E7E-44A75DDD7EE5}" destId="{97AE3D85-1BB2-4D23-8219-D56D6E9A5600}" srcOrd="0" destOrd="0" presId="urn:microsoft.com/office/officeart/2005/8/layout/process1"/>
    <dgm:cxn modelId="{683202D0-CA10-4B98-9CC6-0CC013563683}" type="presParOf" srcId="{3CB34815-9777-403E-A5A8-221AC228F526}" destId="{4095BEE5-FE74-42E3-8C8E-A5AB15B70224}" srcOrd="4" destOrd="0" presId="urn:microsoft.com/office/officeart/2005/8/layout/process1"/>
    <dgm:cxn modelId="{84FDD8BB-0FC9-49F3-9F44-5846B499A37C}" type="presParOf" srcId="{3CB34815-9777-403E-A5A8-221AC228F526}" destId="{83C51C91-B44A-4C67-B779-19B7B50ABC73}" srcOrd="5" destOrd="0" presId="urn:microsoft.com/office/officeart/2005/8/layout/process1"/>
    <dgm:cxn modelId="{CDC86F39-3B43-4062-BC35-7B05AD12B42A}" type="presParOf" srcId="{83C51C91-B44A-4C67-B779-19B7B50ABC73}" destId="{F2AB0D30-472E-4FEF-8F5D-D8026910698B}" srcOrd="0" destOrd="0" presId="urn:microsoft.com/office/officeart/2005/8/layout/process1"/>
    <dgm:cxn modelId="{7AFF7AFD-93ED-489D-9CC7-1CA64BE69C75}" type="presParOf" srcId="{3CB34815-9777-403E-A5A8-221AC228F526}" destId="{2ABF11A0-422C-4450-8520-432A0EF24F7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20844B-B4D1-4075-9491-DC216EF1D6FC}" type="doc">
      <dgm:prSet loTypeId="urn:microsoft.com/office/officeart/2005/8/layout/pyramid2" loCatId="list" qsTypeId="urn:microsoft.com/office/officeart/2005/8/quickstyle/3d2" qsCatId="3D" csTypeId="urn:microsoft.com/office/officeart/2005/8/colors/accent1_2" csCatId="accent1" phldr="1"/>
      <dgm:spPr/>
    </dgm:pt>
    <dgm:pt modelId="{09CAB9E5-DE6B-4727-A0C9-C8A8D3692A04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rtl="0"/>
          <a:r>
            <a:rPr lang="en-US" sz="1800" dirty="0">
              <a:latin typeface="Comic Sans MS" panose="030F0702030302020204" pitchFamily="66" charset="0"/>
            </a:rPr>
            <a:t>GARCH(1,1) RMSE= 0.0619572241980702 </a:t>
          </a:r>
          <a:endParaRPr lang="fr-FR" sz="1800" dirty="0">
            <a:latin typeface="Comic Sans MS" panose="030F0702030302020204" pitchFamily="66" charset="0"/>
          </a:endParaRPr>
        </a:p>
      </dgm:t>
    </dgm:pt>
    <dgm:pt modelId="{4B802ED9-AB11-42D5-B768-D8BEA99658A9}" type="parTrans" cxnId="{72C85A1A-4D94-4BC5-B8E6-8C49D0E13DEF}">
      <dgm:prSet/>
      <dgm:spPr/>
      <dgm:t>
        <a:bodyPr/>
        <a:lstStyle/>
        <a:p>
          <a:endParaRPr lang="fr-FR"/>
        </a:p>
      </dgm:t>
    </dgm:pt>
    <dgm:pt modelId="{A941A3AC-2CBF-40E1-AE37-1A776EB5FB1E}" type="sibTrans" cxnId="{72C85A1A-4D94-4BC5-B8E6-8C49D0E13DEF}">
      <dgm:prSet/>
      <dgm:spPr/>
      <dgm:t>
        <a:bodyPr/>
        <a:lstStyle/>
        <a:p>
          <a:endParaRPr lang="fr-FR"/>
        </a:p>
      </dgm:t>
    </dgm:pt>
    <dgm:pt modelId="{0C0389B2-92BD-4B50-9CBD-2A1DC98A6442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800" dirty="0">
              <a:latin typeface="Comic Sans MS" panose="030F0702030302020204" pitchFamily="66" charset="0"/>
            </a:rPr>
            <a:t>GARCH(2,2) RMSE= 0.0619593469461596 </a:t>
          </a:r>
        </a:p>
      </dgm:t>
    </dgm:pt>
    <dgm:pt modelId="{B3D11F9F-FD6C-4458-AABD-837229EF4BBD}" type="parTrans" cxnId="{C32C011B-7FF0-45F9-9C6A-57445D5CC1F5}">
      <dgm:prSet/>
      <dgm:spPr/>
      <dgm:t>
        <a:bodyPr/>
        <a:lstStyle/>
        <a:p>
          <a:endParaRPr lang="fr-FR"/>
        </a:p>
      </dgm:t>
    </dgm:pt>
    <dgm:pt modelId="{9E09783C-3C6F-46E2-8872-7D7B914A7AF0}" type="sibTrans" cxnId="{C32C011B-7FF0-45F9-9C6A-57445D5CC1F5}">
      <dgm:prSet/>
      <dgm:spPr/>
      <dgm:t>
        <a:bodyPr/>
        <a:lstStyle/>
        <a:p>
          <a:endParaRPr lang="fr-FR"/>
        </a:p>
      </dgm:t>
    </dgm:pt>
    <dgm:pt modelId="{E7B3882F-69CD-44E5-A73D-FABC15117625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800" dirty="0">
              <a:latin typeface="Comic Sans MS" panose="030F0702030302020204" pitchFamily="66" charset="0"/>
            </a:rPr>
            <a:t>GARCH(3,3) RMSE= 0.0619583534994281 </a:t>
          </a:r>
        </a:p>
      </dgm:t>
    </dgm:pt>
    <dgm:pt modelId="{387153FE-FF2E-40A6-8E1D-92C6A7D32FF8}" type="parTrans" cxnId="{7AF803C2-17D8-4A4F-915E-3263886E48EA}">
      <dgm:prSet/>
      <dgm:spPr/>
      <dgm:t>
        <a:bodyPr/>
        <a:lstStyle/>
        <a:p>
          <a:endParaRPr lang="fr-FR"/>
        </a:p>
      </dgm:t>
    </dgm:pt>
    <dgm:pt modelId="{98105D28-6FC3-4581-8A64-C1263187A7EF}" type="sibTrans" cxnId="{7AF803C2-17D8-4A4F-915E-3263886E48EA}">
      <dgm:prSet/>
      <dgm:spPr/>
      <dgm:t>
        <a:bodyPr/>
        <a:lstStyle/>
        <a:p>
          <a:endParaRPr lang="fr-FR"/>
        </a:p>
      </dgm:t>
    </dgm:pt>
    <dgm:pt modelId="{61DA5C65-B48B-40D0-91AE-6D947C478740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800" dirty="0">
              <a:latin typeface="Comic Sans MS" panose="030F0702030302020204" pitchFamily="66" charset="0"/>
            </a:rPr>
            <a:t>GJR-GARCH(1,1) RMSE= 0.0619516653289017 </a:t>
          </a:r>
        </a:p>
      </dgm:t>
    </dgm:pt>
    <dgm:pt modelId="{F253DB27-BC2D-4072-887D-574C82F2D2A3}" type="parTrans" cxnId="{C49FD555-3D50-4044-9A8A-88DC06395786}">
      <dgm:prSet/>
      <dgm:spPr/>
      <dgm:t>
        <a:bodyPr/>
        <a:lstStyle/>
        <a:p>
          <a:endParaRPr lang="fr-FR"/>
        </a:p>
      </dgm:t>
    </dgm:pt>
    <dgm:pt modelId="{E7E6FCB8-BC74-4A66-9029-FA7FE6DC85AD}" type="sibTrans" cxnId="{C49FD555-3D50-4044-9A8A-88DC06395786}">
      <dgm:prSet/>
      <dgm:spPr/>
      <dgm:t>
        <a:bodyPr/>
        <a:lstStyle/>
        <a:p>
          <a:endParaRPr lang="fr-FR"/>
        </a:p>
      </dgm:t>
    </dgm:pt>
    <dgm:pt modelId="{E47B0BF8-70FB-465C-BF70-92836C805221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800" dirty="0">
              <a:latin typeface="Comic Sans MS" panose="030F0702030302020204" pitchFamily="66" charset="0"/>
            </a:rPr>
            <a:t>GJR-GARCH(2,2) RMSE= 0.0619529097448991 </a:t>
          </a:r>
        </a:p>
      </dgm:t>
    </dgm:pt>
    <dgm:pt modelId="{B24F44C5-C12B-4F9E-B7E1-17077206E800}" type="parTrans" cxnId="{26F4CD3C-AB7C-4780-9083-BFE93C34BD7D}">
      <dgm:prSet/>
      <dgm:spPr/>
      <dgm:t>
        <a:bodyPr/>
        <a:lstStyle/>
        <a:p>
          <a:endParaRPr lang="fr-FR"/>
        </a:p>
      </dgm:t>
    </dgm:pt>
    <dgm:pt modelId="{F879A2F8-6CA7-4A96-9C7C-F1654D073E15}" type="sibTrans" cxnId="{26F4CD3C-AB7C-4780-9083-BFE93C34BD7D}">
      <dgm:prSet/>
      <dgm:spPr/>
      <dgm:t>
        <a:bodyPr/>
        <a:lstStyle/>
        <a:p>
          <a:endParaRPr lang="fr-FR"/>
        </a:p>
      </dgm:t>
    </dgm:pt>
    <dgm:pt modelId="{A9B168EF-95B2-4A91-BE75-89D8558E4F1F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800" dirty="0">
              <a:latin typeface="Comic Sans MS" panose="030F0702030302020204" pitchFamily="66" charset="0"/>
            </a:rPr>
            <a:t>GJR-GARCH(3,3) RMSE= 0.0619527736049707 </a:t>
          </a:r>
        </a:p>
      </dgm:t>
    </dgm:pt>
    <dgm:pt modelId="{BC06108D-6E26-494F-A835-CABE1BAEBB6B}" type="parTrans" cxnId="{89195529-BADF-4047-A5D6-2DC7DC10B25B}">
      <dgm:prSet/>
      <dgm:spPr/>
      <dgm:t>
        <a:bodyPr/>
        <a:lstStyle/>
        <a:p>
          <a:endParaRPr lang="fr-FR"/>
        </a:p>
      </dgm:t>
    </dgm:pt>
    <dgm:pt modelId="{D54BCDFE-8625-41AF-8DF2-83D525F94149}" type="sibTrans" cxnId="{89195529-BADF-4047-A5D6-2DC7DC10B25B}">
      <dgm:prSet/>
      <dgm:spPr/>
      <dgm:t>
        <a:bodyPr/>
        <a:lstStyle/>
        <a:p>
          <a:endParaRPr lang="fr-FR"/>
        </a:p>
      </dgm:t>
    </dgm:pt>
    <dgm:pt modelId="{0875669A-DCB0-4B28-B9BD-F983CE3FC25F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800" b="1" dirty="0" err="1">
              <a:latin typeface="Comic Sans MS" panose="030F0702030302020204" pitchFamily="66" charset="0"/>
            </a:rPr>
            <a:t>eGARCH</a:t>
          </a:r>
          <a:r>
            <a:rPr lang="en-US" sz="1800" b="1" dirty="0">
              <a:latin typeface="Comic Sans MS" panose="030F0702030302020204" pitchFamily="66" charset="0"/>
            </a:rPr>
            <a:t>(1,1) RMSE= 0.061950422296986 </a:t>
          </a:r>
        </a:p>
      </dgm:t>
    </dgm:pt>
    <dgm:pt modelId="{F822B2F4-8EC7-41E4-94A7-69A2BBECF174}" type="parTrans" cxnId="{F2A54934-0508-4791-9DA7-4A1F7654DE58}">
      <dgm:prSet/>
      <dgm:spPr/>
      <dgm:t>
        <a:bodyPr/>
        <a:lstStyle/>
        <a:p>
          <a:endParaRPr lang="fr-FR"/>
        </a:p>
      </dgm:t>
    </dgm:pt>
    <dgm:pt modelId="{8FD6D3A9-B542-4034-B08D-CBDD0A943248}" type="sibTrans" cxnId="{F2A54934-0508-4791-9DA7-4A1F7654DE58}">
      <dgm:prSet/>
      <dgm:spPr/>
      <dgm:t>
        <a:bodyPr/>
        <a:lstStyle/>
        <a:p>
          <a:endParaRPr lang="fr-FR"/>
        </a:p>
      </dgm:t>
    </dgm:pt>
    <dgm:pt modelId="{AD40506F-6811-49CB-BACA-EED96A85FE8C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800" dirty="0" err="1">
              <a:latin typeface="Comic Sans MS" panose="030F0702030302020204" pitchFamily="66" charset="0"/>
            </a:rPr>
            <a:t>eGARCH</a:t>
          </a:r>
          <a:r>
            <a:rPr lang="en-US" sz="1800" dirty="0">
              <a:latin typeface="Comic Sans MS" panose="030F0702030302020204" pitchFamily="66" charset="0"/>
            </a:rPr>
            <a:t>(2,2) RMSE= </a:t>
          </a:r>
          <a:r>
            <a:rPr lang="fr-FR" sz="1800" dirty="0">
              <a:latin typeface="Comic Sans MS" panose="030F0702030302020204" pitchFamily="66" charset="0"/>
            </a:rPr>
            <a:t>0.0619519065681546</a:t>
          </a:r>
          <a:endParaRPr lang="en-US" sz="1800" dirty="0">
            <a:latin typeface="Comic Sans MS" panose="030F0702030302020204" pitchFamily="66" charset="0"/>
          </a:endParaRPr>
        </a:p>
      </dgm:t>
    </dgm:pt>
    <dgm:pt modelId="{255A8AF9-8EA7-4C43-AE28-BEE58973106A}" type="parTrans" cxnId="{DAA4DC8E-73B7-4ED5-BBC7-B5C0B616F8E9}">
      <dgm:prSet/>
      <dgm:spPr/>
      <dgm:t>
        <a:bodyPr/>
        <a:lstStyle/>
        <a:p>
          <a:endParaRPr lang="fr-FR"/>
        </a:p>
      </dgm:t>
    </dgm:pt>
    <dgm:pt modelId="{221A9036-C138-4ED2-BE46-A10D62867868}" type="sibTrans" cxnId="{DAA4DC8E-73B7-4ED5-BBC7-B5C0B616F8E9}">
      <dgm:prSet/>
      <dgm:spPr/>
      <dgm:t>
        <a:bodyPr/>
        <a:lstStyle/>
        <a:p>
          <a:endParaRPr lang="fr-FR"/>
        </a:p>
      </dgm:t>
    </dgm:pt>
    <dgm:pt modelId="{C70362D0-9B64-4A46-B725-9A807995AEAB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sz="1800" dirty="0">
              <a:latin typeface="Comic Sans MS" panose="030F0702030302020204" pitchFamily="66" charset="0"/>
            </a:rPr>
            <a:t>Réseau de Neurones RMSE= 482.1824</a:t>
          </a:r>
          <a:endParaRPr lang="fr-FR" sz="1100" dirty="0">
            <a:latin typeface="Comic Sans MS" panose="030F0702030302020204" pitchFamily="66" charset="0"/>
          </a:endParaRPr>
        </a:p>
      </dgm:t>
    </dgm:pt>
    <dgm:pt modelId="{6BAA3D9B-84AC-4E1F-8D80-8FF19E5CFD4C}" type="parTrans" cxnId="{11840277-1566-41FA-A478-1BE2FC3DB06A}">
      <dgm:prSet/>
      <dgm:spPr/>
      <dgm:t>
        <a:bodyPr/>
        <a:lstStyle/>
        <a:p>
          <a:endParaRPr lang="fr-FR"/>
        </a:p>
      </dgm:t>
    </dgm:pt>
    <dgm:pt modelId="{D3818967-8D41-48C0-BE06-DEC32C966A83}" type="sibTrans" cxnId="{11840277-1566-41FA-A478-1BE2FC3DB06A}">
      <dgm:prSet/>
      <dgm:spPr/>
      <dgm:t>
        <a:bodyPr/>
        <a:lstStyle/>
        <a:p>
          <a:endParaRPr lang="fr-FR"/>
        </a:p>
      </dgm:t>
    </dgm:pt>
    <dgm:pt modelId="{32581B7B-743A-48DC-9C58-483A9CF81B2C}" type="pres">
      <dgm:prSet presAssocID="{4620844B-B4D1-4075-9491-DC216EF1D6FC}" presName="compositeShape" presStyleCnt="0">
        <dgm:presLayoutVars>
          <dgm:dir/>
          <dgm:resizeHandles/>
        </dgm:presLayoutVars>
      </dgm:prSet>
      <dgm:spPr/>
    </dgm:pt>
    <dgm:pt modelId="{6D8577CB-614A-4650-BC90-59E4AB23E7FE}" type="pres">
      <dgm:prSet presAssocID="{4620844B-B4D1-4075-9491-DC216EF1D6FC}" presName="pyramid" presStyleLbl="node1" presStyleIdx="0" presStyleCnt="1" custScaleX="74406" custScaleY="94113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ED4D98AA-F7E2-4467-9E26-2FB013A3C0E5}" type="pres">
      <dgm:prSet presAssocID="{4620844B-B4D1-4075-9491-DC216EF1D6FC}" presName="theList" presStyleCnt="0"/>
      <dgm:spPr/>
    </dgm:pt>
    <dgm:pt modelId="{E1E5FB8D-B90E-426B-8E69-E12C741C31FC}" type="pres">
      <dgm:prSet presAssocID="{09CAB9E5-DE6B-4727-A0C9-C8A8D3692A04}" presName="aNode" presStyleLbl="fgAcc1" presStyleIdx="0" presStyleCnt="9" custScaleX="192841">
        <dgm:presLayoutVars>
          <dgm:bulletEnabled val="1"/>
        </dgm:presLayoutVars>
      </dgm:prSet>
      <dgm:spPr/>
    </dgm:pt>
    <dgm:pt modelId="{9955BDFD-AAB2-4DEB-8463-FF66FBCFF752}" type="pres">
      <dgm:prSet presAssocID="{09CAB9E5-DE6B-4727-A0C9-C8A8D3692A04}" presName="aSpace" presStyleCnt="0"/>
      <dgm:spPr/>
    </dgm:pt>
    <dgm:pt modelId="{2241472B-1FA5-45C0-937A-7E9BDF4660CB}" type="pres">
      <dgm:prSet presAssocID="{0C0389B2-92BD-4B50-9CBD-2A1DC98A6442}" presName="aNode" presStyleLbl="fgAcc1" presStyleIdx="1" presStyleCnt="9" custScaleX="192841">
        <dgm:presLayoutVars>
          <dgm:bulletEnabled val="1"/>
        </dgm:presLayoutVars>
      </dgm:prSet>
      <dgm:spPr/>
    </dgm:pt>
    <dgm:pt modelId="{337BB025-C5A0-4186-A547-29BE7221F05B}" type="pres">
      <dgm:prSet presAssocID="{0C0389B2-92BD-4B50-9CBD-2A1DC98A6442}" presName="aSpace" presStyleCnt="0"/>
      <dgm:spPr/>
    </dgm:pt>
    <dgm:pt modelId="{78A7B76E-D393-42AE-9B86-8DC5128E24E4}" type="pres">
      <dgm:prSet presAssocID="{E7B3882F-69CD-44E5-A73D-FABC15117625}" presName="aNode" presStyleLbl="fgAcc1" presStyleIdx="2" presStyleCnt="9" custScaleX="192841">
        <dgm:presLayoutVars>
          <dgm:bulletEnabled val="1"/>
        </dgm:presLayoutVars>
      </dgm:prSet>
      <dgm:spPr/>
    </dgm:pt>
    <dgm:pt modelId="{6F204A9C-9032-48B2-8916-B67FC415D2C7}" type="pres">
      <dgm:prSet presAssocID="{E7B3882F-69CD-44E5-A73D-FABC15117625}" presName="aSpace" presStyleCnt="0"/>
      <dgm:spPr/>
    </dgm:pt>
    <dgm:pt modelId="{919E379C-2956-4466-B1C9-F395B7C31C62}" type="pres">
      <dgm:prSet presAssocID="{61DA5C65-B48B-40D0-91AE-6D947C478740}" presName="aNode" presStyleLbl="fgAcc1" presStyleIdx="3" presStyleCnt="9" custScaleX="192841">
        <dgm:presLayoutVars>
          <dgm:bulletEnabled val="1"/>
        </dgm:presLayoutVars>
      </dgm:prSet>
      <dgm:spPr/>
    </dgm:pt>
    <dgm:pt modelId="{5D440107-C2D2-44EC-B2DE-E52A830B86AB}" type="pres">
      <dgm:prSet presAssocID="{61DA5C65-B48B-40D0-91AE-6D947C478740}" presName="aSpace" presStyleCnt="0"/>
      <dgm:spPr/>
    </dgm:pt>
    <dgm:pt modelId="{22F34AAB-CB52-4C58-9943-F56DA108EC1B}" type="pres">
      <dgm:prSet presAssocID="{E47B0BF8-70FB-465C-BF70-92836C805221}" presName="aNode" presStyleLbl="fgAcc1" presStyleIdx="4" presStyleCnt="9" custScaleX="192841">
        <dgm:presLayoutVars>
          <dgm:bulletEnabled val="1"/>
        </dgm:presLayoutVars>
      </dgm:prSet>
      <dgm:spPr/>
    </dgm:pt>
    <dgm:pt modelId="{5DF9F730-F648-4A3C-9D49-D0576AB0A5AD}" type="pres">
      <dgm:prSet presAssocID="{E47B0BF8-70FB-465C-BF70-92836C805221}" presName="aSpace" presStyleCnt="0"/>
      <dgm:spPr/>
    </dgm:pt>
    <dgm:pt modelId="{C7452C61-4111-4F7D-B9C5-F7273869F82E}" type="pres">
      <dgm:prSet presAssocID="{A9B168EF-95B2-4A91-BE75-89D8558E4F1F}" presName="aNode" presStyleLbl="fgAcc1" presStyleIdx="5" presStyleCnt="9" custScaleX="192841">
        <dgm:presLayoutVars>
          <dgm:bulletEnabled val="1"/>
        </dgm:presLayoutVars>
      </dgm:prSet>
      <dgm:spPr/>
    </dgm:pt>
    <dgm:pt modelId="{082980FE-1DAB-4BC4-BB4B-4B6E817DEAFD}" type="pres">
      <dgm:prSet presAssocID="{A9B168EF-95B2-4A91-BE75-89D8558E4F1F}" presName="aSpace" presStyleCnt="0"/>
      <dgm:spPr/>
    </dgm:pt>
    <dgm:pt modelId="{AF2C2BE5-6599-40BB-AC08-99A702F0C45E}" type="pres">
      <dgm:prSet presAssocID="{0875669A-DCB0-4B28-B9BD-F983CE3FC25F}" presName="aNode" presStyleLbl="fgAcc1" presStyleIdx="6" presStyleCnt="9" custScaleX="192841">
        <dgm:presLayoutVars>
          <dgm:bulletEnabled val="1"/>
        </dgm:presLayoutVars>
      </dgm:prSet>
      <dgm:spPr/>
    </dgm:pt>
    <dgm:pt modelId="{417C6D33-1638-4F4E-A6CC-88F6F6F6B26F}" type="pres">
      <dgm:prSet presAssocID="{0875669A-DCB0-4B28-B9BD-F983CE3FC25F}" presName="aSpace" presStyleCnt="0"/>
      <dgm:spPr/>
    </dgm:pt>
    <dgm:pt modelId="{9EE9FAFD-C123-401A-89EC-6957E0D73B1A}" type="pres">
      <dgm:prSet presAssocID="{AD40506F-6811-49CB-BACA-EED96A85FE8C}" presName="aNode" presStyleLbl="fgAcc1" presStyleIdx="7" presStyleCnt="9" custScaleX="192841">
        <dgm:presLayoutVars>
          <dgm:bulletEnabled val="1"/>
        </dgm:presLayoutVars>
      </dgm:prSet>
      <dgm:spPr/>
    </dgm:pt>
    <dgm:pt modelId="{13F1A278-9079-40CC-8563-157906C6DA41}" type="pres">
      <dgm:prSet presAssocID="{AD40506F-6811-49CB-BACA-EED96A85FE8C}" presName="aSpace" presStyleCnt="0"/>
      <dgm:spPr/>
    </dgm:pt>
    <dgm:pt modelId="{9BB662C0-649F-48A3-9692-0A3B6CC1DB9B}" type="pres">
      <dgm:prSet presAssocID="{C70362D0-9B64-4A46-B725-9A807995AEAB}" presName="aNode" presStyleLbl="fgAcc1" presStyleIdx="8" presStyleCnt="9" custScaleX="192841">
        <dgm:presLayoutVars>
          <dgm:bulletEnabled val="1"/>
        </dgm:presLayoutVars>
      </dgm:prSet>
      <dgm:spPr/>
    </dgm:pt>
    <dgm:pt modelId="{EC53806C-8D44-4A66-AE0E-8248DE5F4B8A}" type="pres">
      <dgm:prSet presAssocID="{C70362D0-9B64-4A46-B725-9A807995AEAB}" presName="aSpace" presStyleCnt="0"/>
      <dgm:spPr/>
    </dgm:pt>
  </dgm:ptLst>
  <dgm:cxnLst>
    <dgm:cxn modelId="{72C85A1A-4D94-4BC5-B8E6-8C49D0E13DEF}" srcId="{4620844B-B4D1-4075-9491-DC216EF1D6FC}" destId="{09CAB9E5-DE6B-4727-A0C9-C8A8D3692A04}" srcOrd="0" destOrd="0" parTransId="{4B802ED9-AB11-42D5-B768-D8BEA99658A9}" sibTransId="{A941A3AC-2CBF-40E1-AE37-1A776EB5FB1E}"/>
    <dgm:cxn modelId="{C32C011B-7FF0-45F9-9C6A-57445D5CC1F5}" srcId="{4620844B-B4D1-4075-9491-DC216EF1D6FC}" destId="{0C0389B2-92BD-4B50-9CBD-2A1DC98A6442}" srcOrd="1" destOrd="0" parTransId="{B3D11F9F-FD6C-4458-AABD-837229EF4BBD}" sibTransId="{9E09783C-3C6F-46E2-8872-7D7B914A7AF0}"/>
    <dgm:cxn modelId="{89195529-BADF-4047-A5D6-2DC7DC10B25B}" srcId="{4620844B-B4D1-4075-9491-DC216EF1D6FC}" destId="{A9B168EF-95B2-4A91-BE75-89D8558E4F1F}" srcOrd="5" destOrd="0" parTransId="{BC06108D-6E26-494F-A835-CABE1BAEBB6B}" sibTransId="{D54BCDFE-8625-41AF-8DF2-83D525F94149}"/>
    <dgm:cxn modelId="{AECEFD29-1C79-4039-A71E-0EADD24CD54F}" type="presOf" srcId="{0C0389B2-92BD-4B50-9CBD-2A1DC98A6442}" destId="{2241472B-1FA5-45C0-937A-7E9BDF4660CB}" srcOrd="0" destOrd="0" presId="urn:microsoft.com/office/officeart/2005/8/layout/pyramid2"/>
    <dgm:cxn modelId="{F2A54934-0508-4791-9DA7-4A1F7654DE58}" srcId="{4620844B-B4D1-4075-9491-DC216EF1D6FC}" destId="{0875669A-DCB0-4B28-B9BD-F983CE3FC25F}" srcOrd="6" destOrd="0" parTransId="{F822B2F4-8EC7-41E4-94A7-69A2BBECF174}" sibTransId="{8FD6D3A9-B542-4034-B08D-CBDD0A943248}"/>
    <dgm:cxn modelId="{26F4CD3C-AB7C-4780-9083-BFE93C34BD7D}" srcId="{4620844B-B4D1-4075-9491-DC216EF1D6FC}" destId="{E47B0BF8-70FB-465C-BF70-92836C805221}" srcOrd="4" destOrd="0" parTransId="{B24F44C5-C12B-4F9E-B7E1-17077206E800}" sibTransId="{F879A2F8-6CA7-4A96-9C7C-F1654D073E15}"/>
    <dgm:cxn modelId="{8FF08A5F-5587-44ED-BA15-8BB2B32902AE}" type="presOf" srcId="{E7B3882F-69CD-44E5-A73D-FABC15117625}" destId="{78A7B76E-D393-42AE-9B86-8DC5128E24E4}" srcOrd="0" destOrd="0" presId="urn:microsoft.com/office/officeart/2005/8/layout/pyramid2"/>
    <dgm:cxn modelId="{F2687D67-F746-484F-8547-32B54BFFAC93}" type="presOf" srcId="{AD40506F-6811-49CB-BACA-EED96A85FE8C}" destId="{9EE9FAFD-C123-401A-89EC-6957E0D73B1A}" srcOrd="0" destOrd="0" presId="urn:microsoft.com/office/officeart/2005/8/layout/pyramid2"/>
    <dgm:cxn modelId="{C49FD555-3D50-4044-9A8A-88DC06395786}" srcId="{4620844B-B4D1-4075-9491-DC216EF1D6FC}" destId="{61DA5C65-B48B-40D0-91AE-6D947C478740}" srcOrd="3" destOrd="0" parTransId="{F253DB27-BC2D-4072-887D-574C82F2D2A3}" sibTransId="{E7E6FCB8-BC74-4A66-9029-FA7FE6DC85AD}"/>
    <dgm:cxn modelId="{D4FC0177-9602-4860-9A5F-82FFBB3F45F8}" type="presOf" srcId="{61DA5C65-B48B-40D0-91AE-6D947C478740}" destId="{919E379C-2956-4466-B1C9-F395B7C31C62}" srcOrd="0" destOrd="0" presId="urn:microsoft.com/office/officeart/2005/8/layout/pyramid2"/>
    <dgm:cxn modelId="{11840277-1566-41FA-A478-1BE2FC3DB06A}" srcId="{4620844B-B4D1-4075-9491-DC216EF1D6FC}" destId="{C70362D0-9B64-4A46-B725-9A807995AEAB}" srcOrd="8" destOrd="0" parTransId="{6BAA3D9B-84AC-4E1F-8D80-8FF19E5CFD4C}" sibTransId="{D3818967-8D41-48C0-BE06-DEC32C966A83}"/>
    <dgm:cxn modelId="{C9B0287E-9FAE-4C56-AE62-D547F761609C}" type="presOf" srcId="{09CAB9E5-DE6B-4727-A0C9-C8A8D3692A04}" destId="{E1E5FB8D-B90E-426B-8E69-E12C741C31FC}" srcOrd="0" destOrd="0" presId="urn:microsoft.com/office/officeart/2005/8/layout/pyramid2"/>
    <dgm:cxn modelId="{DAA4DC8E-73B7-4ED5-BBC7-B5C0B616F8E9}" srcId="{4620844B-B4D1-4075-9491-DC216EF1D6FC}" destId="{AD40506F-6811-49CB-BACA-EED96A85FE8C}" srcOrd="7" destOrd="0" parTransId="{255A8AF9-8EA7-4C43-AE28-BEE58973106A}" sibTransId="{221A9036-C138-4ED2-BE46-A10D62867868}"/>
    <dgm:cxn modelId="{B2F5F596-AF15-4CDD-BA97-209667EF9282}" type="presOf" srcId="{A9B168EF-95B2-4A91-BE75-89D8558E4F1F}" destId="{C7452C61-4111-4F7D-B9C5-F7273869F82E}" srcOrd="0" destOrd="0" presId="urn:microsoft.com/office/officeart/2005/8/layout/pyramid2"/>
    <dgm:cxn modelId="{7AF803C2-17D8-4A4F-915E-3263886E48EA}" srcId="{4620844B-B4D1-4075-9491-DC216EF1D6FC}" destId="{E7B3882F-69CD-44E5-A73D-FABC15117625}" srcOrd="2" destOrd="0" parTransId="{387153FE-FF2E-40A6-8E1D-92C6A7D32FF8}" sibTransId="{98105D28-6FC3-4581-8A64-C1263187A7EF}"/>
    <dgm:cxn modelId="{9BDD88D8-F0BB-4A6F-B6C7-385028C7FC2A}" type="presOf" srcId="{E47B0BF8-70FB-465C-BF70-92836C805221}" destId="{22F34AAB-CB52-4C58-9943-F56DA108EC1B}" srcOrd="0" destOrd="0" presId="urn:microsoft.com/office/officeart/2005/8/layout/pyramid2"/>
    <dgm:cxn modelId="{BE6895DD-ACE3-4A95-A276-F56E0510A264}" type="presOf" srcId="{C70362D0-9B64-4A46-B725-9A807995AEAB}" destId="{9BB662C0-649F-48A3-9692-0A3B6CC1DB9B}" srcOrd="0" destOrd="0" presId="urn:microsoft.com/office/officeart/2005/8/layout/pyramid2"/>
    <dgm:cxn modelId="{85DF8EEA-ADF4-4E50-BC85-A5E91FDC2FD1}" type="presOf" srcId="{4620844B-B4D1-4075-9491-DC216EF1D6FC}" destId="{32581B7B-743A-48DC-9C58-483A9CF81B2C}" srcOrd="0" destOrd="0" presId="urn:microsoft.com/office/officeart/2005/8/layout/pyramid2"/>
    <dgm:cxn modelId="{1F2D33F4-44BB-4F3D-BE25-D542E771F87E}" type="presOf" srcId="{0875669A-DCB0-4B28-B9BD-F983CE3FC25F}" destId="{AF2C2BE5-6599-40BB-AC08-99A702F0C45E}" srcOrd="0" destOrd="0" presId="urn:microsoft.com/office/officeart/2005/8/layout/pyramid2"/>
    <dgm:cxn modelId="{5655FBA3-468A-46EC-980E-76D4C68F5F81}" type="presParOf" srcId="{32581B7B-743A-48DC-9C58-483A9CF81B2C}" destId="{6D8577CB-614A-4650-BC90-59E4AB23E7FE}" srcOrd="0" destOrd="0" presId="urn:microsoft.com/office/officeart/2005/8/layout/pyramid2"/>
    <dgm:cxn modelId="{7F84A4AD-4A8C-40A2-80E5-BA231538622B}" type="presParOf" srcId="{32581B7B-743A-48DC-9C58-483A9CF81B2C}" destId="{ED4D98AA-F7E2-4467-9E26-2FB013A3C0E5}" srcOrd="1" destOrd="0" presId="urn:microsoft.com/office/officeart/2005/8/layout/pyramid2"/>
    <dgm:cxn modelId="{B930AE39-95E7-4327-B82D-DF06F21CA047}" type="presParOf" srcId="{ED4D98AA-F7E2-4467-9E26-2FB013A3C0E5}" destId="{E1E5FB8D-B90E-426B-8E69-E12C741C31FC}" srcOrd="0" destOrd="0" presId="urn:microsoft.com/office/officeart/2005/8/layout/pyramid2"/>
    <dgm:cxn modelId="{9FC867BF-46A8-4102-BB56-D84826DAF67B}" type="presParOf" srcId="{ED4D98AA-F7E2-4467-9E26-2FB013A3C0E5}" destId="{9955BDFD-AAB2-4DEB-8463-FF66FBCFF752}" srcOrd="1" destOrd="0" presId="urn:microsoft.com/office/officeart/2005/8/layout/pyramid2"/>
    <dgm:cxn modelId="{D3ABE5DA-C472-4F00-A818-BC221034D6D4}" type="presParOf" srcId="{ED4D98AA-F7E2-4467-9E26-2FB013A3C0E5}" destId="{2241472B-1FA5-45C0-937A-7E9BDF4660CB}" srcOrd="2" destOrd="0" presId="urn:microsoft.com/office/officeart/2005/8/layout/pyramid2"/>
    <dgm:cxn modelId="{5D77892E-6DC3-40BC-AA6C-57935D60FE93}" type="presParOf" srcId="{ED4D98AA-F7E2-4467-9E26-2FB013A3C0E5}" destId="{337BB025-C5A0-4186-A547-29BE7221F05B}" srcOrd="3" destOrd="0" presId="urn:microsoft.com/office/officeart/2005/8/layout/pyramid2"/>
    <dgm:cxn modelId="{DC1F66DE-69ED-4C3E-9538-E4DE5F413841}" type="presParOf" srcId="{ED4D98AA-F7E2-4467-9E26-2FB013A3C0E5}" destId="{78A7B76E-D393-42AE-9B86-8DC5128E24E4}" srcOrd="4" destOrd="0" presId="urn:microsoft.com/office/officeart/2005/8/layout/pyramid2"/>
    <dgm:cxn modelId="{36D10216-DE88-4780-AE06-FB789910BB06}" type="presParOf" srcId="{ED4D98AA-F7E2-4467-9E26-2FB013A3C0E5}" destId="{6F204A9C-9032-48B2-8916-B67FC415D2C7}" srcOrd="5" destOrd="0" presId="urn:microsoft.com/office/officeart/2005/8/layout/pyramid2"/>
    <dgm:cxn modelId="{79777CD1-C2DF-43CC-A6D5-F96E8220C259}" type="presParOf" srcId="{ED4D98AA-F7E2-4467-9E26-2FB013A3C0E5}" destId="{919E379C-2956-4466-B1C9-F395B7C31C62}" srcOrd="6" destOrd="0" presId="urn:microsoft.com/office/officeart/2005/8/layout/pyramid2"/>
    <dgm:cxn modelId="{01B7F3B4-0128-41D2-9B1B-77F72CF1A03E}" type="presParOf" srcId="{ED4D98AA-F7E2-4467-9E26-2FB013A3C0E5}" destId="{5D440107-C2D2-44EC-B2DE-E52A830B86AB}" srcOrd="7" destOrd="0" presId="urn:microsoft.com/office/officeart/2005/8/layout/pyramid2"/>
    <dgm:cxn modelId="{49F290AE-C1EA-440B-ACB6-37B387C93453}" type="presParOf" srcId="{ED4D98AA-F7E2-4467-9E26-2FB013A3C0E5}" destId="{22F34AAB-CB52-4C58-9943-F56DA108EC1B}" srcOrd="8" destOrd="0" presId="urn:microsoft.com/office/officeart/2005/8/layout/pyramid2"/>
    <dgm:cxn modelId="{33E2BEB6-5AFE-43A6-8FBA-E5DE6A42C25E}" type="presParOf" srcId="{ED4D98AA-F7E2-4467-9E26-2FB013A3C0E5}" destId="{5DF9F730-F648-4A3C-9D49-D0576AB0A5AD}" srcOrd="9" destOrd="0" presId="urn:microsoft.com/office/officeart/2005/8/layout/pyramid2"/>
    <dgm:cxn modelId="{77E35B45-E33C-42F4-B59D-193F46741540}" type="presParOf" srcId="{ED4D98AA-F7E2-4467-9E26-2FB013A3C0E5}" destId="{C7452C61-4111-4F7D-B9C5-F7273869F82E}" srcOrd="10" destOrd="0" presId="urn:microsoft.com/office/officeart/2005/8/layout/pyramid2"/>
    <dgm:cxn modelId="{8A8F9201-A0F6-4BDF-B1E0-BD4E3C32D3F0}" type="presParOf" srcId="{ED4D98AA-F7E2-4467-9E26-2FB013A3C0E5}" destId="{082980FE-1DAB-4BC4-BB4B-4B6E817DEAFD}" srcOrd="11" destOrd="0" presId="urn:microsoft.com/office/officeart/2005/8/layout/pyramid2"/>
    <dgm:cxn modelId="{2DE0F399-84C4-40D7-B680-5777AC05A49C}" type="presParOf" srcId="{ED4D98AA-F7E2-4467-9E26-2FB013A3C0E5}" destId="{AF2C2BE5-6599-40BB-AC08-99A702F0C45E}" srcOrd="12" destOrd="0" presId="urn:microsoft.com/office/officeart/2005/8/layout/pyramid2"/>
    <dgm:cxn modelId="{1E3B4E79-A126-432A-9A5C-EBE5E7FD05FB}" type="presParOf" srcId="{ED4D98AA-F7E2-4467-9E26-2FB013A3C0E5}" destId="{417C6D33-1638-4F4E-A6CC-88F6F6F6B26F}" srcOrd="13" destOrd="0" presId="urn:microsoft.com/office/officeart/2005/8/layout/pyramid2"/>
    <dgm:cxn modelId="{DF61535A-F97B-45A0-940A-94A0742DC7F6}" type="presParOf" srcId="{ED4D98AA-F7E2-4467-9E26-2FB013A3C0E5}" destId="{9EE9FAFD-C123-401A-89EC-6957E0D73B1A}" srcOrd="14" destOrd="0" presId="urn:microsoft.com/office/officeart/2005/8/layout/pyramid2"/>
    <dgm:cxn modelId="{700F26FE-8335-4B8C-81BA-F9A985D9A0CD}" type="presParOf" srcId="{ED4D98AA-F7E2-4467-9E26-2FB013A3C0E5}" destId="{13F1A278-9079-40CC-8563-157906C6DA41}" srcOrd="15" destOrd="0" presId="urn:microsoft.com/office/officeart/2005/8/layout/pyramid2"/>
    <dgm:cxn modelId="{A499E4B8-63A3-430E-AA47-841F508D6C2F}" type="presParOf" srcId="{ED4D98AA-F7E2-4467-9E26-2FB013A3C0E5}" destId="{9BB662C0-649F-48A3-9692-0A3B6CC1DB9B}" srcOrd="16" destOrd="0" presId="urn:microsoft.com/office/officeart/2005/8/layout/pyramid2"/>
    <dgm:cxn modelId="{A8E1112F-B49A-4B32-B434-65FF8D2D3C19}" type="presParOf" srcId="{ED4D98AA-F7E2-4467-9E26-2FB013A3C0E5}" destId="{EC53806C-8D44-4A66-AE0E-8248DE5F4B8A}" srcOrd="1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18CC85-C7D9-4C6F-A5C2-24DFD1577E0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AD81A13-9B2F-439E-AF71-C06933936EC1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800" b="0" i="0" dirty="0">
              <a:solidFill>
                <a:schemeClr val="tx2"/>
              </a:solidFill>
              <a:latin typeface="Comic Sans MS" panose="030F0702030302020204" pitchFamily="66" charset="0"/>
            </a:rPr>
            <a:t>Différenciation des Modèles de Comportement</a:t>
          </a:r>
          <a:endParaRPr lang="fr-FR" sz="1800" b="0" dirty="0">
            <a:solidFill>
              <a:schemeClr val="tx2"/>
            </a:solidFill>
            <a:latin typeface="Comic Sans MS" panose="030F0702030302020204" pitchFamily="66" charset="0"/>
          </a:endParaRPr>
        </a:p>
      </dgm:t>
    </dgm:pt>
    <dgm:pt modelId="{093E9263-B0BA-4632-BFD7-AEC089D7BFAB}" type="parTrans" cxnId="{36AAD480-01AC-4A6A-99E7-D08D5313924A}">
      <dgm:prSet/>
      <dgm:spPr/>
      <dgm:t>
        <a:bodyPr/>
        <a:lstStyle/>
        <a:p>
          <a:endParaRPr lang="fr-FR"/>
        </a:p>
      </dgm:t>
    </dgm:pt>
    <dgm:pt modelId="{8FAB95EE-4560-4EEC-9F8A-7F25F82004A1}" type="sibTrans" cxnId="{36AAD480-01AC-4A6A-99E7-D08D5313924A}">
      <dgm:prSet/>
      <dgm:spPr/>
      <dgm:t>
        <a:bodyPr/>
        <a:lstStyle/>
        <a:p>
          <a:endParaRPr lang="fr-FR"/>
        </a:p>
      </dgm:t>
    </dgm:pt>
    <dgm:pt modelId="{8AAFC40A-3998-4C5D-A725-D88C17FBA607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800" b="0" i="0" dirty="0">
              <a:solidFill>
                <a:schemeClr val="tx2"/>
              </a:solidFill>
              <a:latin typeface="Comic Sans MS" panose="030F0702030302020204" pitchFamily="66" charset="0"/>
            </a:rPr>
            <a:t>Influences Externes et Facteurs Fondamentaux</a:t>
          </a:r>
          <a:endParaRPr lang="fr-FR" sz="1800" b="0" dirty="0">
            <a:solidFill>
              <a:schemeClr val="tx2"/>
            </a:solidFill>
            <a:latin typeface="Comic Sans MS" panose="030F0702030302020204" pitchFamily="66" charset="0"/>
          </a:endParaRPr>
        </a:p>
      </dgm:t>
    </dgm:pt>
    <dgm:pt modelId="{E5BF664B-3C46-42D1-AB4D-6686A04533A2}" type="parTrans" cxnId="{41B65798-7DFC-4E8E-8CBB-C367D1D2C402}">
      <dgm:prSet/>
      <dgm:spPr/>
      <dgm:t>
        <a:bodyPr/>
        <a:lstStyle/>
        <a:p>
          <a:endParaRPr lang="fr-FR"/>
        </a:p>
      </dgm:t>
    </dgm:pt>
    <dgm:pt modelId="{B436193C-D77E-45E6-AB35-3C9E1C859B74}" type="sibTrans" cxnId="{41B65798-7DFC-4E8E-8CBB-C367D1D2C402}">
      <dgm:prSet/>
      <dgm:spPr/>
      <dgm:t>
        <a:bodyPr/>
        <a:lstStyle/>
        <a:p>
          <a:endParaRPr lang="fr-FR"/>
        </a:p>
      </dgm:t>
    </dgm:pt>
    <dgm:pt modelId="{E33157D5-3E39-4AA7-BFD9-13D88604FB2F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800" b="0" i="0" dirty="0">
              <a:solidFill>
                <a:schemeClr val="tx2"/>
              </a:solidFill>
              <a:latin typeface="Comic Sans MS" panose="030F0702030302020204" pitchFamily="66" charset="0"/>
            </a:rPr>
            <a:t>Diversification pour la Gestion des Risques</a:t>
          </a:r>
          <a:endParaRPr lang="fr-FR" sz="1800" b="0" dirty="0">
            <a:solidFill>
              <a:schemeClr val="tx2"/>
            </a:solidFill>
            <a:latin typeface="Comic Sans MS" panose="030F0702030302020204" pitchFamily="66" charset="0"/>
          </a:endParaRPr>
        </a:p>
      </dgm:t>
    </dgm:pt>
    <dgm:pt modelId="{04B6751A-986F-43C7-B248-CB91933115C8}" type="parTrans" cxnId="{84A63AB3-C154-4246-9044-4F98CA8A4709}">
      <dgm:prSet/>
      <dgm:spPr/>
      <dgm:t>
        <a:bodyPr/>
        <a:lstStyle/>
        <a:p>
          <a:endParaRPr lang="fr-FR"/>
        </a:p>
      </dgm:t>
    </dgm:pt>
    <dgm:pt modelId="{D7BF4EA9-BFBA-490D-9B0C-7E32FE699F56}" type="sibTrans" cxnId="{84A63AB3-C154-4246-9044-4F98CA8A4709}">
      <dgm:prSet/>
      <dgm:spPr/>
      <dgm:t>
        <a:bodyPr/>
        <a:lstStyle/>
        <a:p>
          <a:endParaRPr lang="fr-FR"/>
        </a:p>
      </dgm:t>
    </dgm:pt>
    <dgm:pt modelId="{9F7B729A-A9EA-4814-B123-D54DF47CA8F9}" type="pres">
      <dgm:prSet presAssocID="{5118CC85-C7D9-4C6F-A5C2-24DFD1577E03}" presName="rootnode" presStyleCnt="0">
        <dgm:presLayoutVars>
          <dgm:chMax/>
          <dgm:chPref/>
          <dgm:dir/>
          <dgm:animLvl val="lvl"/>
        </dgm:presLayoutVars>
      </dgm:prSet>
      <dgm:spPr/>
    </dgm:pt>
    <dgm:pt modelId="{292AE89B-6A8F-4B69-9CE7-D882398C3BFD}" type="pres">
      <dgm:prSet presAssocID="{FAD81A13-9B2F-439E-AF71-C06933936EC1}" presName="composite" presStyleCnt="0"/>
      <dgm:spPr/>
    </dgm:pt>
    <dgm:pt modelId="{764F4B5A-D299-4FF3-827E-B067CB018C94}" type="pres">
      <dgm:prSet presAssocID="{FAD81A13-9B2F-439E-AF71-C06933936EC1}" presName="bentUpArrow1" presStyleLbl="alignImgPlace1" presStyleIdx="0" presStyleCnt="2" custScaleX="7195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864D5D4F-500B-40EB-8746-E66DE1B5177D}" type="pres">
      <dgm:prSet presAssocID="{FAD81A13-9B2F-439E-AF71-C06933936EC1}" presName="ParentText" presStyleLbl="node1" presStyleIdx="0" presStyleCnt="3" custScaleX="170490">
        <dgm:presLayoutVars>
          <dgm:chMax val="1"/>
          <dgm:chPref val="1"/>
          <dgm:bulletEnabled val="1"/>
        </dgm:presLayoutVars>
      </dgm:prSet>
      <dgm:spPr/>
    </dgm:pt>
    <dgm:pt modelId="{E97CA688-89AA-480C-B2DC-14C030091B94}" type="pres">
      <dgm:prSet presAssocID="{FAD81A13-9B2F-439E-AF71-C06933936EC1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3A0345DB-1121-4ECD-95C1-30E0D9AEE681}" type="pres">
      <dgm:prSet presAssocID="{8FAB95EE-4560-4EEC-9F8A-7F25F82004A1}" presName="sibTrans" presStyleCnt="0"/>
      <dgm:spPr/>
    </dgm:pt>
    <dgm:pt modelId="{14DBEB6F-6A65-4AEF-B140-BAFE446F73AC}" type="pres">
      <dgm:prSet presAssocID="{8AAFC40A-3998-4C5D-A725-D88C17FBA607}" presName="composite" presStyleCnt="0"/>
      <dgm:spPr/>
    </dgm:pt>
    <dgm:pt modelId="{61D2FDE6-23AA-4890-8C04-C4B2BCCAF78B}" type="pres">
      <dgm:prSet presAssocID="{8AAFC40A-3998-4C5D-A725-D88C17FBA607}" presName="bentUpArrow1" presStyleLbl="alignImgPlace1" presStyleIdx="1" presStyleCnt="2" custScaleX="7195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BC02C223-98B1-4C7A-84FF-680E2F6120D7}" type="pres">
      <dgm:prSet presAssocID="{8AAFC40A-3998-4C5D-A725-D88C17FBA607}" presName="ParentText" presStyleLbl="node1" presStyleIdx="1" presStyleCnt="3" custScaleX="170490">
        <dgm:presLayoutVars>
          <dgm:chMax val="1"/>
          <dgm:chPref val="1"/>
          <dgm:bulletEnabled val="1"/>
        </dgm:presLayoutVars>
      </dgm:prSet>
      <dgm:spPr/>
    </dgm:pt>
    <dgm:pt modelId="{239278A3-E080-4445-9CA9-8384A041614A}" type="pres">
      <dgm:prSet presAssocID="{8AAFC40A-3998-4C5D-A725-D88C17FBA607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15799A15-F97B-45D6-A0EC-3032A37F3CE7}" type="pres">
      <dgm:prSet presAssocID="{B436193C-D77E-45E6-AB35-3C9E1C859B74}" presName="sibTrans" presStyleCnt="0"/>
      <dgm:spPr/>
    </dgm:pt>
    <dgm:pt modelId="{EEBFA190-C80F-46BC-B4F5-7DF05C345E64}" type="pres">
      <dgm:prSet presAssocID="{E33157D5-3E39-4AA7-BFD9-13D88604FB2F}" presName="composite" presStyleCnt="0"/>
      <dgm:spPr/>
    </dgm:pt>
    <dgm:pt modelId="{6AC00AB7-F6A5-4480-8104-E1119B76BCBB}" type="pres">
      <dgm:prSet presAssocID="{E33157D5-3E39-4AA7-BFD9-13D88604FB2F}" presName="ParentText" presStyleLbl="node1" presStyleIdx="2" presStyleCnt="3" custScaleX="170490">
        <dgm:presLayoutVars>
          <dgm:chMax val="1"/>
          <dgm:chPref val="1"/>
          <dgm:bulletEnabled val="1"/>
        </dgm:presLayoutVars>
      </dgm:prSet>
      <dgm:spPr/>
    </dgm:pt>
  </dgm:ptLst>
  <dgm:cxnLst>
    <dgm:cxn modelId="{824F471C-FD5E-48CD-8C36-0B5DD4F83CAD}" type="presOf" srcId="{E33157D5-3E39-4AA7-BFD9-13D88604FB2F}" destId="{6AC00AB7-F6A5-4480-8104-E1119B76BCBB}" srcOrd="0" destOrd="0" presId="urn:microsoft.com/office/officeart/2005/8/layout/StepDownProcess"/>
    <dgm:cxn modelId="{36AAD480-01AC-4A6A-99E7-D08D5313924A}" srcId="{5118CC85-C7D9-4C6F-A5C2-24DFD1577E03}" destId="{FAD81A13-9B2F-439E-AF71-C06933936EC1}" srcOrd="0" destOrd="0" parTransId="{093E9263-B0BA-4632-BFD7-AEC089D7BFAB}" sibTransId="{8FAB95EE-4560-4EEC-9F8A-7F25F82004A1}"/>
    <dgm:cxn modelId="{41B65798-7DFC-4E8E-8CBB-C367D1D2C402}" srcId="{5118CC85-C7D9-4C6F-A5C2-24DFD1577E03}" destId="{8AAFC40A-3998-4C5D-A725-D88C17FBA607}" srcOrd="1" destOrd="0" parTransId="{E5BF664B-3C46-42D1-AB4D-6686A04533A2}" sibTransId="{B436193C-D77E-45E6-AB35-3C9E1C859B74}"/>
    <dgm:cxn modelId="{8BA843A8-D06D-49EF-8A71-F7795A686D46}" type="presOf" srcId="{5118CC85-C7D9-4C6F-A5C2-24DFD1577E03}" destId="{9F7B729A-A9EA-4814-B123-D54DF47CA8F9}" srcOrd="0" destOrd="0" presId="urn:microsoft.com/office/officeart/2005/8/layout/StepDownProcess"/>
    <dgm:cxn modelId="{84A63AB3-C154-4246-9044-4F98CA8A4709}" srcId="{5118CC85-C7D9-4C6F-A5C2-24DFD1577E03}" destId="{E33157D5-3E39-4AA7-BFD9-13D88604FB2F}" srcOrd="2" destOrd="0" parTransId="{04B6751A-986F-43C7-B248-CB91933115C8}" sibTransId="{D7BF4EA9-BFBA-490D-9B0C-7E32FE699F56}"/>
    <dgm:cxn modelId="{042374CA-6F58-4108-840A-1F3D09CFEC03}" type="presOf" srcId="{FAD81A13-9B2F-439E-AF71-C06933936EC1}" destId="{864D5D4F-500B-40EB-8746-E66DE1B5177D}" srcOrd="0" destOrd="0" presId="urn:microsoft.com/office/officeart/2005/8/layout/StepDownProcess"/>
    <dgm:cxn modelId="{3B1780FF-A6CF-4CF0-8301-F6425633D90E}" type="presOf" srcId="{8AAFC40A-3998-4C5D-A725-D88C17FBA607}" destId="{BC02C223-98B1-4C7A-84FF-680E2F6120D7}" srcOrd="0" destOrd="0" presId="urn:microsoft.com/office/officeart/2005/8/layout/StepDownProcess"/>
    <dgm:cxn modelId="{A86BBC31-67F6-48F2-8CBF-CE05324ED47B}" type="presParOf" srcId="{9F7B729A-A9EA-4814-B123-D54DF47CA8F9}" destId="{292AE89B-6A8F-4B69-9CE7-D882398C3BFD}" srcOrd="0" destOrd="0" presId="urn:microsoft.com/office/officeart/2005/8/layout/StepDownProcess"/>
    <dgm:cxn modelId="{EBC38D11-3C85-49BC-8983-921D4BF0B64E}" type="presParOf" srcId="{292AE89B-6A8F-4B69-9CE7-D882398C3BFD}" destId="{764F4B5A-D299-4FF3-827E-B067CB018C94}" srcOrd="0" destOrd="0" presId="urn:microsoft.com/office/officeart/2005/8/layout/StepDownProcess"/>
    <dgm:cxn modelId="{F0E0B527-6568-419F-A434-F206083F151F}" type="presParOf" srcId="{292AE89B-6A8F-4B69-9CE7-D882398C3BFD}" destId="{864D5D4F-500B-40EB-8746-E66DE1B5177D}" srcOrd="1" destOrd="0" presId="urn:microsoft.com/office/officeart/2005/8/layout/StepDownProcess"/>
    <dgm:cxn modelId="{C11AF784-7138-45EE-A921-5BEACEEEFD80}" type="presParOf" srcId="{292AE89B-6A8F-4B69-9CE7-D882398C3BFD}" destId="{E97CA688-89AA-480C-B2DC-14C030091B94}" srcOrd="2" destOrd="0" presId="urn:microsoft.com/office/officeart/2005/8/layout/StepDownProcess"/>
    <dgm:cxn modelId="{5704D1D2-0B79-42AE-8734-53C384D158F1}" type="presParOf" srcId="{9F7B729A-A9EA-4814-B123-D54DF47CA8F9}" destId="{3A0345DB-1121-4ECD-95C1-30E0D9AEE681}" srcOrd="1" destOrd="0" presId="urn:microsoft.com/office/officeart/2005/8/layout/StepDownProcess"/>
    <dgm:cxn modelId="{8E078DA9-4D10-41D2-A55F-6EAEB2F3CDA3}" type="presParOf" srcId="{9F7B729A-A9EA-4814-B123-D54DF47CA8F9}" destId="{14DBEB6F-6A65-4AEF-B140-BAFE446F73AC}" srcOrd="2" destOrd="0" presId="urn:microsoft.com/office/officeart/2005/8/layout/StepDownProcess"/>
    <dgm:cxn modelId="{E66E0BE8-0C75-45FB-9C0B-F49A89BC5056}" type="presParOf" srcId="{14DBEB6F-6A65-4AEF-B140-BAFE446F73AC}" destId="{61D2FDE6-23AA-4890-8C04-C4B2BCCAF78B}" srcOrd="0" destOrd="0" presId="urn:microsoft.com/office/officeart/2005/8/layout/StepDownProcess"/>
    <dgm:cxn modelId="{8B46D859-DED3-40FE-ADD0-37ED5BBF69A4}" type="presParOf" srcId="{14DBEB6F-6A65-4AEF-B140-BAFE446F73AC}" destId="{BC02C223-98B1-4C7A-84FF-680E2F6120D7}" srcOrd="1" destOrd="0" presId="urn:microsoft.com/office/officeart/2005/8/layout/StepDownProcess"/>
    <dgm:cxn modelId="{66634106-7926-468C-B5E0-F784B938B122}" type="presParOf" srcId="{14DBEB6F-6A65-4AEF-B140-BAFE446F73AC}" destId="{239278A3-E080-4445-9CA9-8384A041614A}" srcOrd="2" destOrd="0" presId="urn:microsoft.com/office/officeart/2005/8/layout/StepDownProcess"/>
    <dgm:cxn modelId="{3C407865-89E2-4C34-BB61-5F55A7DD2625}" type="presParOf" srcId="{9F7B729A-A9EA-4814-B123-D54DF47CA8F9}" destId="{15799A15-F97B-45D6-A0EC-3032A37F3CE7}" srcOrd="3" destOrd="0" presId="urn:microsoft.com/office/officeart/2005/8/layout/StepDownProcess"/>
    <dgm:cxn modelId="{551E282D-6672-427D-BF77-EF7196749248}" type="presParOf" srcId="{9F7B729A-A9EA-4814-B123-D54DF47CA8F9}" destId="{EEBFA190-C80F-46BC-B4F5-7DF05C345E64}" srcOrd="4" destOrd="0" presId="urn:microsoft.com/office/officeart/2005/8/layout/StepDownProcess"/>
    <dgm:cxn modelId="{949DD7D9-E0DD-4660-84A7-5431BCB41D9F}" type="presParOf" srcId="{EEBFA190-C80F-46BC-B4F5-7DF05C345E64}" destId="{6AC00AB7-F6A5-4480-8104-E1119B76BCB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5BEA7-B363-4503-B785-E88E594651BE}">
      <dsp:nvSpPr>
        <dsp:cNvPr id="0" name=""/>
        <dsp:cNvSpPr/>
      </dsp:nvSpPr>
      <dsp:spPr>
        <a:xfrm>
          <a:off x="-5723832" y="-852912"/>
          <a:ext cx="6633224" cy="6633224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C13C5-E103-4D08-8592-0C21C5585E74}">
      <dsp:nvSpPr>
        <dsp:cNvPr id="0" name=""/>
        <dsp:cNvSpPr/>
      </dsp:nvSpPr>
      <dsp:spPr>
        <a:xfrm>
          <a:off x="251073" y="309638"/>
          <a:ext cx="8532238" cy="616121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89047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2"/>
              </a:solidFill>
              <a:latin typeface="Comic Sans MS" panose="030F0702030302020204" pitchFamily="66" charset="0"/>
            </a:rPr>
            <a:t>La différence entre la série chronologique et temporelle </a:t>
          </a:r>
        </a:p>
      </dsp:txBody>
      <dsp:txXfrm>
        <a:off x="251073" y="309638"/>
        <a:ext cx="8532238" cy="616121"/>
      </dsp:txXfrm>
    </dsp:sp>
    <dsp:sp modelId="{96F576A5-BF0E-4BCE-8FB6-92B171369918}">
      <dsp:nvSpPr>
        <dsp:cNvPr id="0" name=""/>
        <dsp:cNvSpPr/>
      </dsp:nvSpPr>
      <dsp:spPr>
        <a:xfrm>
          <a:off x="-73417" y="230848"/>
          <a:ext cx="770152" cy="770152"/>
        </a:xfrm>
        <a:prstGeom prst="ellipse">
          <a:avLst/>
        </a:prstGeom>
        <a:gradFill rotWithShape="1">
          <a:gsLst>
            <a:gs pos="0">
              <a:schemeClr val="accent1">
                <a:lumMod val="157000"/>
                <a:satMod val="101000"/>
              </a:schemeClr>
            </a:gs>
            <a:gs pos="50000">
              <a:schemeClr val="accent1">
                <a:lumMod val="137000"/>
                <a:satMod val="103000"/>
              </a:schemeClr>
            </a:gs>
            <a:gs pos="100000">
              <a:schemeClr val="accent1"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2F52781E-3D71-4677-8A2C-BE9B8BA0B83D}">
      <dsp:nvSpPr>
        <dsp:cNvPr id="0" name=""/>
        <dsp:cNvSpPr/>
      </dsp:nvSpPr>
      <dsp:spPr>
        <a:xfrm>
          <a:off x="847546" y="1231751"/>
          <a:ext cx="8575647" cy="616121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89047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2"/>
              </a:solidFill>
              <a:latin typeface="Comic Sans MS" panose="030F0702030302020204" pitchFamily="66" charset="0"/>
            </a:rPr>
            <a:t>La différence entre AR, MA, ARMA, ARIMA et SARIMA</a:t>
          </a:r>
        </a:p>
      </dsp:txBody>
      <dsp:txXfrm>
        <a:off x="847546" y="1231751"/>
        <a:ext cx="8575647" cy="616121"/>
      </dsp:txXfrm>
    </dsp:sp>
    <dsp:sp modelId="{16A5DD91-778E-49DB-ABA5-63E26DB6ACAD}">
      <dsp:nvSpPr>
        <dsp:cNvPr id="0" name=""/>
        <dsp:cNvSpPr/>
      </dsp:nvSpPr>
      <dsp:spPr>
        <a:xfrm>
          <a:off x="368077" y="1154735"/>
          <a:ext cx="770152" cy="770152"/>
        </a:xfrm>
        <a:prstGeom prst="ellipse">
          <a:avLst/>
        </a:prstGeom>
        <a:gradFill rotWithShape="1">
          <a:gsLst>
            <a:gs pos="0">
              <a:schemeClr val="accent1">
                <a:lumMod val="157000"/>
                <a:satMod val="101000"/>
              </a:schemeClr>
            </a:gs>
            <a:gs pos="50000">
              <a:schemeClr val="accent1">
                <a:lumMod val="137000"/>
                <a:satMod val="103000"/>
              </a:schemeClr>
            </a:gs>
            <a:gs pos="100000">
              <a:schemeClr val="accent1"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F9A7AD23-7460-4E94-96C8-F016D61EE22E}">
      <dsp:nvSpPr>
        <dsp:cNvPr id="0" name=""/>
        <dsp:cNvSpPr/>
      </dsp:nvSpPr>
      <dsp:spPr>
        <a:xfrm>
          <a:off x="903817" y="2155638"/>
          <a:ext cx="8994135" cy="616121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89047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2"/>
              </a:solidFill>
              <a:latin typeface="Comic Sans MS" panose="030F0702030302020204" pitchFamily="66" charset="0"/>
            </a:rPr>
            <a:t>La différence entre ARCH, GARCH, </a:t>
          </a:r>
          <a:r>
            <a:rPr lang="fr-FR" sz="1800" b="0" kern="1200" dirty="0" err="1">
              <a:solidFill>
                <a:schemeClr val="tx2"/>
              </a:solidFill>
              <a:latin typeface="Comic Sans MS" panose="030F0702030302020204" pitchFamily="66" charset="0"/>
            </a:rPr>
            <a:t>eGARCH</a:t>
          </a:r>
          <a:r>
            <a:rPr lang="fr-FR" sz="1800" b="0" kern="1200" dirty="0">
              <a:solidFill>
                <a:schemeClr val="tx2"/>
              </a:solidFill>
              <a:latin typeface="Comic Sans MS" panose="030F0702030302020204" pitchFamily="66" charset="0"/>
            </a:rPr>
            <a:t>, HARCH et GJR-GARCH</a:t>
          </a:r>
        </a:p>
      </dsp:txBody>
      <dsp:txXfrm>
        <a:off x="903817" y="2155638"/>
        <a:ext cx="8994135" cy="616121"/>
      </dsp:txXfrm>
    </dsp:sp>
    <dsp:sp modelId="{30700AB2-A408-45E2-9666-B4EFECF52224}">
      <dsp:nvSpPr>
        <dsp:cNvPr id="0" name=""/>
        <dsp:cNvSpPr/>
      </dsp:nvSpPr>
      <dsp:spPr>
        <a:xfrm>
          <a:off x="503580" y="2078623"/>
          <a:ext cx="770152" cy="770152"/>
        </a:xfrm>
        <a:prstGeom prst="ellipse">
          <a:avLst/>
        </a:prstGeom>
        <a:gradFill rotWithShape="1">
          <a:gsLst>
            <a:gs pos="0">
              <a:schemeClr val="accent1">
                <a:lumMod val="157000"/>
                <a:satMod val="101000"/>
              </a:schemeClr>
            </a:gs>
            <a:gs pos="50000">
              <a:schemeClr val="accent1">
                <a:lumMod val="137000"/>
                <a:satMod val="103000"/>
              </a:schemeClr>
            </a:gs>
            <a:gs pos="100000">
              <a:schemeClr val="accent1"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CB249970-F11C-449E-8960-E50D1F10BEA0}">
      <dsp:nvSpPr>
        <dsp:cNvPr id="0" name=""/>
        <dsp:cNvSpPr/>
      </dsp:nvSpPr>
      <dsp:spPr>
        <a:xfrm>
          <a:off x="527680" y="3079525"/>
          <a:ext cx="9610906" cy="616121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89047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2"/>
              </a:solidFill>
              <a:latin typeface="Comic Sans MS" panose="030F0702030302020204" pitchFamily="66" charset="0"/>
            </a:rPr>
            <a:t>Explication sur les VE et GPD</a:t>
          </a:r>
        </a:p>
      </dsp:txBody>
      <dsp:txXfrm>
        <a:off x="527680" y="3079525"/>
        <a:ext cx="9610906" cy="616121"/>
      </dsp:txXfrm>
    </dsp:sp>
    <dsp:sp modelId="{6D21ACDD-7C42-4E44-B8F0-EBBBF431723A}">
      <dsp:nvSpPr>
        <dsp:cNvPr id="0" name=""/>
        <dsp:cNvSpPr/>
      </dsp:nvSpPr>
      <dsp:spPr>
        <a:xfrm>
          <a:off x="368077" y="3002510"/>
          <a:ext cx="770152" cy="770152"/>
        </a:xfrm>
        <a:prstGeom prst="ellipse">
          <a:avLst/>
        </a:prstGeom>
        <a:gradFill rotWithShape="1">
          <a:gsLst>
            <a:gs pos="0">
              <a:schemeClr val="accent1">
                <a:lumMod val="157000"/>
                <a:satMod val="101000"/>
              </a:schemeClr>
            </a:gs>
            <a:gs pos="50000">
              <a:schemeClr val="accent1">
                <a:lumMod val="137000"/>
                <a:satMod val="103000"/>
              </a:schemeClr>
            </a:gs>
            <a:gs pos="100000">
              <a:schemeClr val="accent1"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5F0AF6C0-4A97-4E41-BB1B-1F549F8AC990}">
      <dsp:nvSpPr>
        <dsp:cNvPr id="0" name=""/>
        <dsp:cNvSpPr/>
      </dsp:nvSpPr>
      <dsp:spPr>
        <a:xfrm>
          <a:off x="6332" y="4003413"/>
          <a:ext cx="10212109" cy="616121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89047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 err="1">
              <a:solidFill>
                <a:schemeClr val="tx2"/>
              </a:solidFill>
              <a:latin typeface="Comic Sans MS" panose="030F0702030302020204" pitchFamily="66" charset="0"/>
            </a:rPr>
            <a:t>Jarque</a:t>
          </a:r>
          <a:r>
            <a:rPr lang="fr-FR" sz="1800" b="0" kern="1200" dirty="0">
              <a:solidFill>
                <a:schemeClr val="tx2"/>
              </a:solidFill>
              <a:latin typeface="Comic Sans MS" panose="030F0702030302020204" pitchFamily="66" charset="0"/>
            </a:rPr>
            <a:t> Berta Test, Boc </a:t>
          </a:r>
          <a:r>
            <a:rPr lang="fr-FR" sz="1800" b="0" kern="1200" dirty="0" err="1">
              <a:solidFill>
                <a:schemeClr val="tx2"/>
              </a:solidFill>
              <a:latin typeface="Comic Sans MS" panose="030F0702030302020204" pitchFamily="66" charset="0"/>
            </a:rPr>
            <a:t>Ljunge</a:t>
          </a:r>
          <a:r>
            <a:rPr lang="fr-FR" sz="1800" b="0" kern="1200" dirty="0">
              <a:solidFill>
                <a:schemeClr val="tx2"/>
              </a:solidFill>
              <a:latin typeface="Comic Sans MS" panose="030F0702030302020204" pitchFamily="66" charset="0"/>
            </a:rPr>
            <a:t> Test, ARCH LM Test et D'Agostino </a:t>
          </a:r>
          <a:r>
            <a:rPr lang="fr-FR" sz="1800" b="0" kern="1200" dirty="0" err="1">
              <a:solidFill>
                <a:schemeClr val="tx2"/>
              </a:solidFill>
              <a:latin typeface="Comic Sans MS" panose="030F0702030302020204" pitchFamily="66" charset="0"/>
            </a:rPr>
            <a:t>Normality</a:t>
          </a:r>
          <a:r>
            <a:rPr lang="fr-FR" sz="1800" b="0" kern="1200" dirty="0">
              <a:solidFill>
                <a:schemeClr val="tx2"/>
              </a:solidFill>
              <a:latin typeface="Comic Sans MS" panose="030F0702030302020204" pitchFamily="66" charset="0"/>
            </a:rPr>
            <a:t> Test </a:t>
          </a:r>
        </a:p>
      </dsp:txBody>
      <dsp:txXfrm>
        <a:off x="6332" y="4003413"/>
        <a:ext cx="10212109" cy="616121"/>
      </dsp:txXfrm>
    </dsp:sp>
    <dsp:sp modelId="{A81B9EC1-B5A0-4A58-A196-37CFCF4FC9AD}">
      <dsp:nvSpPr>
        <dsp:cNvPr id="0" name=""/>
        <dsp:cNvSpPr/>
      </dsp:nvSpPr>
      <dsp:spPr>
        <a:xfrm>
          <a:off x="-73417" y="3926397"/>
          <a:ext cx="770152" cy="7701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CB651-203D-4B16-BDD7-C8151569098D}">
      <dsp:nvSpPr>
        <dsp:cNvPr id="0" name=""/>
        <dsp:cNvSpPr/>
      </dsp:nvSpPr>
      <dsp:spPr>
        <a:xfrm>
          <a:off x="1675029" y="0"/>
          <a:ext cx="3607025" cy="5417256"/>
        </a:xfrm>
        <a:prstGeom prst="triangle">
          <a:avLst/>
        </a:prstGeom>
        <a:gradFill rotWithShape="1">
          <a:gsLst>
            <a:gs pos="0">
              <a:schemeClr val="accent1">
                <a:lumMod val="157000"/>
                <a:satMod val="101000"/>
              </a:schemeClr>
            </a:gs>
            <a:gs pos="50000">
              <a:schemeClr val="accent1">
                <a:lumMod val="137000"/>
                <a:satMod val="103000"/>
              </a:schemeClr>
            </a:gs>
            <a:gs pos="100000">
              <a:schemeClr val="accent1"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AEEE4458-AA46-4F13-B0EE-8FEF6C648AEC}">
      <dsp:nvSpPr>
        <dsp:cNvPr id="0" name=""/>
        <dsp:cNvSpPr/>
      </dsp:nvSpPr>
      <dsp:spPr>
        <a:xfrm>
          <a:off x="340558" y="544635"/>
          <a:ext cx="10022649" cy="641183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2"/>
              </a:solidFill>
              <a:latin typeface="Comic Sans MS" panose="030F0702030302020204" pitchFamily="66" charset="0"/>
            </a:rPr>
            <a:t>1) </a:t>
          </a:r>
          <a:r>
            <a:rPr lang="fr-FR" sz="1800" b="0" kern="1200" noProof="0" dirty="0">
              <a:solidFill>
                <a:schemeClr val="tx2"/>
              </a:solidFill>
              <a:latin typeface="Comic Sans MS" panose="030F0702030302020204" pitchFamily="66" charset="0"/>
            </a:rPr>
            <a:t>Calculer</a:t>
          </a:r>
          <a:r>
            <a:rPr lang="en-US" sz="1800" b="0" kern="1200" dirty="0">
              <a:solidFill>
                <a:schemeClr val="tx2"/>
              </a:solidFill>
              <a:latin typeface="Comic Sans MS" panose="030F0702030302020204" pitchFamily="66" charset="0"/>
            </a:rPr>
            <a:t> le Rendement (</a:t>
          </a:r>
          <a:r>
            <a:rPr lang="fr-FR" sz="1800" kern="1200" dirty="0">
              <a:solidFill>
                <a:schemeClr val="tx2"/>
              </a:solidFill>
              <a:latin typeface="Comic Sans MS" panose="030F0702030302020204" pitchFamily="66" charset="0"/>
            </a:rPr>
            <a:t>R</a:t>
          </a:r>
          <a:r>
            <a:rPr lang="fr-FR" sz="1800" kern="1200" baseline="-25000" dirty="0">
              <a:solidFill>
                <a:schemeClr val="tx2"/>
              </a:solidFill>
              <a:latin typeface="Comic Sans MS" panose="030F0702030302020204" pitchFamily="66" charset="0"/>
            </a:rPr>
            <a:t>t</a:t>
          </a:r>
          <a:r>
            <a:rPr lang="fr-FR" sz="1800" kern="1200" dirty="0">
              <a:solidFill>
                <a:schemeClr val="tx2"/>
              </a:solidFill>
              <a:latin typeface="Comic Sans MS" panose="030F0702030302020204" pitchFamily="66" charset="0"/>
            </a:rPr>
            <a:t> et R</a:t>
          </a:r>
          <a:r>
            <a:rPr lang="fr-FR" sz="1800" kern="1200" baseline="-25000" dirty="0">
              <a:solidFill>
                <a:schemeClr val="tx2"/>
              </a:solidFill>
              <a:latin typeface="Comic Sans MS" panose="030F0702030302020204" pitchFamily="66" charset="0"/>
            </a:rPr>
            <a:t>t</a:t>
          </a:r>
          <a:r>
            <a:rPr lang="fr-FR" sz="1800" kern="1200" baseline="30000" dirty="0">
              <a:solidFill>
                <a:schemeClr val="tx2"/>
              </a:solidFill>
              <a:latin typeface="Comic Sans MS" panose="030F0702030302020204" pitchFamily="66" charset="0"/>
            </a:rPr>
            <a:t>2</a:t>
          </a:r>
          <a:r>
            <a:rPr lang="fr-FR" sz="1800" kern="1200" dirty="0">
              <a:solidFill>
                <a:schemeClr val="tx2"/>
              </a:solidFill>
              <a:latin typeface="Comic Sans MS" panose="030F0702030302020204" pitchFamily="66" charset="0"/>
            </a:rPr>
            <a:t> )</a:t>
          </a:r>
          <a:r>
            <a:rPr lang="en-US" sz="1800" b="0" kern="1200" dirty="0">
              <a:solidFill>
                <a:schemeClr val="tx2"/>
              </a:solidFill>
              <a:latin typeface="Comic Sans MS" panose="030F0702030302020204" pitchFamily="66" charset="0"/>
            </a:rPr>
            <a:t> </a:t>
          </a:r>
          <a:endParaRPr lang="fr-FR" sz="1800" b="0" kern="1200" dirty="0">
            <a:solidFill>
              <a:schemeClr val="tx2"/>
            </a:solidFill>
            <a:latin typeface="Comic Sans MS" panose="030F0702030302020204" pitchFamily="66" charset="0"/>
          </a:endParaRPr>
        </a:p>
      </dsp:txBody>
      <dsp:txXfrm>
        <a:off x="371858" y="575935"/>
        <a:ext cx="9960049" cy="578583"/>
      </dsp:txXfrm>
    </dsp:sp>
    <dsp:sp modelId="{0CC5884F-2251-42DC-830C-02425F065F06}">
      <dsp:nvSpPr>
        <dsp:cNvPr id="0" name=""/>
        <dsp:cNvSpPr/>
      </dsp:nvSpPr>
      <dsp:spPr>
        <a:xfrm>
          <a:off x="340558" y="1265966"/>
          <a:ext cx="10022649" cy="641183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2"/>
              </a:solidFill>
              <a:latin typeface="Comic Sans MS" panose="030F0702030302020204" pitchFamily="66" charset="0"/>
            </a:rPr>
            <a:t>2) Etudier la </a:t>
          </a:r>
          <a:r>
            <a:rPr lang="fr-FR" sz="1800" b="0" kern="1200" noProof="0" dirty="0">
              <a:solidFill>
                <a:schemeClr val="tx2"/>
              </a:solidFill>
              <a:latin typeface="Comic Sans MS" panose="030F0702030302020204" pitchFamily="66" charset="0"/>
            </a:rPr>
            <a:t>stationnarité</a:t>
          </a:r>
          <a:endParaRPr lang="fr-FR" sz="1800" b="0" kern="1200" dirty="0">
            <a:solidFill>
              <a:schemeClr val="tx2"/>
            </a:solidFill>
            <a:latin typeface="Comic Sans MS" panose="030F0702030302020204" pitchFamily="66" charset="0"/>
          </a:endParaRPr>
        </a:p>
      </dsp:txBody>
      <dsp:txXfrm>
        <a:off x="371858" y="1297266"/>
        <a:ext cx="9960049" cy="578583"/>
      </dsp:txXfrm>
    </dsp:sp>
    <dsp:sp modelId="{9771D226-7A0F-4E43-8F9F-4784AEC62DB5}">
      <dsp:nvSpPr>
        <dsp:cNvPr id="0" name=""/>
        <dsp:cNvSpPr/>
      </dsp:nvSpPr>
      <dsp:spPr>
        <a:xfrm>
          <a:off x="340558" y="1987297"/>
          <a:ext cx="10022649" cy="641183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2"/>
              </a:solidFill>
              <a:latin typeface="Comic Sans MS" panose="030F0702030302020204" pitchFamily="66" charset="0"/>
            </a:rPr>
            <a:t>3) Montrer que la queue de la distribution est épaisse </a:t>
          </a:r>
        </a:p>
      </dsp:txBody>
      <dsp:txXfrm>
        <a:off x="371858" y="2018597"/>
        <a:ext cx="9960049" cy="578583"/>
      </dsp:txXfrm>
    </dsp:sp>
    <dsp:sp modelId="{F6B79DB3-4B12-4245-AA03-F250BDA4391F}">
      <dsp:nvSpPr>
        <dsp:cNvPr id="0" name=""/>
        <dsp:cNvSpPr/>
      </dsp:nvSpPr>
      <dsp:spPr>
        <a:xfrm>
          <a:off x="340558" y="2708628"/>
          <a:ext cx="10022649" cy="641183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2"/>
              </a:solidFill>
              <a:latin typeface="Comic Sans MS" panose="030F0702030302020204" pitchFamily="66" charset="0"/>
              <a:ea typeface="+mn-ea"/>
              <a:cs typeface="+mn-cs"/>
            </a:rPr>
            <a:t>4) Tester la présence des effets de levier </a:t>
          </a:r>
        </a:p>
      </dsp:txBody>
      <dsp:txXfrm>
        <a:off x="371858" y="2739928"/>
        <a:ext cx="9960049" cy="578583"/>
      </dsp:txXfrm>
    </dsp:sp>
    <dsp:sp modelId="{4304FC81-9431-4F12-A8B7-C6422CF16D6D}">
      <dsp:nvSpPr>
        <dsp:cNvPr id="0" name=""/>
        <dsp:cNvSpPr/>
      </dsp:nvSpPr>
      <dsp:spPr>
        <a:xfrm>
          <a:off x="334185" y="3429958"/>
          <a:ext cx="10035396" cy="641183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1800" b="0" kern="1200" dirty="0">
              <a:solidFill>
                <a:schemeClr val="tx2"/>
              </a:solidFill>
              <a:latin typeface="Comic Sans MS" panose="030F0702030302020204" pitchFamily="66" charset="0"/>
              <a:ea typeface="+mn-ea"/>
              <a:cs typeface="+mn-cs"/>
            </a:rPr>
            <a:t>5)Tester la saisonnalité (effets saisonnés).</a:t>
          </a:r>
        </a:p>
      </dsp:txBody>
      <dsp:txXfrm>
        <a:off x="365485" y="3461258"/>
        <a:ext cx="9972796" cy="578583"/>
      </dsp:txXfrm>
    </dsp:sp>
    <dsp:sp modelId="{C4A4966F-AF88-488E-8CEB-992B64AF8045}">
      <dsp:nvSpPr>
        <dsp:cNvPr id="0" name=""/>
        <dsp:cNvSpPr/>
      </dsp:nvSpPr>
      <dsp:spPr>
        <a:xfrm>
          <a:off x="331033" y="4198056"/>
          <a:ext cx="10041699" cy="641183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0" kern="1200" dirty="0">
              <a:solidFill>
                <a:schemeClr val="tx2"/>
              </a:solidFill>
              <a:latin typeface="Comic Sans MS" panose="030F0702030302020204" pitchFamily="66" charset="0"/>
            </a:rPr>
            <a:t>6) Etudier l’asymétrie </a:t>
          </a:r>
          <a:r>
            <a:rPr lang="en-US" sz="1800" b="0" kern="1200" dirty="0" err="1">
              <a:solidFill>
                <a:schemeClr val="tx2"/>
              </a:solidFill>
              <a:latin typeface="Comic Sans MS" panose="030F0702030302020204" pitchFamily="66" charset="0"/>
            </a:rPr>
            <a:t>perte</a:t>
          </a:r>
          <a:r>
            <a:rPr lang="en-US" sz="1800" b="0" kern="1200" dirty="0">
              <a:solidFill>
                <a:schemeClr val="tx2"/>
              </a:solidFill>
              <a:latin typeface="Comic Sans MS" panose="030F0702030302020204" pitchFamily="66" charset="0"/>
            </a:rPr>
            <a:t>/gain (kurtosis test, skewness test, p-value).</a:t>
          </a:r>
          <a:endParaRPr lang="fr-FR" sz="1800" b="0" kern="1200" dirty="0">
            <a:solidFill>
              <a:schemeClr val="tx2"/>
            </a:solidFill>
            <a:latin typeface="Comic Sans MS" panose="030F0702030302020204" pitchFamily="66" charset="0"/>
          </a:endParaRPr>
        </a:p>
      </dsp:txBody>
      <dsp:txXfrm>
        <a:off x="362333" y="4229356"/>
        <a:ext cx="9979099" cy="5785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22F5C-CBE3-416F-916F-E72B5FEB41C3}">
      <dsp:nvSpPr>
        <dsp:cNvPr id="0" name=""/>
        <dsp:cNvSpPr/>
      </dsp:nvSpPr>
      <dsp:spPr>
        <a:xfrm>
          <a:off x="5745" y="0"/>
          <a:ext cx="2209378" cy="263242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2"/>
              </a:solidFill>
              <a:latin typeface="Comic Sans MS" panose="030F0702030302020204" pitchFamily="66" charset="0"/>
            </a:rPr>
            <a:t>Tester s’il existe des effets ARCH(p) et GARCH (p, q)</a:t>
          </a:r>
        </a:p>
      </dsp:txBody>
      <dsp:txXfrm>
        <a:off x="70455" y="64710"/>
        <a:ext cx="2079958" cy="2503008"/>
      </dsp:txXfrm>
    </dsp:sp>
    <dsp:sp modelId="{EBB47928-DDF7-4166-B7C4-8E9D74F9BC84}">
      <dsp:nvSpPr>
        <dsp:cNvPr id="0" name=""/>
        <dsp:cNvSpPr/>
      </dsp:nvSpPr>
      <dsp:spPr>
        <a:xfrm>
          <a:off x="2366212" y="1128863"/>
          <a:ext cx="320309" cy="3747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2366212" y="1203803"/>
        <a:ext cx="224216" cy="224821"/>
      </dsp:txXfrm>
    </dsp:sp>
    <dsp:sp modelId="{A8A98B01-46E6-476C-93BD-D4DBB228ED2A}">
      <dsp:nvSpPr>
        <dsp:cNvPr id="0" name=""/>
        <dsp:cNvSpPr/>
      </dsp:nvSpPr>
      <dsp:spPr>
        <a:xfrm>
          <a:off x="2819480" y="0"/>
          <a:ext cx="2209378" cy="263242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2"/>
              </a:solidFill>
              <a:latin typeface="Comic Sans MS" panose="030F0702030302020204" pitchFamily="66" charset="0"/>
            </a:rPr>
            <a:t>Travailler par le modèle GARCH </a:t>
          </a:r>
        </a:p>
      </dsp:txBody>
      <dsp:txXfrm>
        <a:off x="2884190" y="64710"/>
        <a:ext cx="2079958" cy="2503008"/>
      </dsp:txXfrm>
    </dsp:sp>
    <dsp:sp modelId="{C499273F-4DCA-43BF-8E7E-44A75DDD7EE5}">
      <dsp:nvSpPr>
        <dsp:cNvPr id="0" name=""/>
        <dsp:cNvSpPr/>
      </dsp:nvSpPr>
      <dsp:spPr>
        <a:xfrm>
          <a:off x="5179948" y="1128863"/>
          <a:ext cx="320309" cy="3747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5179948" y="1203803"/>
        <a:ext cx="224216" cy="224821"/>
      </dsp:txXfrm>
    </dsp:sp>
    <dsp:sp modelId="{4095BEE5-FE74-42E3-8C8E-A5AB15B70224}">
      <dsp:nvSpPr>
        <dsp:cNvPr id="0" name=""/>
        <dsp:cNvSpPr/>
      </dsp:nvSpPr>
      <dsp:spPr>
        <a:xfrm>
          <a:off x="5633216" y="0"/>
          <a:ext cx="2209378" cy="263242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2"/>
              </a:solidFill>
              <a:latin typeface="Comic Sans MS" panose="030F0702030302020204" pitchFamily="66" charset="0"/>
            </a:rPr>
            <a:t>Tester les résidus conditionnels du modèle sGARCH de la série BTC </a:t>
          </a:r>
        </a:p>
      </dsp:txBody>
      <dsp:txXfrm>
        <a:off x="5697926" y="64710"/>
        <a:ext cx="2079958" cy="2503008"/>
      </dsp:txXfrm>
    </dsp:sp>
    <dsp:sp modelId="{83C51C91-B44A-4C67-B779-19B7B50ABC73}">
      <dsp:nvSpPr>
        <dsp:cNvPr id="0" name=""/>
        <dsp:cNvSpPr/>
      </dsp:nvSpPr>
      <dsp:spPr>
        <a:xfrm>
          <a:off x="7993683" y="1128863"/>
          <a:ext cx="320309" cy="3747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7993683" y="1203803"/>
        <a:ext cx="224216" cy="224821"/>
      </dsp:txXfrm>
    </dsp:sp>
    <dsp:sp modelId="{2ABF11A0-422C-4450-8520-432A0EF24F73}">
      <dsp:nvSpPr>
        <dsp:cNvPr id="0" name=""/>
        <dsp:cNvSpPr/>
      </dsp:nvSpPr>
      <dsp:spPr>
        <a:xfrm>
          <a:off x="8446951" y="0"/>
          <a:ext cx="2209378" cy="263242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2"/>
              </a:solidFill>
              <a:latin typeface="Comic Sans MS" panose="030F0702030302020204" pitchFamily="66" charset="0"/>
            </a:rPr>
            <a:t>Effectuer des tests pour choisir le meilleur modèle du série ETH </a:t>
          </a:r>
        </a:p>
      </dsp:txBody>
      <dsp:txXfrm>
        <a:off x="8511661" y="64710"/>
        <a:ext cx="2079958" cy="2503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577CB-614A-4650-BC90-59E4AB23E7FE}">
      <dsp:nvSpPr>
        <dsp:cNvPr id="0" name=""/>
        <dsp:cNvSpPr/>
      </dsp:nvSpPr>
      <dsp:spPr>
        <a:xfrm>
          <a:off x="1824617" y="159456"/>
          <a:ext cx="4030763" cy="5098342"/>
        </a:xfrm>
        <a:prstGeom prst="triangle">
          <a:avLst/>
        </a:prstGeom>
        <a:gradFill rotWithShape="1">
          <a:gsLst>
            <a:gs pos="0">
              <a:schemeClr val="accent1">
                <a:lumMod val="157000"/>
                <a:satMod val="101000"/>
              </a:schemeClr>
            </a:gs>
            <a:gs pos="50000">
              <a:schemeClr val="accent1">
                <a:lumMod val="137000"/>
                <a:satMod val="103000"/>
              </a:schemeClr>
            </a:gs>
            <a:gs pos="100000">
              <a:schemeClr val="accent1"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E1E5FB8D-B90E-426B-8E69-E12C741C31FC}">
      <dsp:nvSpPr>
        <dsp:cNvPr id="0" name=""/>
        <dsp:cNvSpPr/>
      </dsp:nvSpPr>
      <dsp:spPr>
        <a:xfrm>
          <a:off x="2205433" y="541957"/>
          <a:ext cx="6790348" cy="427984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mic Sans MS" panose="030F0702030302020204" pitchFamily="66" charset="0"/>
            </a:rPr>
            <a:t>GARCH(1,1) RMSE= 0.0619572241980702 </a:t>
          </a:r>
          <a:endParaRPr lang="fr-FR" sz="1800" kern="1200" dirty="0">
            <a:latin typeface="Comic Sans MS" panose="030F0702030302020204" pitchFamily="66" charset="0"/>
          </a:endParaRPr>
        </a:p>
      </dsp:txBody>
      <dsp:txXfrm>
        <a:off x="2226325" y="562849"/>
        <a:ext cx="6748564" cy="386200"/>
      </dsp:txXfrm>
    </dsp:sp>
    <dsp:sp modelId="{2241472B-1FA5-45C0-937A-7E9BDF4660CB}">
      <dsp:nvSpPr>
        <dsp:cNvPr id="0" name=""/>
        <dsp:cNvSpPr/>
      </dsp:nvSpPr>
      <dsp:spPr>
        <a:xfrm>
          <a:off x="2205433" y="1023439"/>
          <a:ext cx="6790348" cy="427984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mic Sans MS" panose="030F0702030302020204" pitchFamily="66" charset="0"/>
            </a:rPr>
            <a:t>GARCH(2,2) RMSE= 0.0619593469461596 </a:t>
          </a:r>
        </a:p>
      </dsp:txBody>
      <dsp:txXfrm>
        <a:off x="2226325" y="1044331"/>
        <a:ext cx="6748564" cy="386200"/>
      </dsp:txXfrm>
    </dsp:sp>
    <dsp:sp modelId="{78A7B76E-D393-42AE-9B86-8DC5128E24E4}">
      <dsp:nvSpPr>
        <dsp:cNvPr id="0" name=""/>
        <dsp:cNvSpPr/>
      </dsp:nvSpPr>
      <dsp:spPr>
        <a:xfrm>
          <a:off x="2205433" y="1504921"/>
          <a:ext cx="6790348" cy="427984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mic Sans MS" panose="030F0702030302020204" pitchFamily="66" charset="0"/>
            </a:rPr>
            <a:t>GARCH(3,3) RMSE= 0.0619583534994281 </a:t>
          </a:r>
        </a:p>
      </dsp:txBody>
      <dsp:txXfrm>
        <a:off x="2226325" y="1525813"/>
        <a:ext cx="6748564" cy="386200"/>
      </dsp:txXfrm>
    </dsp:sp>
    <dsp:sp modelId="{919E379C-2956-4466-B1C9-F395B7C31C62}">
      <dsp:nvSpPr>
        <dsp:cNvPr id="0" name=""/>
        <dsp:cNvSpPr/>
      </dsp:nvSpPr>
      <dsp:spPr>
        <a:xfrm>
          <a:off x="2205433" y="1986404"/>
          <a:ext cx="6790348" cy="427984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mic Sans MS" panose="030F0702030302020204" pitchFamily="66" charset="0"/>
            </a:rPr>
            <a:t>GJR-GARCH(1,1) RMSE= 0.0619516653289017 </a:t>
          </a:r>
        </a:p>
      </dsp:txBody>
      <dsp:txXfrm>
        <a:off x="2226325" y="2007296"/>
        <a:ext cx="6748564" cy="386200"/>
      </dsp:txXfrm>
    </dsp:sp>
    <dsp:sp modelId="{22F34AAB-CB52-4C58-9943-F56DA108EC1B}">
      <dsp:nvSpPr>
        <dsp:cNvPr id="0" name=""/>
        <dsp:cNvSpPr/>
      </dsp:nvSpPr>
      <dsp:spPr>
        <a:xfrm>
          <a:off x="2205433" y="2467886"/>
          <a:ext cx="6790348" cy="427984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mic Sans MS" panose="030F0702030302020204" pitchFamily="66" charset="0"/>
            </a:rPr>
            <a:t>GJR-GARCH(2,2) RMSE= 0.0619529097448991 </a:t>
          </a:r>
        </a:p>
      </dsp:txBody>
      <dsp:txXfrm>
        <a:off x="2226325" y="2488778"/>
        <a:ext cx="6748564" cy="386200"/>
      </dsp:txXfrm>
    </dsp:sp>
    <dsp:sp modelId="{C7452C61-4111-4F7D-B9C5-F7273869F82E}">
      <dsp:nvSpPr>
        <dsp:cNvPr id="0" name=""/>
        <dsp:cNvSpPr/>
      </dsp:nvSpPr>
      <dsp:spPr>
        <a:xfrm>
          <a:off x="2205433" y="2949369"/>
          <a:ext cx="6790348" cy="427984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mic Sans MS" panose="030F0702030302020204" pitchFamily="66" charset="0"/>
            </a:rPr>
            <a:t>GJR-GARCH(3,3) RMSE= 0.0619527736049707 </a:t>
          </a:r>
        </a:p>
      </dsp:txBody>
      <dsp:txXfrm>
        <a:off x="2226325" y="2970261"/>
        <a:ext cx="6748564" cy="386200"/>
      </dsp:txXfrm>
    </dsp:sp>
    <dsp:sp modelId="{AF2C2BE5-6599-40BB-AC08-99A702F0C45E}">
      <dsp:nvSpPr>
        <dsp:cNvPr id="0" name=""/>
        <dsp:cNvSpPr/>
      </dsp:nvSpPr>
      <dsp:spPr>
        <a:xfrm>
          <a:off x="2205433" y="3430851"/>
          <a:ext cx="6790348" cy="427984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latin typeface="Comic Sans MS" panose="030F0702030302020204" pitchFamily="66" charset="0"/>
            </a:rPr>
            <a:t>eGARCH</a:t>
          </a:r>
          <a:r>
            <a:rPr lang="en-US" sz="1800" b="1" kern="1200" dirty="0">
              <a:latin typeface="Comic Sans MS" panose="030F0702030302020204" pitchFamily="66" charset="0"/>
            </a:rPr>
            <a:t>(1,1) RMSE= 0.061950422296986 </a:t>
          </a:r>
        </a:p>
      </dsp:txBody>
      <dsp:txXfrm>
        <a:off x="2226325" y="3451743"/>
        <a:ext cx="6748564" cy="386200"/>
      </dsp:txXfrm>
    </dsp:sp>
    <dsp:sp modelId="{9EE9FAFD-C123-401A-89EC-6957E0D73B1A}">
      <dsp:nvSpPr>
        <dsp:cNvPr id="0" name=""/>
        <dsp:cNvSpPr/>
      </dsp:nvSpPr>
      <dsp:spPr>
        <a:xfrm>
          <a:off x="2205433" y="3912334"/>
          <a:ext cx="6790348" cy="427984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Comic Sans MS" panose="030F0702030302020204" pitchFamily="66" charset="0"/>
            </a:rPr>
            <a:t>eGARCH</a:t>
          </a:r>
          <a:r>
            <a:rPr lang="en-US" sz="1800" kern="1200" dirty="0">
              <a:latin typeface="Comic Sans MS" panose="030F0702030302020204" pitchFamily="66" charset="0"/>
            </a:rPr>
            <a:t>(2,2) RMSE= </a:t>
          </a:r>
          <a:r>
            <a:rPr lang="fr-FR" sz="1800" kern="1200" dirty="0">
              <a:latin typeface="Comic Sans MS" panose="030F0702030302020204" pitchFamily="66" charset="0"/>
            </a:rPr>
            <a:t>0.0619519065681546</a:t>
          </a:r>
          <a:endParaRPr lang="en-US" sz="1800" kern="1200" dirty="0">
            <a:latin typeface="Comic Sans MS" panose="030F0702030302020204" pitchFamily="66" charset="0"/>
          </a:endParaRPr>
        </a:p>
      </dsp:txBody>
      <dsp:txXfrm>
        <a:off x="2226325" y="3933226"/>
        <a:ext cx="6748564" cy="386200"/>
      </dsp:txXfrm>
    </dsp:sp>
    <dsp:sp modelId="{9BB662C0-649F-48A3-9692-0A3B6CC1DB9B}">
      <dsp:nvSpPr>
        <dsp:cNvPr id="0" name=""/>
        <dsp:cNvSpPr/>
      </dsp:nvSpPr>
      <dsp:spPr>
        <a:xfrm>
          <a:off x="2205433" y="4393816"/>
          <a:ext cx="6790348" cy="427984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Comic Sans MS" panose="030F0702030302020204" pitchFamily="66" charset="0"/>
            </a:rPr>
            <a:t>Réseau de Neurones RMSE= 482.1824</a:t>
          </a:r>
          <a:endParaRPr lang="fr-FR" sz="1100" kern="1200" dirty="0">
            <a:latin typeface="Comic Sans MS" panose="030F0702030302020204" pitchFamily="66" charset="0"/>
          </a:endParaRPr>
        </a:p>
      </dsp:txBody>
      <dsp:txXfrm>
        <a:off x="2226325" y="4414708"/>
        <a:ext cx="6748564" cy="386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F4B5A-D299-4FF3-827E-B067CB018C94}">
      <dsp:nvSpPr>
        <dsp:cNvPr id="0" name=""/>
        <dsp:cNvSpPr/>
      </dsp:nvSpPr>
      <dsp:spPr>
        <a:xfrm rot="5400000">
          <a:off x="1993617" y="1524424"/>
          <a:ext cx="1181397" cy="9677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1">
          <a:gsLst>
            <a:gs pos="0">
              <a:schemeClr val="accent1">
                <a:lumMod val="157000"/>
                <a:satMod val="101000"/>
              </a:schemeClr>
            </a:gs>
            <a:gs pos="50000">
              <a:schemeClr val="accent1">
                <a:lumMod val="137000"/>
                <a:satMod val="103000"/>
              </a:schemeClr>
            </a:gs>
            <a:gs pos="100000">
              <a:schemeClr val="accent1"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864D5D4F-500B-40EB-8746-E66DE1B5177D}">
      <dsp:nvSpPr>
        <dsp:cNvPr id="0" name=""/>
        <dsp:cNvSpPr/>
      </dsp:nvSpPr>
      <dsp:spPr>
        <a:xfrm>
          <a:off x="979674" y="26194"/>
          <a:ext cx="3390668" cy="1392080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>
              <a:solidFill>
                <a:schemeClr val="tx2"/>
              </a:solidFill>
              <a:latin typeface="Comic Sans MS" panose="030F0702030302020204" pitchFamily="66" charset="0"/>
            </a:rPr>
            <a:t>Différenciation des Modèles de Comportement</a:t>
          </a:r>
          <a:endParaRPr lang="fr-FR" sz="1800" b="0" kern="1200" dirty="0">
            <a:solidFill>
              <a:schemeClr val="tx2"/>
            </a:solidFill>
            <a:latin typeface="Comic Sans MS" panose="030F0702030302020204" pitchFamily="66" charset="0"/>
          </a:endParaRPr>
        </a:p>
      </dsp:txBody>
      <dsp:txXfrm>
        <a:off x="1047642" y="94162"/>
        <a:ext cx="3254732" cy="1256144"/>
      </dsp:txXfrm>
    </dsp:sp>
    <dsp:sp modelId="{E97CA688-89AA-480C-B2DC-14C030091B94}">
      <dsp:nvSpPr>
        <dsp:cNvPr id="0" name=""/>
        <dsp:cNvSpPr/>
      </dsp:nvSpPr>
      <dsp:spPr>
        <a:xfrm>
          <a:off x="3669397" y="158961"/>
          <a:ext cx="1446448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2FDE6-23AA-4890-8C04-C4B2BCCAF78B}">
      <dsp:nvSpPr>
        <dsp:cNvPr id="0" name=""/>
        <dsp:cNvSpPr/>
      </dsp:nvSpPr>
      <dsp:spPr>
        <a:xfrm rot="5400000">
          <a:off x="3978980" y="3088190"/>
          <a:ext cx="1181397" cy="9677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1">
          <a:gsLst>
            <a:gs pos="0">
              <a:schemeClr val="accent1">
                <a:lumMod val="157000"/>
                <a:satMod val="101000"/>
              </a:schemeClr>
            </a:gs>
            <a:gs pos="50000">
              <a:schemeClr val="accent1">
                <a:lumMod val="137000"/>
                <a:satMod val="103000"/>
              </a:schemeClr>
            </a:gs>
            <a:gs pos="100000">
              <a:schemeClr val="accent1"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BC02C223-98B1-4C7A-84FF-680E2F6120D7}">
      <dsp:nvSpPr>
        <dsp:cNvPr id="0" name=""/>
        <dsp:cNvSpPr/>
      </dsp:nvSpPr>
      <dsp:spPr>
        <a:xfrm>
          <a:off x="2965036" y="1589960"/>
          <a:ext cx="3390668" cy="1392080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>
              <a:solidFill>
                <a:schemeClr val="tx2"/>
              </a:solidFill>
              <a:latin typeface="Comic Sans MS" panose="030F0702030302020204" pitchFamily="66" charset="0"/>
            </a:rPr>
            <a:t>Influences Externes et Facteurs Fondamentaux</a:t>
          </a:r>
          <a:endParaRPr lang="fr-FR" sz="1800" b="0" kern="1200" dirty="0">
            <a:solidFill>
              <a:schemeClr val="tx2"/>
            </a:solidFill>
            <a:latin typeface="Comic Sans MS" panose="030F0702030302020204" pitchFamily="66" charset="0"/>
          </a:endParaRPr>
        </a:p>
      </dsp:txBody>
      <dsp:txXfrm>
        <a:off x="3033004" y="1657928"/>
        <a:ext cx="3254732" cy="1256144"/>
      </dsp:txXfrm>
    </dsp:sp>
    <dsp:sp modelId="{239278A3-E080-4445-9CA9-8384A041614A}">
      <dsp:nvSpPr>
        <dsp:cNvPr id="0" name=""/>
        <dsp:cNvSpPr/>
      </dsp:nvSpPr>
      <dsp:spPr>
        <a:xfrm>
          <a:off x="5654760" y="1722726"/>
          <a:ext cx="1446448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00AB7-F6A5-4480-8104-E1119B76BCBB}">
      <dsp:nvSpPr>
        <dsp:cNvPr id="0" name=""/>
        <dsp:cNvSpPr/>
      </dsp:nvSpPr>
      <dsp:spPr>
        <a:xfrm>
          <a:off x="4950399" y="3153726"/>
          <a:ext cx="3390668" cy="1392080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1">
                <a:satMod val="103000"/>
                <a:lumMod val="118000"/>
              </a:schemeClr>
            </a:gs>
            <a:gs pos="50000">
              <a:schemeClr val="accent1">
                <a:satMod val="89000"/>
                <a:lumMod val="91000"/>
              </a:schemeClr>
            </a:gs>
            <a:gs pos="100000">
              <a:schemeClr val="accent1"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>
              <a:solidFill>
                <a:schemeClr val="tx2"/>
              </a:solidFill>
              <a:latin typeface="Comic Sans MS" panose="030F0702030302020204" pitchFamily="66" charset="0"/>
            </a:rPr>
            <a:t>Diversification pour la Gestion des Risques</a:t>
          </a:r>
          <a:endParaRPr lang="fr-FR" sz="1800" b="0" kern="1200" dirty="0">
            <a:solidFill>
              <a:schemeClr val="tx2"/>
            </a:solidFill>
            <a:latin typeface="Comic Sans MS" panose="030F0702030302020204" pitchFamily="66" charset="0"/>
          </a:endParaRPr>
        </a:p>
      </dsp:txBody>
      <dsp:txXfrm>
        <a:off x="5018367" y="3221694"/>
        <a:ext cx="3254732" cy="1256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8/31/2023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8/31/2023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8/31/2023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5" y="228600"/>
            <a:ext cx="5945188" cy="1828800"/>
          </a:xfrm>
        </p:spPr>
        <p:txBody>
          <a:bodyPr>
            <a:normAutofit/>
          </a:bodyPr>
          <a:lstStyle/>
          <a:p>
            <a:pPr marR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90000"/>
                  <a:lumOff val="10000"/>
                </a:schemeClr>
              </a:buClr>
              <a:buSzPct val="80000"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Bitcoin </a:t>
            </a:r>
            <a:b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vs</a:t>
            </a:r>
            <a:b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 Ethereum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113" y="4800600"/>
            <a:ext cx="5945187" cy="182880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FR" sz="2000" dirty="0">
                <a:ea typeface="Tahoma" panose="020B0604030504040204" pitchFamily="34" charset="0"/>
                <a:cs typeface="Tahoma" panose="020B0604030504040204" pitchFamily="34" charset="0"/>
              </a:rPr>
              <a:t>Présenté par :</a:t>
            </a:r>
          </a:p>
          <a:p>
            <a:pPr algn="ctr">
              <a:spcBef>
                <a:spcPts val="0"/>
              </a:spcBef>
            </a:pPr>
            <a:r>
              <a:rPr lang="fr-FR" sz="2000" b="1" dirty="0">
                <a:ea typeface="Tahoma" panose="020B0604030504040204" pitchFamily="34" charset="0"/>
                <a:cs typeface="Tahoma" panose="020B0604030504040204" pitchFamily="34" charset="0"/>
              </a:rPr>
              <a:t>« Elio Bou </a:t>
            </a:r>
            <a:r>
              <a:rPr lang="fr-FR" sz="2000" b="1" dirty="0" err="1">
                <a:ea typeface="Tahoma" panose="020B0604030504040204" pitchFamily="34" charset="0"/>
                <a:cs typeface="Tahoma" panose="020B0604030504040204" pitchFamily="34" charset="0"/>
              </a:rPr>
              <a:t>Serhal</a:t>
            </a:r>
            <a:r>
              <a:rPr lang="fr-FR" sz="2000" b="1" dirty="0">
                <a:ea typeface="Tahoma" panose="020B0604030504040204" pitchFamily="34" charset="0"/>
                <a:cs typeface="Tahoma" panose="020B0604030504040204" pitchFamily="34" charset="0"/>
              </a:rPr>
              <a:t> »</a:t>
            </a:r>
          </a:p>
          <a:p>
            <a:pPr algn="ctr">
              <a:spcBef>
                <a:spcPts val="0"/>
              </a:spcBef>
            </a:pPr>
            <a:endParaRPr lang="fr-FR" sz="2000" b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fr-FR" sz="2000" dirty="0">
                <a:ea typeface="Tahoma" panose="020B0604030504040204" pitchFamily="34" charset="0"/>
                <a:cs typeface="Tahoma" panose="020B0604030504040204" pitchFamily="34" charset="0"/>
              </a:rPr>
              <a:t>Professeur responsable :</a:t>
            </a:r>
          </a:p>
          <a:p>
            <a:pPr algn="ctr">
              <a:spcBef>
                <a:spcPts val="0"/>
              </a:spcBef>
            </a:pPr>
            <a:r>
              <a:rPr lang="fr-FR" sz="2000" b="1" dirty="0">
                <a:ea typeface="Tahoma" panose="020B0604030504040204" pitchFamily="34" charset="0"/>
                <a:cs typeface="Tahoma" panose="020B0604030504040204" pitchFamily="34" charset="0"/>
              </a:rPr>
              <a:t>«Dr </a:t>
            </a:r>
            <a:r>
              <a:rPr lang="fr-FR" sz="2000" b="1" dirty="0" err="1">
                <a:ea typeface="Tahoma" panose="020B0604030504040204" pitchFamily="34" charset="0"/>
                <a:cs typeface="Tahoma" panose="020B0604030504040204" pitchFamily="34" charset="0"/>
              </a:rPr>
              <a:t>Jihanne</a:t>
            </a:r>
            <a:r>
              <a:rPr lang="fr-FR" sz="2000" b="1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000" b="1" dirty="0" err="1">
                <a:ea typeface="Tahoma" panose="020B0604030504040204" pitchFamily="34" charset="0"/>
                <a:cs typeface="Tahoma" panose="020B0604030504040204" pitchFamily="34" charset="0"/>
              </a:rPr>
              <a:t>Karameh</a:t>
            </a:r>
            <a:r>
              <a:rPr lang="fr-FR" sz="2000" b="1" dirty="0">
                <a:ea typeface="Tahoma" panose="020B0604030504040204" pitchFamily="34" charset="0"/>
                <a:cs typeface="Tahoma" panose="020B0604030504040204" pitchFamily="34" charset="0"/>
              </a:rPr>
              <a:t> »</a:t>
            </a:r>
          </a:p>
          <a:p>
            <a:pPr algn="ctr">
              <a:spcBef>
                <a:spcPts val="0"/>
              </a:spcBef>
            </a:pPr>
            <a:r>
              <a:rPr lang="fr-FR" sz="2000" b="1" dirty="0">
                <a:ea typeface="Tahoma" panose="020B0604030504040204" pitchFamily="34" charset="0"/>
                <a:cs typeface="Tahoma" panose="020B0604030504040204" pitchFamily="34" charset="0"/>
              </a:rPr>
              <a:t>«Dr Amal </a:t>
            </a:r>
            <a:r>
              <a:rPr lang="fr-FR" sz="2000" b="1" dirty="0" err="1">
                <a:ea typeface="Tahoma" panose="020B0604030504040204" pitchFamily="34" charset="0"/>
                <a:cs typeface="Tahoma" panose="020B0604030504040204" pitchFamily="34" charset="0"/>
              </a:rPr>
              <a:t>Kobeissi</a:t>
            </a:r>
            <a:r>
              <a:rPr lang="fr-FR" sz="2000" b="1" dirty="0"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45292-45B6-4ED6-A5DD-0A890AB9EB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743200"/>
            <a:ext cx="2743200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C99DC9-7D22-45C7-9800-34F3F7B6B8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681" y="2754539"/>
            <a:ext cx="2743200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AE06-2492-4F47-9B0B-6E594888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Comic Sans MS" panose="030F0702030302020204" pitchFamily="66" charset="0"/>
              </a:rPr>
              <a:t>CONCLUSION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63950E-DC87-4D9B-8890-66978DE149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7361575"/>
              </p:ext>
            </p:extLst>
          </p:nvPr>
        </p:nvGraphicFramePr>
        <p:xfrm>
          <a:off x="2031470" y="1908109"/>
          <a:ext cx="9320742" cy="457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6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E31E67-92A2-402C-BB91-73C158803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626">
            <a:off x="6208461" y="2139668"/>
            <a:ext cx="3007055" cy="1828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CBE2E4-74DC-4D9E-8486-C4605F578CD3}"/>
              </a:ext>
            </a:extLst>
          </p:cNvPr>
          <p:cNvSpPr txBox="1"/>
          <p:nvPr/>
        </p:nvSpPr>
        <p:spPr>
          <a:xfrm>
            <a:off x="684212" y="314100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rPr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32916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83F2DCE-AD75-4871-8BA7-C8A6508D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609600"/>
            <a:ext cx="9829800" cy="990600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latin typeface="Comic Sans MS" panose="030F0702030302020204" pitchFamily="66" charset="0"/>
              </a:rPr>
              <a:t>Objectif:</a:t>
            </a:r>
          </a:p>
        </p:txBody>
      </p:sp>
      <p:pic>
        <p:nvPicPr>
          <p:cNvPr id="1026" name="Picture 2" descr="Est-ce le bon moment pour investir dans la crypto ? - Cryptonaute">
            <a:extLst>
              <a:ext uri="{FF2B5EF4-FFF2-40B4-BE49-F238E27FC236}">
                <a16:creationId xmlns:a16="http://schemas.microsoft.com/office/drawing/2014/main" id="{097A3332-138D-4054-9A0B-17DBCD746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1905000"/>
            <a:ext cx="84582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1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762000"/>
            <a:ext cx="9829799" cy="838200"/>
          </a:xfrm>
        </p:spPr>
        <p:txBody>
          <a:bodyPr/>
          <a:lstStyle/>
          <a:p>
            <a:pPr algn="ctr"/>
            <a:r>
              <a:rPr lang="fr-FR" sz="3600" b="1" dirty="0">
                <a:latin typeface="Comic Sans MS" panose="030F0702030302020204" pitchFamily="66" charset="0"/>
              </a:rPr>
              <a:t>Explication théorique: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FB40BF5-6F49-4901-BCEF-797B4B1CBE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068691"/>
              </p:ext>
            </p:extLst>
          </p:nvPr>
        </p:nvGraphicFramePr>
        <p:xfrm>
          <a:off x="1674811" y="1752600"/>
          <a:ext cx="10134601" cy="492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3719-10F2-454E-89BA-A8577A9D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Comic Sans MS" panose="030F0702030302020204" pitchFamily="66" charset="0"/>
              </a:rPr>
              <a:t>Analyse Descriptive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653A61-0A09-4AFB-8A2D-C7A1C5705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41989"/>
              </p:ext>
            </p:extLst>
          </p:nvPr>
        </p:nvGraphicFramePr>
        <p:xfrm>
          <a:off x="1522412" y="1844556"/>
          <a:ext cx="4572002" cy="463244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643752">
                  <a:extLst>
                    <a:ext uri="{9D8B030D-6E8A-4147-A177-3AD203B41FA5}">
                      <a16:colId xmlns:a16="http://schemas.microsoft.com/office/drawing/2014/main" val="1784279468"/>
                    </a:ext>
                  </a:extLst>
                </a:gridCol>
                <a:gridCol w="631015">
                  <a:extLst>
                    <a:ext uri="{9D8B030D-6E8A-4147-A177-3AD203B41FA5}">
                      <a16:colId xmlns:a16="http://schemas.microsoft.com/office/drawing/2014/main" val="976955357"/>
                    </a:ext>
                  </a:extLst>
                </a:gridCol>
                <a:gridCol w="631015">
                  <a:extLst>
                    <a:ext uri="{9D8B030D-6E8A-4147-A177-3AD203B41FA5}">
                      <a16:colId xmlns:a16="http://schemas.microsoft.com/office/drawing/2014/main" val="2349268210"/>
                    </a:ext>
                  </a:extLst>
                </a:gridCol>
                <a:gridCol w="631015">
                  <a:extLst>
                    <a:ext uri="{9D8B030D-6E8A-4147-A177-3AD203B41FA5}">
                      <a16:colId xmlns:a16="http://schemas.microsoft.com/office/drawing/2014/main" val="1820961632"/>
                    </a:ext>
                  </a:extLst>
                </a:gridCol>
                <a:gridCol w="631015">
                  <a:extLst>
                    <a:ext uri="{9D8B030D-6E8A-4147-A177-3AD203B41FA5}">
                      <a16:colId xmlns:a16="http://schemas.microsoft.com/office/drawing/2014/main" val="1320669494"/>
                    </a:ext>
                  </a:extLst>
                </a:gridCol>
                <a:gridCol w="702095">
                  <a:extLst>
                    <a:ext uri="{9D8B030D-6E8A-4147-A177-3AD203B41FA5}">
                      <a16:colId xmlns:a16="http://schemas.microsoft.com/office/drawing/2014/main" val="3810726703"/>
                    </a:ext>
                  </a:extLst>
                </a:gridCol>
                <a:gridCol w="702095">
                  <a:extLst>
                    <a:ext uri="{9D8B030D-6E8A-4147-A177-3AD203B41FA5}">
                      <a16:colId xmlns:a16="http://schemas.microsoft.com/office/drawing/2014/main" val="3707623393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effectLst/>
                        </a:rPr>
                        <a:t>BITCOIN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711542"/>
                  </a:ext>
                </a:extLst>
              </a:tr>
              <a:tr h="1630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effectLst/>
                        </a:rPr>
                        <a:t>Open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High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Low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Close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Adj.Close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Volume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extLst>
                  <a:ext uri="{0D108BD9-81ED-4DB2-BD59-A6C34878D82A}">
                    <a16:rowId xmlns:a16="http://schemas.microsoft.com/office/drawing/2014/main" val="2135843008"/>
                  </a:ext>
                </a:extLst>
              </a:tr>
              <a:tr h="3003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Min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effectLst/>
                        </a:rPr>
                        <a:t>3236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effectLst/>
                        </a:rPr>
                        <a:t>3275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3191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3237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3237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3.06E+09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extLst>
                  <a:ext uri="{0D108BD9-81ED-4DB2-BD59-A6C34878D82A}">
                    <a16:rowId xmlns:a16="http://schemas.microsoft.com/office/drawing/2014/main" val="2959765703"/>
                  </a:ext>
                </a:extLst>
              </a:tr>
              <a:tr h="3003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1st Qu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8685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effectLst/>
                        </a:rPr>
                        <a:t>8845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effectLst/>
                        </a:rPr>
                        <a:t>8533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8700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8700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1.61E+10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extLst>
                  <a:ext uri="{0D108BD9-81ED-4DB2-BD59-A6C34878D82A}">
                    <a16:rowId xmlns:a16="http://schemas.microsoft.com/office/drawing/2014/main" val="1795112893"/>
                  </a:ext>
                </a:extLst>
              </a:tr>
              <a:tr h="3003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Median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18838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19275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effectLst/>
                        </a:rPr>
                        <a:t>18322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18870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18870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2.54E+10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extLst>
                  <a:ext uri="{0D108BD9-81ED-4DB2-BD59-A6C34878D82A}">
                    <a16:rowId xmlns:a16="http://schemas.microsoft.com/office/drawing/2014/main" val="2281791332"/>
                  </a:ext>
                </a:extLst>
              </a:tr>
              <a:tr h="3003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Mean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22498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23021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effectLst/>
                        </a:rPr>
                        <a:t>21928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effectLst/>
                        </a:rPr>
                        <a:t>22508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22508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2.81E+10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extLst>
                  <a:ext uri="{0D108BD9-81ED-4DB2-BD59-A6C34878D82A}">
                    <a16:rowId xmlns:a16="http://schemas.microsoft.com/office/drawing/2014/main" val="3569910445"/>
                  </a:ext>
                </a:extLst>
              </a:tr>
              <a:tr h="3003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3rd Qu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33767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34778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32266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effectLst/>
                        </a:rPr>
                        <a:t>33735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33735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3.61E+10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extLst>
                  <a:ext uri="{0D108BD9-81ED-4DB2-BD59-A6C34878D82A}">
                    <a16:rowId xmlns:a16="http://schemas.microsoft.com/office/drawing/2014/main" val="676715402"/>
                  </a:ext>
                </a:extLst>
              </a:tr>
              <a:tr h="3003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Max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67550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68790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66382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effectLst/>
                        </a:rPr>
                        <a:t>67567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67567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3.51E+11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extLst>
                  <a:ext uri="{0D108BD9-81ED-4DB2-BD59-A6C34878D82A}">
                    <a16:rowId xmlns:a16="http://schemas.microsoft.com/office/drawing/2014/main" val="2880643796"/>
                  </a:ext>
                </a:extLst>
              </a:tr>
              <a:tr h="1630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extLst>
                  <a:ext uri="{0D108BD9-81ED-4DB2-BD59-A6C34878D82A}">
                    <a16:rowId xmlns:a16="http://schemas.microsoft.com/office/drawing/2014/main" val="3936223597"/>
                  </a:ext>
                </a:extLst>
              </a:tr>
              <a:tr h="152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extLst>
                  <a:ext uri="{0D108BD9-81ED-4DB2-BD59-A6C34878D82A}">
                    <a16:rowId xmlns:a16="http://schemas.microsoft.com/office/drawing/2014/main" val="3073124124"/>
                  </a:ext>
                </a:extLst>
              </a:tr>
              <a:tr h="1630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</a:rPr>
                        <a:t>ETHEREUM</a:t>
                      </a:r>
                      <a:endParaRPr lang="en-US" sz="11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99081"/>
                  </a:ext>
                </a:extLst>
              </a:tr>
              <a:tr h="1630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Open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High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Low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Close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2"/>
                          </a:solidFill>
                          <a:effectLst/>
                        </a:rPr>
                        <a:t>Adj.Close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Volume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extLst>
                  <a:ext uri="{0D108BD9-81ED-4DB2-BD59-A6C34878D82A}">
                    <a16:rowId xmlns:a16="http://schemas.microsoft.com/office/drawing/2014/main" val="1594749342"/>
                  </a:ext>
                </a:extLst>
              </a:tr>
              <a:tr h="3003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Min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84.28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85.34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82.83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84.31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effectLst/>
                        </a:rPr>
                        <a:t>84.31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effectLst/>
                        </a:rPr>
                        <a:t>1.09E+09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extLst>
                  <a:ext uri="{0D108BD9-81ED-4DB2-BD59-A6C34878D82A}">
                    <a16:rowId xmlns:a16="http://schemas.microsoft.com/office/drawing/2014/main" val="1873486987"/>
                  </a:ext>
                </a:extLst>
              </a:tr>
              <a:tr h="3003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1st Qu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209.18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213.73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203.66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208.98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effectLst/>
                        </a:rPr>
                        <a:t>208.98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6.66E+09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extLst>
                  <a:ext uri="{0D108BD9-81ED-4DB2-BD59-A6C34878D82A}">
                    <a16:rowId xmlns:a16="http://schemas.microsoft.com/office/drawing/2014/main" val="3112722248"/>
                  </a:ext>
                </a:extLst>
              </a:tr>
              <a:tr h="3003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Median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1190.01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1218.19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effectLst/>
                        </a:rPr>
                        <a:t>1137.93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1191.53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effectLst/>
                        </a:rPr>
                        <a:t>1191.53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effectLst/>
                        </a:rPr>
                        <a:t>1.14E+10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extLst>
                  <a:ext uri="{0D108BD9-81ED-4DB2-BD59-A6C34878D82A}">
                    <a16:rowId xmlns:a16="http://schemas.microsoft.com/office/drawing/2014/main" val="3504490724"/>
                  </a:ext>
                </a:extLst>
              </a:tr>
              <a:tr h="3003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Mean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1281.24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131847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1240.01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1281.89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1281.89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effectLst/>
                        </a:rPr>
                        <a:t>1.38E+10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extLst>
                  <a:ext uri="{0D108BD9-81ED-4DB2-BD59-A6C34878D82A}">
                    <a16:rowId xmlns:a16="http://schemas.microsoft.com/office/drawing/2014/main" val="2083841430"/>
                  </a:ext>
                </a:extLst>
              </a:tr>
              <a:tr h="3003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3rd Qu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1893.43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1936.84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1862.71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1894.32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1894.32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effectLst/>
                        </a:rPr>
                        <a:t>1.84E+10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extLst>
                  <a:ext uri="{0D108BD9-81ED-4DB2-BD59-A6C34878D82A}">
                    <a16:rowId xmlns:a16="http://schemas.microsoft.com/office/drawing/2014/main" val="2998226412"/>
                  </a:ext>
                </a:extLst>
              </a:tr>
              <a:tr h="3003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Max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4810.07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4891.7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4718.04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4812.09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4812.09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effectLst/>
                        </a:rPr>
                        <a:t>8.45E+10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843" marR="53843" marT="0" marB="0" anchor="b"/>
                </a:tc>
                <a:extLst>
                  <a:ext uri="{0D108BD9-81ED-4DB2-BD59-A6C34878D82A}">
                    <a16:rowId xmlns:a16="http://schemas.microsoft.com/office/drawing/2014/main" val="114931667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987F157-0173-41B2-82E3-25D55F2556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432" y="1844556"/>
            <a:ext cx="5181600" cy="46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4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Comic Sans MS" panose="030F0702030302020204" pitchFamily="66" charset="0"/>
              </a:rPr>
              <a:t>Propriétés</a:t>
            </a:r>
            <a:r>
              <a:rPr lang="en-US" b="1" dirty="0">
                <a:latin typeface="Comic Sans MS" panose="030F0702030302020204" pitchFamily="66" charset="0"/>
              </a:rPr>
              <a:t> d’une </a:t>
            </a:r>
            <a:r>
              <a:rPr lang="fr-FR" b="1" dirty="0">
                <a:latin typeface="Comic Sans MS" panose="030F0702030302020204" pitchFamily="66" charset="0"/>
              </a:rPr>
              <a:t>série</a:t>
            </a:r>
            <a:r>
              <a:rPr lang="en-US" b="1" dirty="0">
                <a:latin typeface="Comic Sans MS" panose="030F0702030302020204" pitchFamily="66" charset="0"/>
              </a:rPr>
              <a:t> Temporelles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5BF7231-5B96-429B-B3B6-95982853A7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0130854"/>
              </p:ext>
            </p:extLst>
          </p:nvPr>
        </p:nvGraphicFramePr>
        <p:xfrm>
          <a:off x="1085428" y="1440744"/>
          <a:ext cx="10703767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3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977B-1A53-46CA-8953-B8B836D7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Comic Sans MS" panose="030F0702030302020204" pitchFamily="66" charset="0"/>
              </a:rPr>
              <a:t>Représentations Graphiques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A9BAB-7298-4044-8EFA-B1163E9AE3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1" y="1752601"/>
            <a:ext cx="5258097" cy="12642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339E86-ED32-4CFE-A82A-8803DC7AEC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306" y="1752600"/>
            <a:ext cx="5395520" cy="1264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886B6C-9147-4430-8C4C-579BF59A80C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1" y="3712119"/>
            <a:ext cx="5258098" cy="1221413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5D5BBD-B3D3-47AA-B439-D85A568569C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162" y="3685550"/>
            <a:ext cx="5427663" cy="1221413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8A405B-CA13-4EA5-80C3-E026A77FD48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1" y="5620713"/>
            <a:ext cx="5258097" cy="1221413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F71F4B-4DD2-473D-A1A2-25D2C7DF8B5D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162" y="5639365"/>
            <a:ext cx="5427663" cy="12027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570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3461-D009-402C-9EC9-261CC472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Comic Sans MS" panose="030F0702030302020204" pitchFamily="66" charset="0"/>
              </a:rPr>
              <a:t>Valeurs Extrêmes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4AF3F7-A5F3-40E9-B04E-9BE2385F6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662"/>
              </p:ext>
            </p:extLst>
          </p:nvPr>
        </p:nvGraphicFramePr>
        <p:xfrm>
          <a:off x="1522413" y="2438400"/>
          <a:ext cx="9829799" cy="256654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743923">
                  <a:extLst>
                    <a:ext uri="{9D8B030D-6E8A-4147-A177-3AD203B41FA5}">
                      <a16:colId xmlns:a16="http://schemas.microsoft.com/office/drawing/2014/main" val="551572725"/>
                    </a:ext>
                  </a:extLst>
                </a:gridCol>
                <a:gridCol w="1149566">
                  <a:extLst>
                    <a:ext uri="{9D8B030D-6E8A-4147-A177-3AD203B41FA5}">
                      <a16:colId xmlns:a16="http://schemas.microsoft.com/office/drawing/2014/main" val="1243116054"/>
                    </a:ext>
                  </a:extLst>
                </a:gridCol>
                <a:gridCol w="1268487">
                  <a:extLst>
                    <a:ext uri="{9D8B030D-6E8A-4147-A177-3AD203B41FA5}">
                      <a16:colId xmlns:a16="http://schemas.microsoft.com/office/drawing/2014/main" val="2769511402"/>
                    </a:ext>
                  </a:extLst>
                </a:gridCol>
                <a:gridCol w="1427048">
                  <a:extLst>
                    <a:ext uri="{9D8B030D-6E8A-4147-A177-3AD203B41FA5}">
                      <a16:colId xmlns:a16="http://schemas.microsoft.com/office/drawing/2014/main" val="3188319854"/>
                    </a:ext>
                  </a:extLst>
                </a:gridCol>
                <a:gridCol w="1583176">
                  <a:extLst>
                    <a:ext uri="{9D8B030D-6E8A-4147-A177-3AD203B41FA5}">
                      <a16:colId xmlns:a16="http://schemas.microsoft.com/office/drawing/2014/main" val="331662718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1899231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840479764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3564987197"/>
                    </a:ext>
                  </a:extLst>
                </a:gridCol>
              </a:tblGrid>
              <a:tr h="8059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Actif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Méthode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br>
                        <a:rPr lang="en-US" sz="1600" b="1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</a:br>
                      <a:r>
                        <a:rPr lang="en-US" sz="1600" b="1" dirty="0" err="1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d'estimation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NLL </a:t>
                      </a:r>
                      <a:br>
                        <a:rPr lang="en-US" sz="1600" b="1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</a:br>
                      <a:r>
                        <a:rPr lang="en-US" sz="1600" b="1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(Negative </a:t>
                      </a:r>
                      <a:br>
                        <a:rPr lang="en-US" sz="1600" b="1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</a:br>
                      <a:r>
                        <a:rPr lang="en-US" sz="1600" b="1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Log-Likelihood)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Paramètres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estimés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 (scale, shape)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Erreurs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 standards (scale, shape)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Matrice de covariance des paramètres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AIC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BIC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73017618"/>
                  </a:ext>
                </a:extLst>
              </a:tr>
              <a:tr h="397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BTC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MLE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841.9502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(5203.815, -0.412)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(652.359, 0.085)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(425571.99, -50.181; -50.181, 0.007)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1687.9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1692.944</a:t>
                      </a:r>
                      <a:endParaRPr lang="en-US" sz="2000" b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4271025"/>
                  </a:ext>
                </a:extLst>
              </a:tr>
              <a:tr h="397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ETH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MLE</a:t>
                      </a:r>
                      <a:endParaRPr lang="en-US" sz="2000" b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635.8284</a:t>
                      </a:r>
                      <a:endParaRPr lang="en-US" sz="2000" b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(682.984, -0.621)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(78.619, 0.083)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(6180.932, -6.337; -6.337, 0.007)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1275.657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1280.7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1720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66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2AA1-CC7E-4B45-8B71-26E3EBA7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381000"/>
            <a:ext cx="10515599" cy="1219200"/>
          </a:xfrm>
        </p:spPr>
        <p:txBody>
          <a:bodyPr/>
          <a:lstStyle/>
          <a:p>
            <a:pPr algn="ctr"/>
            <a:r>
              <a:rPr lang="fr-FR" b="1" dirty="0">
                <a:latin typeface="Comic Sans MS" panose="030F0702030302020204" pitchFamily="66" charset="0"/>
              </a:rPr>
              <a:t>Application du modèle sur la base de données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53797023"/>
              </p:ext>
            </p:extLst>
          </p:nvPr>
        </p:nvGraphicFramePr>
        <p:xfrm>
          <a:off x="1375937" y="2438400"/>
          <a:ext cx="10662075" cy="2632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29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7123-32AA-4A0A-8E18-FF432BFC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Comic Sans MS" panose="030F0702030302020204" pitchFamily="66" charset="0"/>
              </a:rPr>
              <a:t>COMPARAISON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91594152"/>
              </p:ext>
            </p:extLst>
          </p:nvPr>
        </p:nvGraphicFramePr>
        <p:xfrm>
          <a:off x="684212" y="1440744"/>
          <a:ext cx="10820400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679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416</TotalTime>
  <Words>504</Words>
  <Application>Microsoft Office PowerPoint</Application>
  <PresentationFormat>Custom</PresentationFormat>
  <Paragraphs>166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Comic Sans MS</vt:lpstr>
      <vt:lpstr>Currency Symbols 16x9</vt:lpstr>
      <vt:lpstr>Bitcoin  vs  Ethereum</vt:lpstr>
      <vt:lpstr>Objectif:</vt:lpstr>
      <vt:lpstr>Explication théorique:</vt:lpstr>
      <vt:lpstr>Analyse Descriptive</vt:lpstr>
      <vt:lpstr>Propriétés d’une série Temporelles</vt:lpstr>
      <vt:lpstr>Représentations Graphiques</vt:lpstr>
      <vt:lpstr>Valeurs Extrêmes</vt:lpstr>
      <vt:lpstr>Application du modèle sur la base de données</vt:lpstr>
      <vt:lpstr>COMPARAISON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 vs  Ethereum</dc:title>
  <dc:creator>Elio BouSerhal</dc:creator>
  <cp:lastModifiedBy>Elio BouSerhal</cp:lastModifiedBy>
  <cp:revision>20</cp:revision>
  <dcterms:created xsi:type="dcterms:W3CDTF">2023-08-30T09:23:01Z</dcterms:created>
  <dcterms:modified xsi:type="dcterms:W3CDTF">2023-08-31T10:46:19Z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