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96" r:id="rId7"/>
    <p:sldId id="298" r:id="rId8"/>
    <p:sldId id="299" r:id="rId9"/>
    <p:sldId id="300" r:id="rId10"/>
    <p:sldId id="301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9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51B96-FA24-4105-B3C9-B5780D5D5D4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4356A51-6E38-40E5-8899-EB5D7208789A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Variables</a:t>
          </a:r>
        </a:p>
      </dgm:t>
    </dgm:pt>
    <dgm:pt modelId="{CDBEB3C6-1A25-4586-B7AA-0A47B5B3B8A4}" type="parTrans" cxnId="{FF7F7F56-B530-49C9-8AD8-9770EA4CE6D8}">
      <dgm:prSet/>
      <dgm:spPr/>
      <dgm:t>
        <a:bodyPr/>
        <a:lstStyle/>
        <a:p>
          <a:endParaRPr lang="fr-FR"/>
        </a:p>
      </dgm:t>
    </dgm:pt>
    <dgm:pt modelId="{3B860FB2-059C-4908-B3C0-8CA13931DB08}" type="sibTrans" cxnId="{FF7F7F56-B530-49C9-8AD8-9770EA4CE6D8}">
      <dgm:prSet/>
      <dgm:spPr/>
      <dgm:t>
        <a:bodyPr/>
        <a:lstStyle/>
        <a:p>
          <a:endParaRPr lang="fr-FR"/>
        </a:p>
      </dgm:t>
    </dgm:pt>
    <dgm:pt modelId="{EDFEAE4E-BED0-4337-A450-D7085055BB5D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Date</a:t>
          </a:r>
        </a:p>
      </dgm:t>
    </dgm:pt>
    <dgm:pt modelId="{D772C7DC-7B83-4994-AE55-F3387265DBD4}" type="parTrans" cxnId="{0923D335-8343-4759-8897-95AC46764C30}">
      <dgm:prSet/>
      <dgm:spPr/>
      <dgm:t>
        <a:bodyPr/>
        <a:lstStyle/>
        <a:p>
          <a:endParaRPr lang="fr-FR"/>
        </a:p>
      </dgm:t>
    </dgm:pt>
    <dgm:pt modelId="{E7B10040-C266-4ECC-9DFE-536050329CD0}" type="sibTrans" cxnId="{0923D335-8343-4759-8897-95AC46764C30}">
      <dgm:prSet/>
      <dgm:spPr/>
      <dgm:t>
        <a:bodyPr/>
        <a:lstStyle/>
        <a:p>
          <a:endParaRPr lang="fr-FR"/>
        </a:p>
      </dgm:t>
    </dgm:pt>
    <dgm:pt modelId="{34F7E648-D96F-4888-82AF-CED8337BEBE1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1800" b="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Campaigns</a:t>
          </a:r>
          <a:endParaRPr lang="fr-FR" sz="1800" b="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1D84C21-0EBB-4D8C-A9F4-82CF3D098E36}" type="parTrans" cxnId="{750DC070-0A75-414C-857C-690B06A2F821}">
      <dgm:prSet/>
      <dgm:spPr/>
      <dgm:t>
        <a:bodyPr/>
        <a:lstStyle/>
        <a:p>
          <a:endParaRPr lang="fr-FR"/>
        </a:p>
      </dgm:t>
    </dgm:pt>
    <dgm:pt modelId="{A74E2835-57F3-4889-A21C-D1AF0C80B69F}" type="sibTrans" cxnId="{750DC070-0A75-414C-857C-690B06A2F821}">
      <dgm:prSet/>
      <dgm:spPr/>
      <dgm:t>
        <a:bodyPr/>
        <a:lstStyle/>
        <a:p>
          <a:endParaRPr lang="fr-FR"/>
        </a:p>
      </dgm:t>
    </dgm:pt>
    <dgm:pt modelId="{367DDB72-0303-4C29-9A80-CE7F671146BD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1800" b="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Spends</a:t>
          </a:r>
          <a:endParaRPr lang="fr-FR" sz="1800" b="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BDD7667-3320-418B-A82E-BBACB376A26A}" type="parTrans" cxnId="{A3DC179D-DB03-4D88-BC7F-F28FB04EBE04}">
      <dgm:prSet/>
      <dgm:spPr/>
      <dgm:t>
        <a:bodyPr/>
        <a:lstStyle/>
        <a:p>
          <a:endParaRPr lang="fr-FR"/>
        </a:p>
      </dgm:t>
    </dgm:pt>
    <dgm:pt modelId="{C339B991-F39F-4F4F-BE81-E328B6C9DD6D}" type="sibTrans" cxnId="{A3DC179D-DB03-4D88-BC7F-F28FB04EBE04}">
      <dgm:prSet/>
      <dgm:spPr/>
      <dgm:t>
        <a:bodyPr/>
        <a:lstStyle/>
        <a:p>
          <a:endParaRPr lang="fr-FR"/>
        </a:p>
      </dgm:t>
    </dgm:pt>
    <dgm:pt modelId="{455184E9-ED73-449C-8D58-58A54E50853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Impressions</a:t>
          </a:r>
        </a:p>
      </dgm:t>
    </dgm:pt>
    <dgm:pt modelId="{259609BE-2755-4EE7-BD93-C6D081A3C112}" type="parTrans" cxnId="{1EC34E0C-530B-41FB-BC67-EA903D0C8C02}">
      <dgm:prSet/>
      <dgm:spPr/>
      <dgm:t>
        <a:bodyPr/>
        <a:lstStyle/>
        <a:p>
          <a:endParaRPr lang="fr-FR"/>
        </a:p>
      </dgm:t>
    </dgm:pt>
    <dgm:pt modelId="{2CDF025A-F53B-45E9-940C-8C5CB0E099D1}" type="sibTrans" cxnId="{1EC34E0C-530B-41FB-BC67-EA903D0C8C02}">
      <dgm:prSet/>
      <dgm:spPr/>
      <dgm:t>
        <a:bodyPr/>
        <a:lstStyle/>
        <a:p>
          <a:endParaRPr lang="fr-FR"/>
        </a:p>
      </dgm:t>
    </dgm:pt>
    <dgm:pt modelId="{7194C3B2-6E99-4265-9C9D-FDBA73A147F4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Clicks</a:t>
          </a:r>
        </a:p>
      </dgm:t>
    </dgm:pt>
    <dgm:pt modelId="{03296925-36EB-4681-B771-2371FBE7D041}" type="parTrans" cxnId="{A83A5F63-0FC2-4F4C-99D8-39A74D38F74E}">
      <dgm:prSet/>
      <dgm:spPr/>
      <dgm:t>
        <a:bodyPr/>
        <a:lstStyle/>
        <a:p>
          <a:endParaRPr lang="fr-FR"/>
        </a:p>
      </dgm:t>
    </dgm:pt>
    <dgm:pt modelId="{E7548FBD-A23C-4029-9897-96C48E15A7D5}" type="sibTrans" cxnId="{A83A5F63-0FC2-4F4C-99D8-39A74D38F74E}">
      <dgm:prSet/>
      <dgm:spPr/>
      <dgm:t>
        <a:bodyPr/>
        <a:lstStyle/>
        <a:p>
          <a:endParaRPr lang="fr-FR"/>
        </a:p>
      </dgm:t>
    </dgm:pt>
    <dgm:pt modelId="{7B21EE9B-8CA6-422F-85BE-8E57FD077AC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1800" b="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Sign-Ups</a:t>
          </a:r>
          <a:endParaRPr lang="fr-FR" sz="1800" b="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FEDA9C8-82AD-4BA9-8816-8A2A38D22025}" type="parTrans" cxnId="{35316659-75DB-44A6-BF3E-DC46EE3A4B90}">
      <dgm:prSet/>
      <dgm:spPr/>
      <dgm:t>
        <a:bodyPr/>
        <a:lstStyle/>
        <a:p>
          <a:endParaRPr lang="fr-FR"/>
        </a:p>
      </dgm:t>
    </dgm:pt>
    <dgm:pt modelId="{BAB6E454-E5CA-4774-9684-D1CA4A601380}" type="sibTrans" cxnId="{35316659-75DB-44A6-BF3E-DC46EE3A4B90}">
      <dgm:prSet/>
      <dgm:spPr/>
      <dgm:t>
        <a:bodyPr/>
        <a:lstStyle/>
        <a:p>
          <a:endParaRPr lang="fr-FR"/>
        </a:p>
      </dgm:t>
    </dgm:pt>
    <dgm:pt modelId="{8A7D6595-5E25-4126-967C-945B4AD26596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1800" b="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Installs</a:t>
          </a:r>
          <a:endParaRPr lang="fr-FR" sz="1800" b="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C773FBA-7E0A-4357-ACAF-6561DC65895B}" type="parTrans" cxnId="{00054E1D-61C9-4283-85DE-2917B9957645}">
      <dgm:prSet/>
      <dgm:spPr/>
      <dgm:t>
        <a:bodyPr/>
        <a:lstStyle/>
        <a:p>
          <a:endParaRPr lang="fr-FR"/>
        </a:p>
      </dgm:t>
    </dgm:pt>
    <dgm:pt modelId="{60151E82-212F-4578-A59E-5E90E014304E}" type="sibTrans" cxnId="{00054E1D-61C9-4283-85DE-2917B9957645}">
      <dgm:prSet/>
      <dgm:spPr/>
      <dgm:t>
        <a:bodyPr/>
        <a:lstStyle/>
        <a:p>
          <a:endParaRPr lang="fr-FR"/>
        </a:p>
      </dgm:t>
    </dgm:pt>
    <dgm:pt modelId="{C36DDF2E-381A-40DE-A4E0-BBFEE8E0475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Sessions</a:t>
          </a:r>
        </a:p>
      </dgm:t>
    </dgm:pt>
    <dgm:pt modelId="{69280095-61BE-44B6-AB24-97070FE16AC1}" type="parTrans" cxnId="{080E4FDE-F4C0-4F5F-9570-76F9B2953945}">
      <dgm:prSet/>
      <dgm:spPr/>
      <dgm:t>
        <a:bodyPr/>
        <a:lstStyle/>
        <a:p>
          <a:endParaRPr lang="fr-FR"/>
        </a:p>
      </dgm:t>
    </dgm:pt>
    <dgm:pt modelId="{767E409A-F044-4298-A599-FF5CFD0277CE}" type="sibTrans" cxnId="{080E4FDE-F4C0-4F5F-9570-76F9B2953945}">
      <dgm:prSet/>
      <dgm:spPr/>
      <dgm:t>
        <a:bodyPr/>
        <a:lstStyle/>
        <a:p>
          <a:endParaRPr lang="fr-FR"/>
        </a:p>
      </dgm:t>
    </dgm:pt>
    <dgm:pt modelId="{030BA59D-5AE8-4244-AADC-27DB291971F6}" type="pres">
      <dgm:prSet presAssocID="{16551B96-FA24-4105-B3C9-B5780D5D5D4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D203FF2-D2DB-4BE1-9F80-211C545DA8FB}" type="pres">
      <dgm:prSet presAssocID="{E4356A51-6E38-40E5-8899-EB5D7208789A}" presName="root1" presStyleCnt="0"/>
      <dgm:spPr/>
    </dgm:pt>
    <dgm:pt modelId="{092F17A8-67C3-4189-BB9A-01B28EF83C3D}" type="pres">
      <dgm:prSet presAssocID="{E4356A51-6E38-40E5-8899-EB5D7208789A}" presName="LevelOneTextNode" presStyleLbl="node0" presStyleIdx="0" presStyleCnt="1" custScaleX="53130" custScaleY="36110">
        <dgm:presLayoutVars>
          <dgm:chPref val="3"/>
        </dgm:presLayoutVars>
      </dgm:prSet>
      <dgm:spPr/>
    </dgm:pt>
    <dgm:pt modelId="{5B003E34-7E7A-492B-9421-762E5EC14530}" type="pres">
      <dgm:prSet presAssocID="{E4356A51-6E38-40E5-8899-EB5D7208789A}" presName="level2hierChild" presStyleCnt="0"/>
      <dgm:spPr/>
    </dgm:pt>
    <dgm:pt modelId="{B7C89BD1-0FC1-46C1-9F48-525F4580226A}" type="pres">
      <dgm:prSet presAssocID="{D772C7DC-7B83-4994-AE55-F3387265DBD4}" presName="conn2-1" presStyleLbl="parChTrans1D2" presStyleIdx="0" presStyleCnt="8"/>
      <dgm:spPr/>
    </dgm:pt>
    <dgm:pt modelId="{17DC7E8E-CB3B-4215-911E-F25E2FF02DF0}" type="pres">
      <dgm:prSet presAssocID="{D772C7DC-7B83-4994-AE55-F3387265DBD4}" presName="connTx" presStyleLbl="parChTrans1D2" presStyleIdx="0" presStyleCnt="8"/>
      <dgm:spPr/>
    </dgm:pt>
    <dgm:pt modelId="{5B1E0565-4ABE-4399-B746-10A52AE9E381}" type="pres">
      <dgm:prSet presAssocID="{EDFEAE4E-BED0-4337-A450-D7085055BB5D}" presName="root2" presStyleCnt="0"/>
      <dgm:spPr/>
    </dgm:pt>
    <dgm:pt modelId="{B8EC7A02-4863-4709-9EF3-B03702680492}" type="pres">
      <dgm:prSet presAssocID="{EDFEAE4E-BED0-4337-A450-D7085055BB5D}" presName="LevelTwoTextNode" presStyleLbl="node2" presStyleIdx="0" presStyleCnt="8" custScaleX="64987" custScaleY="34801">
        <dgm:presLayoutVars>
          <dgm:chPref val="3"/>
        </dgm:presLayoutVars>
      </dgm:prSet>
      <dgm:spPr/>
    </dgm:pt>
    <dgm:pt modelId="{599E4D05-AB44-4ACE-A0BB-D4BFFBF40998}" type="pres">
      <dgm:prSet presAssocID="{EDFEAE4E-BED0-4337-A450-D7085055BB5D}" presName="level3hierChild" presStyleCnt="0"/>
      <dgm:spPr/>
    </dgm:pt>
    <dgm:pt modelId="{A1F613B6-F0BA-4345-BBD4-1192860C5FB8}" type="pres">
      <dgm:prSet presAssocID="{B1D84C21-0EBB-4D8C-A9F4-82CF3D098E36}" presName="conn2-1" presStyleLbl="parChTrans1D2" presStyleIdx="1" presStyleCnt="8"/>
      <dgm:spPr/>
    </dgm:pt>
    <dgm:pt modelId="{47864A38-8C3E-4BA0-8A6D-9C7AD0F0C4A3}" type="pres">
      <dgm:prSet presAssocID="{B1D84C21-0EBB-4D8C-A9F4-82CF3D098E36}" presName="connTx" presStyleLbl="parChTrans1D2" presStyleIdx="1" presStyleCnt="8"/>
      <dgm:spPr/>
    </dgm:pt>
    <dgm:pt modelId="{D5F7F675-6931-42F0-AB1D-703D736F3D10}" type="pres">
      <dgm:prSet presAssocID="{34F7E648-D96F-4888-82AF-CED8337BEBE1}" presName="root2" presStyleCnt="0"/>
      <dgm:spPr/>
    </dgm:pt>
    <dgm:pt modelId="{703EFF86-2CB0-4049-941F-8F9592F45C2C}" type="pres">
      <dgm:prSet presAssocID="{34F7E648-D96F-4888-82AF-CED8337BEBE1}" presName="LevelTwoTextNode" presStyleLbl="node2" presStyleIdx="1" presStyleCnt="8" custScaleX="64987" custScaleY="34801">
        <dgm:presLayoutVars>
          <dgm:chPref val="3"/>
        </dgm:presLayoutVars>
      </dgm:prSet>
      <dgm:spPr/>
    </dgm:pt>
    <dgm:pt modelId="{3ED8F8C8-AFA4-44C9-82A3-0FC8AFB8A527}" type="pres">
      <dgm:prSet presAssocID="{34F7E648-D96F-4888-82AF-CED8337BEBE1}" presName="level3hierChild" presStyleCnt="0"/>
      <dgm:spPr/>
    </dgm:pt>
    <dgm:pt modelId="{F99A31D1-BD9E-49BB-A150-C8C3067C8532}" type="pres">
      <dgm:prSet presAssocID="{9BDD7667-3320-418B-A82E-BBACB376A26A}" presName="conn2-1" presStyleLbl="parChTrans1D2" presStyleIdx="2" presStyleCnt="8"/>
      <dgm:spPr/>
    </dgm:pt>
    <dgm:pt modelId="{76B66C0F-F563-49F5-9A2B-6FFB5420042D}" type="pres">
      <dgm:prSet presAssocID="{9BDD7667-3320-418B-A82E-BBACB376A26A}" presName="connTx" presStyleLbl="parChTrans1D2" presStyleIdx="2" presStyleCnt="8"/>
      <dgm:spPr/>
    </dgm:pt>
    <dgm:pt modelId="{FAB64AB8-AB33-4733-87A1-534D6DA7BA76}" type="pres">
      <dgm:prSet presAssocID="{367DDB72-0303-4C29-9A80-CE7F671146BD}" presName="root2" presStyleCnt="0"/>
      <dgm:spPr/>
    </dgm:pt>
    <dgm:pt modelId="{3FE8931F-D56D-4BD8-A36F-50D65D65869E}" type="pres">
      <dgm:prSet presAssocID="{367DDB72-0303-4C29-9A80-CE7F671146BD}" presName="LevelTwoTextNode" presStyleLbl="node2" presStyleIdx="2" presStyleCnt="8" custScaleX="64987" custScaleY="34801">
        <dgm:presLayoutVars>
          <dgm:chPref val="3"/>
        </dgm:presLayoutVars>
      </dgm:prSet>
      <dgm:spPr/>
    </dgm:pt>
    <dgm:pt modelId="{B013C3E1-F880-466B-ADC5-A46F437C8954}" type="pres">
      <dgm:prSet presAssocID="{367DDB72-0303-4C29-9A80-CE7F671146BD}" presName="level3hierChild" presStyleCnt="0"/>
      <dgm:spPr/>
    </dgm:pt>
    <dgm:pt modelId="{94737C50-2ADA-46FB-96DE-7666998AB8F3}" type="pres">
      <dgm:prSet presAssocID="{259609BE-2755-4EE7-BD93-C6D081A3C112}" presName="conn2-1" presStyleLbl="parChTrans1D2" presStyleIdx="3" presStyleCnt="8"/>
      <dgm:spPr/>
    </dgm:pt>
    <dgm:pt modelId="{9D0DB724-58DF-4135-850D-B2B803E3A678}" type="pres">
      <dgm:prSet presAssocID="{259609BE-2755-4EE7-BD93-C6D081A3C112}" presName="connTx" presStyleLbl="parChTrans1D2" presStyleIdx="3" presStyleCnt="8"/>
      <dgm:spPr/>
    </dgm:pt>
    <dgm:pt modelId="{CDCF9F75-1ECB-4451-9968-A0741FE22E13}" type="pres">
      <dgm:prSet presAssocID="{455184E9-ED73-449C-8D58-58A54E50853E}" presName="root2" presStyleCnt="0"/>
      <dgm:spPr/>
    </dgm:pt>
    <dgm:pt modelId="{977F98A5-8921-4BF9-8E60-AB4990983A49}" type="pres">
      <dgm:prSet presAssocID="{455184E9-ED73-449C-8D58-58A54E50853E}" presName="LevelTwoTextNode" presStyleLbl="node2" presStyleIdx="3" presStyleCnt="8" custScaleX="64987" custScaleY="34801">
        <dgm:presLayoutVars>
          <dgm:chPref val="3"/>
        </dgm:presLayoutVars>
      </dgm:prSet>
      <dgm:spPr/>
    </dgm:pt>
    <dgm:pt modelId="{9EEE968C-9E8E-44AA-8330-5A224A7A7A7A}" type="pres">
      <dgm:prSet presAssocID="{455184E9-ED73-449C-8D58-58A54E50853E}" presName="level3hierChild" presStyleCnt="0"/>
      <dgm:spPr/>
    </dgm:pt>
    <dgm:pt modelId="{F421F77C-01B7-482A-B3CE-B546C89B613A}" type="pres">
      <dgm:prSet presAssocID="{03296925-36EB-4681-B771-2371FBE7D041}" presName="conn2-1" presStyleLbl="parChTrans1D2" presStyleIdx="4" presStyleCnt="8"/>
      <dgm:spPr/>
    </dgm:pt>
    <dgm:pt modelId="{B6C6AEEB-D787-4143-A0B5-C9F1B96EECD2}" type="pres">
      <dgm:prSet presAssocID="{03296925-36EB-4681-B771-2371FBE7D041}" presName="connTx" presStyleLbl="parChTrans1D2" presStyleIdx="4" presStyleCnt="8"/>
      <dgm:spPr/>
    </dgm:pt>
    <dgm:pt modelId="{D8C8AE09-8118-400D-BB20-FA3C846DA6C5}" type="pres">
      <dgm:prSet presAssocID="{7194C3B2-6E99-4265-9C9D-FDBA73A147F4}" presName="root2" presStyleCnt="0"/>
      <dgm:spPr/>
    </dgm:pt>
    <dgm:pt modelId="{B0D74666-F279-4BBB-9EE8-6473E0BC24D2}" type="pres">
      <dgm:prSet presAssocID="{7194C3B2-6E99-4265-9C9D-FDBA73A147F4}" presName="LevelTwoTextNode" presStyleLbl="node2" presStyleIdx="4" presStyleCnt="8" custScaleX="64987" custScaleY="34801">
        <dgm:presLayoutVars>
          <dgm:chPref val="3"/>
        </dgm:presLayoutVars>
      </dgm:prSet>
      <dgm:spPr/>
    </dgm:pt>
    <dgm:pt modelId="{D1F10DD6-0F50-44C0-9351-EE935BC8A0AA}" type="pres">
      <dgm:prSet presAssocID="{7194C3B2-6E99-4265-9C9D-FDBA73A147F4}" presName="level3hierChild" presStyleCnt="0"/>
      <dgm:spPr/>
    </dgm:pt>
    <dgm:pt modelId="{54B7C7A4-9851-47E9-B941-69ECBC99AA52}" type="pres">
      <dgm:prSet presAssocID="{EFEDA9C8-82AD-4BA9-8816-8A2A38D22025}" presName="conn2-1" presStyleLbl="parChTrans1D2" presStyleIdx="5" presStyleCnt="8"/>
      <dgm:spPr/>
    </dgm:pt>
    <dgm:pt modelId="{38786668-6C62-411C-9E01-B0F5D319809D}" type="pres">
      <dgm:prSet presAssocID="{EFEDA9C8-82AD-4BA9-8816-8A2A38D22025}" presName="connTx" presStyleLbl="parChTrans1D2" presStyleIdx="5" presStyleCnt="8"/>
      <dgm:spPr/>
    </dgm:pt>
    <dgm:pt modelId="{82A2B668-B15A-4413-B426-951715FA7FF2}" type="pres">
      <dgm:prSet presAssocID="{7B21EE9B-8CA6-422F-85BE-8E57FD077ACC}" presName="root2" presStyleCnt="0"/>
      <dgm:spPr/>
    </dgm:pt>
    <dgm:pt modelId="{D3C7E3EE-0617-4CC7-90C4-A43202AC3CD3}" type="pres">
      <dgm:prSet presAssocID="{7B21EE9B-8CA6-422F-85BE-8E57FD077ACC}" presName="LevelTwoTextNode" presStyleLbl="node2" presStyleIdx="5" presStyleCnt="8" custScaleX="64987" custScaleY="34801">
        <dgm:presLayoutVars>
          <dgm:chPref val="3"/>
        </dgm:presLayoutVars>
      </dgm:prSet>
      <dgm:spPr/>
    </dgm:pt>
    <dgm:pt modelId="{27FEF448-F838-4C58-A115-5515C2997B51}" type="pres">
      <dgm:prSet presAssocID="{7B21EE9B-8CA6-422F-85BE-8E57FD077ACC}" presName="level3hierChild" presStyleCnt="0"/>
      <dgm:spPr/>
    </dgm:pt>
    <dgm:pt modelId="{F2F14002-54FE-41DA-8C42-8E0BF9D9043A}" type="pres">
      <dgm:prSet presAssocID="{3C773FBA-7E0A-4357-ACAF-6561DC65895B}" presName="conn2-1" presStyleLbl="parChTrans1D2" presStyleIdx="6" presStyleCnt="8"/>
      <dgm:spPr/>
    </dgm:pt>
    <dgm:pt modelId="{EDE00560-0DD0-4894-A824-6AC527297E1E}" type="pres">
      <dgm:prSet presAssocID="{3C773FBA-7E0A-4357-ACAF-6561DC65895B}" presName="connTx" presStyleLbl="parChTrans1D2" presStyleIdx="6" presStyleCnt="8"/>
      <dgm:spPr/>
    </dgm:pt>
    <dgm:pt modelId="{1D2A5EFE-D2EE-40AE-A674-FA9DADA995D1}" type="pres">
      <dgm:prSet presAssocID="{8A7D6595-5E25-4126-967C-945B4AD26596}" presName="root2" presStyleCnt="0"/>
      <dgm:spPr/>
    </dgm:pt>
    <dgm:pt modelId="{44010029-95E5-4CA3-9FB1-73F0CACE7ECF}" type="pres">
      <dgm:prSet presAssocID="{8A7D6595-5E25-4126-967C-945B4AD26596}" presName="LevelTwoTextNode" presStyleLbl="node2" presStyleIdx="6" presStyleCnt="8" custScaleX="64987" custScaleY="34801">
        <dgm:presLayoutVars>
          <dgm:chPref val="3"/>
        </dgm:presLayoutVars>
      </dgm:prSet>
      <dgm:spPr/>
    </dgm:pt>
    <dgm:pt modelId="{6FE788E6-58BA-4D9D-9147-A82A80323178}" type="pres">
      <dgm:prSet presAssocID="{8A7D6595-5E25-4126-967C-945B4AD26596}" presName="level3hierChild" presStyleCnt="0"/>
      <dgm:spPr/>
    </dgm:pt>
    <dgm:pt modelId="{E0A9100C-7A63-49AF-883D-40C11E99B607}" type="pres">
      <dgm:prSet presAssocID="{69280095-61BE-44B6-AB24-97070FE16AC1}" presName="conn2-1" presStyleLbl="parChTrans1D2" presStyleIdx="7" presStyleCnt="8"/>
      <dgm:spPr/>
    </dgm:pt>
    <dgm:pt modelId="{333FC840-370E-432F-98D7-FA35DDA16AD8}" type="pres">
      <dgm:prSet presAssocID="{69280095-61BE-44B6-AB24-97070FE16AC1}" presName="connTx" presStyleLbl="parChTrans1D2" presStyleIdx="7" presStyleCnt="8"/>
      <dgm:spPr/>
    </dgm:pt>
    <dgm:pt modelId="{D41FC286-1B74-49F1-8F60-7EB225659992}" type="pres">
      <dgm:prSet presAssocID="{C36DDF2E-381A-40DE-A4E0-BBFEE8E0475C}" presName="root2" presStyleCnt="0"/>
      <dgm:spPr/>
    </dgm:pt>
    <dgm:pt modelId="{CF7E2204-F638-4E54-92AB-09470F030E32}" type="pres">
      <dgm:prSet presAssocID="{C36DDF2E-381A-40DE-A4E0-BBFEE8E0475C}" presName="LevelTwoTextNode" presStyleLbl="node2" presStyleIdx="7" presStyleCnt="8" custScaleX="64987" custScaleY="34801">
        <dgm:presLayoutVars>
          <dgm:chPref val="3"/>
        </dgm:presLayoutVars>
      </dgm:prSet>
      <dgm:spPr/>
    </dgm:pt>
    <dgm:pt modelId="{3A7720C3-7E0D-49C3-B3E1-6CA7405BC6FF}" type="pres">
      <dgm:prSet presAssocID="{C36DDF2E-381A-40DE-A4E0-BBFEE8E0475C}" presName="level3hierChild" presStyleCnt="0"/>
      <dgm:spPr/>
    </dgm:pt>
  </dgm:ptLst>
  <dgm:cxnLst>
    <dgm:cxn modelId="{1EC34E0C-530B-41FB-BC67-EA903D0C8C02}" srcId="{E4356A51-6E38-40E5-8899-EB5D7208789A}" destId="{455184E9-ED73-449C-8D58-58A54E50853E}" srcOrd="3" destOrd="0" parTransId="{259609BE-2755-4EE7-BD93-C6D081A3C112}" sibTransId="{2CDF025A-F53B-45E9-940C-8C5CB0E099D1}"/>
    <dgm:cxn modelId="{CD45800C-BC59-4A44-AEAB-A81DDEEE2B45}" type="presOf" srcId="{3C773FBA-7E0A-4357-ACAF-6561DC65895B}" destId="{EDE00560-0DD0-4894-A824-6AC527297E1E}" srcOrd="1" destOrd="0" presId="urn:microsoft.com/office/officeart/2008/layout/HorizontalMultiLevelHierarchy"/>
    <dgm:cxn modelId="{FAC78A14-12FD-43DF-8457-5BEB454101AE}" type="presOf" srcId="{EFEDA9C8-82AD-4BA9-8816-8A2A38D22025}" destId="{54B7C7A4-9851-47E9-B941-69ECBC99AA52}" srcOrd="0" destOrd="0" presId="urn:microsoft.com/office/officeart/2008/layout/HorizontalMultiLevelHierarchy"/>
    <dgm:cxn modelId="{00054E1D-61C9-4283-85DE-2917B9957645}" srcId="{E4356A51-6E38-40E5-8899-EB5D7208789A}" destId="{8A7D6595-5E25-4126-967C-945B4AD26596}" srcOrd="6" destOrd="0" parTransId="{3C773FBA-7E0A-4357-ACAF-6561DC65895B}" sibTransId="{60151E82-212F-4578-A59E-5E90E014304E}"/>
    <dgm:cxn modelId="{AF8CF41D-ECD6-4DD6-8C22-FFBDAA9E3E8E}" type="presOf" srcId="{259609BE-2755-4EE7-BD93-C6D081A3C112}" destId="{9D0DB724-58DF-4135-850D-B2B803E3A678}" srcOrd="1" destOrd="0" presId="urn:microsoft.com/office/officeart/2008/layout/HorizontalMultiLevelHierarchy"/>
    <dgm:cxn modelId="{994E3E29-0FBF-40F1-9BE2-EBAD84A2BF8C}" type="presOf" srcId="{B1D84C21-0EBB-4D8C-A9F4-82CF3D098E36}" destId="{47864A38-8C3E-4BA0-8A6D-9C7AD0F0C4A3}" srcOrd="1" destOrd="0" presId="urn:microsoft.com/office/officeart/2008/layout/HorizontalMultiLevelHierarchy"/>
    <dgm:cxn modelId="{23C2E22F-D842-445D-822F-03D38D04199E}" type="presOf" srcId="{03296925-36EB-4681-B771-2371FBE7D041}" destId="{B6C6AEEB-D787-4143-A0B5-C9F1B96EECD2}" srcOrd="1" destOrd="0" presId="urn:microsoft.com/office/officeart/2008/layout/HorizontalMultiLevelHierarchy"/>
    <dgm:cxn modelId="{9D273930-C5C9-4C7A-AF92-69FBCB7AF3F0}" type="presOf" srcId="{D772C7DC-7B83-4994-AE55-F3387265DBD4}" destId="{B7C89BD1-0FC1-46C1-9F48-525F4580226A}" srcOrd="0" destOrd="0" presId="urn:microsoft.com/office/officeart/2008/layout/HorizontalMultiLevelHierarchy"/>
    <dgm:cxn modelId="{0923D335-8343-4759-8897-95AC46764C30}" srcId="{E4356A51-6E38-40E5-8899-EB5D7208789A}" destId="{EDFEAE4E-BED0-4337-A450-D7085055BB5D}" srcOrd="0" destOrd="0" parTransId="{D772C7DC-7B83-4994-AE55-F3387265DBD4}" sibTransId="{E7B10040-C266-4ECC-9DFE-536050329CD0}"/>
    <dgm:cxn modelId="{9E2AB35C-30E1-436B-82DC-11D86F349B6D}" type="presOf" srcId="{7B21EE9B-8CA6-422F-85BE-8E57FD077ACC}" destId="{D3C7E3EE-0617-4CC7-90C4-A43202AC3CD3}" srcOrd="0" destOrd="0" presId="urn:microsoft.com/office/officeart/2008/layout/HorizontalMultiLevelHierarchy"/>
    <dgm:cxn modelId="{0A9E425E-654B-4AE4-8F1C-C0C45CA606AA}" type="presOf" srcId="{7194C3B2-6E99-4265-9C9D-FDBA73A147F4}" destId="{B0D74666-F279-4BBB-9EE8-6473E0BC24D2}" srcOrd="0" destOrd="0" presId="urn:microsoft.com/office/officeart/2008/layout/HorizontalMultiLevelHierarchy"/>
    <dgm:cxn modelId="{A83A5F63-0FC2-4F4C-99D8-39A74D38F74E}" srcId="{E4356A51-6E38-40E5-8899-EB5D7208789A}" destId="{7194C3B2-6E99-4265-9C9D-FDBA73A147F4}" srcOrd="4" destOrd="0" parTransId="{03296925-36EB-4681-B771-2371FBE7D041}" sibTransId="{E7548FBD-A23C-4029-9897-96C48E15A7D5}"/>
    <dgm:cxn modelId="{4DB2C046-EE82-4E8C-87A9-A03E3C2C3C07}" type="presOf" srcId="{16551B96-FA24-4105-B3C9-B5780D5D5D40}" destId="{030BA59D-5AE8-4244-AADC-27DB291971F6}" srcOrd="0" destOrd="0" presId="urn:microsoft.com/office/officeart/2008/layout/HorizontalMultiLevelHierarchy"/>
    <dgm:cxn modelId="{07E7A24E-6D60-429B-91F6-E2290412D30C}" type="presOf" srcId="{EDFEAE4E-BED0-4337-A450-D7085055BB5D}" destId="{B8EC7A02-4863-4709-9EF3-B03702680492}" srcOrd="0" destOrd="0" presId="urn:microsoft.com/office/officeart/2008/layout/HorizontalMultiLevelHierarchy"/>
    <dgm:cxn modelId="{750DC070-0A75-414C-857C-690B06A2F821}" srcId="{E4356A51-6E38-40E5-8899-EB5D7208789A}" destId="{34F7E648-D96F-4888-82AF-CED8337BEBE1}" srcOrd="1" destOrd="0" parTransId="{B1D84C21-0EBB-4D8C-A9F4-82CF3D098E36}" sibTransId="{A74E2835-57F3-4889-A21C-D1AF0C80B69F}"/>
    <dgm:cxn modelId="{F8350E76-4F1A-471A-A4E6-A898FB7FC21E}" type="presOf" srcId="{8A7D6595-5E25-4126-967C-945B4AD26596}" destId="{44010029-95E5-4CA3-9FB1-73F0CACE7ECF}" srcOrd="0" destOrd="0" presId="urn:microsoft.com/office/officeart/2008/layout/HorizontalMultiLevelHierarchy"/>
    <dgm:cxn modelId="{FF7F7F56-B530-49C9-8AD8-9770EA4CE6D8}" srcId="{16551B96-FA24-4105-B3C9-B5780D5D5D40}" destId="{E4356A51-6E38-40E5-8899-EB5D7208789A}" srcOrd="0" destOrd="0" parTransId="{CDBEB3C6-1A25-4586-B7AA-0A47B5B3B8A4}" sibTransId="{3B860FB2-059C-4908-B3C0-8CA13931DB08}"/>
    <dgm:cxn modelId="{3598DE56-5E08-407C-BD62-5E66608055E6}" type="presOf" srcId="{C36DDF2E-381A-40DE-A4E0-BBFEE8E0475C}" destId="{CF7E2204-F638-4E54-92AB-09470F030E32}" srcOrd="0" destOrd="0" presId="urn:microsoft.com/office/officeart/2008/layout/HorizontalMultiLevelHierarchy"/>
    <dgm:cxn modelId="{35316659-75DB-44A6-BF3E-DC46EE3A4B90}" srcId="{E4356A51-6E38-40E5-8899-EB5D7208789A}" destId="{7B21EE9B-8CA6-422F-85BE-8E57FD077ACC}" srcOrd="5" destOrd="0" parTransId="{EFEDA9C8-82AD-4BA9-8816-8A2A38D22025}" sibTransId="{BAB6E454-E5CA-4774-9684-D1CA4A601380}"/>
    <dgm:cxn modelId="{2CDE9A79-B393-4AC4-B825-82BD743BD431}" type="presOf" srcId="{9BDD7667-3320-418B-A82E-BBACB376A26A}" destId="{76B66C0F-F563-49F5-9A2B-6FFB5420042D}" srcOrd="1" destOrd="0" presId="urn:microsoft.com/office/officeart/2008/layout/HorizontalMultiLevelHierarchy"/>
    <dgm:cxn modelId="{2A14E67C-CB1C-4D82-8938-C8286840B9C1}" type="presOf" srcId="{455184E9-ED73-449C-8D58-58A54E50853E}" destId="{977F98A5-8921-4BF9-8E60-AB4990983A49}" srcOrd="0" destOrd="0" presId="urn:microsoft.com/office/officeart/2008/layout/HorizontalMultiLevelHierarchy"/>
    <dgm:cxn modelId="{4C673595-D559-4D54-8FFA-CFF932DD30FD}" type="presOf" srcId="{34F7E648-D96F-4888-82AF-CED8337BEBE1}" destId="{703EFF86-2CB0-4049-941F-8F9592F45C2C}" srcOrd="0" destOrd="0" presId="urn:microsoft.com/office/officeart/2008/layout/HorizontalMultiLevelHierarchy"/>
    <dgm:cxn modelId="{A3DC179D-DB03-4D88-BC7F-F28FB04EBE04}" srcId="{E4356A51-6E38-40E5-8899-EB5D7208789A}" destId="{367DDB72-0303-4C29-9A80-CE7F671146BD}" srcOrd="2" destOrd="0" parTransId="{9BDD7667-3320-418B-A82E-BBACB376A26A}" sibTransId="{C339B991-F39F-4F4F-BE81-E328B6C9DD6D}"/>
    <dgm:cxn modelId="{3442CBA4-29A7-4EA9-86D0-F327A2A5A296}" type="presOf" srcId="{367DDB72-0303-4C29-9A80-CE7F671146BD}" destId="{3FE8931F-D56D-4BD8-A36F-50D65D65869E}" srcOrd="0" destOrd="0" presId="urn:microsoft.com/office/officeart/2008/layout/HorizontalMultiLevelHierarchy"/>
    <dgm:cxn modelId="{291AAAA7-FB5B-4D0F-ADF7-54D9345B01AB}" type="presOf" srcId="{E4356A51-6E38-40E5-8899-EB5D7208789A}" destId="{092F17A8-67C3-4189-BB9A-01B28EF83C3D}" srcOrd="0" destOrd="0" presId="urn:microsoft.com/office/officeart/2008/layout/HorizontalMultiLevelHierarchy"/>
    <dgm:cxn modelId="{BBFD5CAA-4694-40B9-8808-99B95107CB7B}" type="presOf" srcId="{69280095-61BE-44B6-AB24-97070FE16AC1}" destId="{333FC840-370E-432F-98D7-FA35DDA16AD8}" srcOrd="1" destOrd="0" presId="urn:microsoft.com/office/officeart/2008/layout/HorizontalMultiLevelHierarchy"/>
    <dgm:cxn modelId="{BEF04BC1-D998-4EF3-845D-88F15B960C2C}" type="presOf" srcId="{9BDD7667-3320-418B-A82E-BBACB376A26A}" destId="{F99A31D1-BD9E-49BB-A150-C8C3067C8532}" srcOrd="0" destOrd="0" presId="urn:microsoft.com/office/officeart/2008/layout/HorizontalMultiLevelHierarchy"/>
    <dgm:cxn modelId="{EC7E34C6-C08A-43F1-97CB-0552F66DD0DE}" type="presOf" srcId="{03296925-36EB-4681-B771-2371FBE7D041}" destId="{F421F77C-01B7-482A-B3CE-B546C89B613A}" srcOrd="0" destOrd="0" presId="urn:microsoft.com/office/officeart/2008/layout/HorizontalMultiLevelHierarchy"/>
    <dgm:cxn modelId="{FB5EC3DA-7C2F-45ED-BFB9-14605F98F853}" type="presOf" srcId="{259609BE-2755-4EE7-BD93-C6D081A3C112}" destId="{94737C50-2ADA-46FB-96DE-7666998AB8F3}" srcOrd="0" destOrd="0" presId="urn:microsoft.com/office/officeart/2008/layout/HorizontalMultiLevelHierarchy"/>
    <dgm:cxn modelId="{080E4FDE-F4C0-4F5F-9570-76F9B2953945}" srcId="{E4356A51-6E38-40E5-8899-EB5D7208789A}" destId="{C36DDF2E-381A-40DE-A4E0-BBFEE8E0475C}" srcOrd="7" destOrd="0" parTransId="{69280095-61BE-44B6-AB24-97070FE16AC1}" sibTransId="{767E409A-F044-4298-A599-FF5CFD0277CE}"/>
    <dgm:cxn modelId="{7C76B2E6-FA5B-4F7F-A232-CD2C3897F3C3}" type="presOf" srcId="{3C773FBA-7E0A-4357-ACAF-6561DC65895B}" destId="{F2F14002-54FE-41DA-8C42-8E0BF9D9043A}" srcOrd="0" destOrd="0" presId="urn:microsoft.com/office/officeart/2008/layout/HorizontalMultiLevelHierarchy"/>
    <dgm:cxn modelId="{D402EAEB-DDFE-41C8-9A06-3B3E1DB8E83A}" type="presOf" srcId="{B1D84C21-0EBB-4D8C-A9F4-82CF3D098E36}" destId="{A1F613B6-F0BA-4345-BBD4-1192860C5FB8}" srcOrd="0" destOrd="0" presId="urn:microsoft.com/office/officeart/2008/layout/HorizontalMultiLevelHierarchy"/>
    <dgm:cxn modelId="{98BB1FF8-5AD2-4A73-81F3-B294970FC305}" type="presOf" srcId="{EFEDA9C8-82AD-4BA9-8816-8A2A38D22025}" destId="{38786668-6C62-411C-9E01-B0F5D319809D}" srcOrd="1" destOrd="0" presId="urn:microsoft.com/office/officeart/2008/layout/HorizontalMultiLevelHierarchy"/>
    <dgm:cxn modelId="{675D56F8-8EB8-4A9B-AB3E-7D188B5DB97E}" type="presOf" srcId="{D772C7DC-7B83-4994-AE55-F3387265DBD4}" destId="{17DC7E8E-CB3B-4215-911E-F25E2FF02DF0}" srcOrd="1" destOrd="0" presId="urn:microsoft.com/office/officeart/2008/layout/HorizontalMultiLevelHierarchy"/>
    <dgm:cxn modelId="{41E855FB-47ED-43E5-8ACE-7D3EBD74D8D3}" type="presOf" srcId="{69280095-61BE-44B6-AB24-97070FE16AC1}" destId="{E0A9100C-7A63-49AF-883D-40C11E99B607}" srcOrd="0" destOrd="0" presId="urn:microsoft.com/office/officeart/2008/layout/HorizontalMultiLevelHierarchy"/>
    <dgm:cxn modelId="{FBDA58CB-BED6-4749-BAA8-129FFD378DC5}" type="presParOf" srcId="{030BA59D-5AE8-4244-AADC-27DB291971F6}" destId="{2D203FF2-D2DB-4BE1-9F80-211C545DA8FB}" srcOrd="0" destOrd="0" presId="urn:microsoft.com/office/officeart/2008/layout/HorizontalMultiLevelHierarchy"/>
    <dgm:cxn modelId="{765B9759-396C-4354-97F8-228A0DF43FA5}" type="presParOf" srcId="{2D203FF2-D2DB-4BE1-9F80-211C545DA8FB}" destId="{092F17A8-67C3-4189-BB9A-01B28EF83C3D}" srcOrd="0" destOrd="0" presId="urn:microsoft.com/office/officeart/2008/layout/HorizontalMultiLevelHierarchy"/>
    <dgm:cxn modelId="{4ECB12D4-70D8-46F3-90D0-A76170D9F7DB}" type="presParOf" srcId="{2D203FF2-D2DB-4BE1-9F80-211C545DA8FB}" destId="{5B003E34-7E7A-492B-9421-762E5EC14530}" srcOrd="1" destOrd="0" presId="urn:microsoft.com/office/officeart/2008/layout/HorizontalMultiLevelHierarchy"/>
    <dgm:cxn modelId="{F779CC75-5F0B-4296-ADB2-8EE155C57B30}" type="presParOf" srcId="{5B003E34-7E7A-492B-9421-762E5EC14530}" destId="{B7C89BD1-0FC1-46C1-9F48-525F4580226A}" srcOrd="0" destOrd="0" presId="urn:microsoft.com/office/officeart/2008/layout/HorizontalMultiLevelHierarchy"/>
    <dgm:cxn modelId="{6175724E-D963-4AF1-BBFC-2D53361342A1}" type="presParOf" srcId="{B7C89BD1-0FC1-46C1-9F48-525F4580226A}" destId="{17DC7E8E-CB3B-4215-911E-F25E2FF02DF0}" srcOrd="0" destOrd="0" presId="urn:microsoft.com/office/officeart/2008/layout/HorizontalMultiLevelHierarchy"/>
    <dgm:cxn modelId="{EF4CB0E6-CFFC-4A0C-8364-BA4B1E2376FC}" type="presParOf" srcId="{5B003E34-7E7A-492B-9421-762E5EC14530}" destId="{5B1E0565-4ABE-4399-B746-10A52AE9E381}" srcOrd="1" destOrd="0" presId="urn:microsoft.com/office/officeart/2008/layout/HorizontalMultiLevelHierarchy"/>
    <dgm:cxn modelId="{2A8C3F3E-9D21-4C96-A8FF-8B59E20FCAD1}" type="presParOf" srcId="{5B1E0565-4ABE-4399-B746-10A52AE9E381}" destId="{B8EC7A02-4863-4709-9EF3-B03702680492}" srcOrd="0" destOrd="0" presId="urn:microsoft.com/office/officeart/2008/layout/HorizontalMultiLevelHierarchy"/>
    <dgm:cxn modelId="{3A95F19C-A9AF-4A7A-AA80-C5570B6D3547}" type="presParOf" srcId="{5B1E0565-4ABE-4399-B746-10A52AE9E381}" destId="{599E4D05-AB44-4ACE-A0BB-D4BFFBF40998}" srcOrd="1" destOrd="0" presId="urn:microsoft.com/office/officeart/2008/layout/HorizontalMultiLevelHierarchy"/>
    <dgm:cxn modelId="{8D64007A-B63D-4896-8619-363B3CD710F3}" type="presParOf" srcId="{5B003E34-7E7A-492B-9421-762E5EC14530}" destId="{A1F613B6-F0BA-4345-BBD4-1192860C5FB8}" srcOrd="2" destOrd="0" presId="urn:microsoft.com/office/officeart/2008/layout/HorizontalMultiLevelHierarchy"/>
    <dgm:cxn modelId="{AC41F9DA-3A85-484C-97D8-712F2D689F1C}" type="presParOf" srcId="{A1F613B6-F0BA-4345-BBD4-1192860C5FB8}" destId="{47864A38-8C3E-4BA0-8A6D-9C7AD0F0C4A3}" srcOrd="0" destOrd="0" presId="urn:microsoft.com/office/officeart/2008/layout/HorizontalMultiLevelHierarchy"/>
    <dgm:cxn modelId="{3A4B416E-B274-469E-BED4-9B94A7AA758C}" type="presParOf" srcId="{5B003E34-7E7A-492B-9421-762E5EC14530}" destId="{D5F7F675-6931-42F0-AB1D-703D736F3D10}" srcOrd="3" destOrd="0" presId="urn:microsoft.com/office/officeart/2008/layout/HorizontalMultiLevelHierarchy"/>
    <dgm:cxn modelId="{8C1C9E5E-1629-40C1-8088-C5663AD22006}" type="presParOf" srcId="{D5F7F675-6931-42F0-AB1D-703D736F3D10}" destId="{703EFF86-2CB0-4049-941F-8F9592F45C2C}" srcOrd="0" destOrd="0" presId="urn:microsoft.com/office/officeart/2008/layout/HorizontalMultiLevelHierarchy"/>
    <dgm:cxn modelId="{A2641776-5230-46C5-820F-C720C24FA5E2}" type="presParOf" srcId="{D5F7F675-6931-42F0-AB1D-703D736F3D10}" destId="{3ED8F8C8-AFA4-44C9-82A3-0FC8AFB8A527}" srcOrd="1" destOrd="0" presId="urn:microsoft.com/office/officeart/2008/layout/HorizontalMultiLevelHierarchy"/>
    <dgm:cxn modelId="{EE1A0246-DAA3-4252-9E80-B2A0C58326F1}" type="presParOf" srcId="{5B003E34-7E7A-492B-9421-762E5EC14530}" destId="{F99A31D1-BD9E-49BB-A150-C8C3067C8532}" srcOrd="4" destOrd="0" presId="urn:microsoft.com/office/officeart/2008/layout/HorizontalMultiLevelHierarchy"/>
    <dgm:cxn modelId="{4663D5A4-BC21-4A69-BAA7-7881C862A51B}" type="presParOf" srcId="{F99A31D1-BD9E-49BB-A150-C8C3067C8532}" destId="{76B66C0F-F563-49F5-9A2B-6FFB5420042D}" srcOrd="0" destOrd="0" presId="urn:microsoft.com/office/officeart/2008/layout/HorizontalMultiLevelHierarchy"/>
    <dgm:cxn modelId="{1981E568-6103-4CDB-BBC5-5156E343E3AB}" type="presParOf" srcId="{5B003E34-7E7A-492B-9421-762E5EC14530}" destId="{FAB64AB8-AB33-4733-87A1-534D6DA7BA76}" srcOrd="5" destOrd="0" presId="urn:microsoft.com/office/officeart/2008/layout/HorizontalMultiLevelHierarchy"/>
    <dgm:cxn modelId="{6C95A849-A8AC-4749-946E-B79DD34E0E7F}" type="presParOf" srcId="{FAB64AB8-AB33-4733-87A1-534D6DA7BA76}" destId="{3FE8931F-D56D-4BD8-A36F-50D65D65869E}" srcOrd="0" destOrd="0" presId="urn:microsoft.com/office/officeart/2008/layout/HorizontalMultiLevelHierarchy"/>
    <dgm:cxn modelId="{EE34C181-49EF-4DFE-BC86-81AEC90687C1}" type="presParOf" srcId="{FAB64AB8-AB33-4733-87A1-534D6DA7BA76}" destId="{B013C3E1-F880-466B-ADC5-A46F437C8954}" srcOrd="1" destOrd="0" presId="urn:microsoft.com/office/officeart/2008/layout/HorizontalMultiLevelHierarchy"/>
    <dgm:cxn modelId="{234344FF-3E52-4693-B777-A35FCF916D70}" type="presParOf" srcId="{5B003E34-7E7A-492B-9421-762E5EC14530}" destId="{94737C50-2ADA-46FB-96DE-7666998AB8F3}" srcOrd="6" destOrd="0" presId="urn:microsoft.com/office/officeart/2008/layout/HorizontalMultiLevelHierarchy"/>
    <dgm:cxn modelId="{562A5658-8B50-4F3B-8D91-83F66E57B6CC}" type="presParOf" srcId="{94737C50-2ADA-46FB-96DE-7666998AB8F3}" destId="{9D0DB724-58DF-4135-850D-B2B803E3A678}" srcOrd="0" destOrd="0" presId="urn:microsoft.com/office/officeart/2008/layout/HorizontalMultiLevelHierarchy"/>
    <dgm:cxn modelId="{7E62F12E-28B4-475D-BEE3-06BF3DFA009E}" type="presParOf" srcId="{5B003E34-7E7A-492B-9421-762E5EC14530}" destId="{CDCF9F75-1ECB-4451-9968-A0741FE22E13}" srcOrd="7" destOrd="0" presId="urn:microsoft.com/office/officeart/2008/layout/HorizontalMultiLevelHierarchy"/>
    <dgm:cxn modelId="{7BE9983C-F9EC-4E09-B4C0-D5DFAD041BAD}" type="presParOf" srcId="{CDCF9F75-1ECB-4451-9968-A0741FE22E13}" destId="{977F98A5-8921-4BF9-8E60-AB4990983A49}" srcOrd="0" destOrd="0" presId="urn:microsoft.com/office/officeart/2008/layout/HorizontalMultiLevelHierarchy"/>
    <dgm:cxn modelId="{0C781516-90A6-4CAC-97C7-1566E78652EC}" type="presParOf" srcId="{CDCF9F75-1ECB-4451-9968-A0741FE22E13}" destId="{9EEE968C-9E8E-44AA-8330-5A224A7A7A7A}" srcOrd="1" destOrd="0" presId="urn:microsoft.com/office/officeart/2008/layout/HorizontalMultiLevelHierarchy"/>
    <dgm:cxn modelId="{87ED7FE2-AD4B-4AFC-96A7-43B1A075236A}" type="presParOf" srcId="{5B003E34-7E7A-492B-9421-762E5EC14530}" destId="{F421F77C-01B7-482A-B3CE-B546C89B613A}" srcOrd="8" destOrd="0" presId="urn:microsoft.com/office/officeart/2008/layout/HorizontalMultiLevelHierarchy"/>
    <dgm:cxn modelId="{8CBCC1A4-FC5A-47F2-BAB9-E241AB196C6A}" type="presParOf" srcId="{F421F77C-01B7-482A-B3CE-B546C89B613A}" destId="{B6C6AEEB-D787-4143-A0B5-C9F1B96EECD2}" srcOrd="0" destOrd="0" presId="urn:microsoft.com/office/officeart/2008/layout/HorizontalMultiLevelHierarchy"/>
    <dgm:cxn modelId="{0F47AF91-0C21-469F-B8D4-49B8126270F9}" type="presParOf" srcId="{5B003E34-7E7A-492B-9421-762E5EC14530}" destId="{D8C8AE09-8118-400D-BB20-FA3C846DA6C5}" srcOrd="9" destOrd="0" presId="urn:microsoft.com/office/officeart/2008/layout/HorizontalMultiLevelHierarchy"/>
    <dgm:cxn modelId="{49C9D9EE-A5AA-49E9-875A-F8D5A18DDDA0}" type="presParOf" srcId="{D8C8AE09-8118-400D-BB20-FA3C846DA6C5}" destId="{B0D74666-F279-4BBB-9EE8-6473E0BC24D2}" srcOrd="0" destOrd="0" presId="urn:microsoft.com/office/officeart/2008/layout/HorizontalMultiLevelHierarchy"/>
    <dgm:cxn modelId="{604517A8-3C43-4EF5-8403-A82E525265F1}" type="presParOf" srcId="{D8C8AE09-8118-400D-BB20-FA3C846DA6C5}" destId="{D1F10DD6-0F50-44C0-9351-EE935BC8A0AA}" srcOrd="1" destOrd="0" presId="urn:microsoft.com/office/officeart/2008/layout/HorizontalMultiLevelHierarchy"/>
    <dgm:cxn modelId="{6173C3A6-A6FE-4FAE-866E-4BF85FA1D2D4}" type="presParOf" srcId="{5B003E34-7E7A-492B-9421-762E5EC14530}" destId="{54B7C7A4-9851-47E9-B941-69ECBC99AA52}" srcOrd="10" destOrd="0" presId="urn:microsoft.com/office/officeart/2008/layout/HorizontalMultiLevelHierarchy"/>
    <dgm:cxn modelId="{59DF53D0-7C9B-4D67-A1EC-AF90B131DEC9}" type="presParOf" srcId="{54B7C7A4-9851-47E9-B941-69ECBC99AA52}" destId="{38786668-6C62-411C-9E01-B0F5D319809D}" srcOrd="0" destOrd="0" presId="urn:microsoft.com/office/officeart/2008/layout/HorizontalMultiLevelHierarchy"/>
    <dgm:cxn modelId="{D0D4DC83-9401-4363-B2F2-10BDE0E936CF}" type="presParOf" srcId="{5B003E34-7E7A-492B-9421-762E5EC14530}" destId="{82A2B668-B15A-4413-B426-951715FA7FF2}" srcOrd="11" destOrd="0" presId="urn:microsoft.com/office/officeart/2008/layout/HorizontalMultiLevelHierarchy"/>
    <dgm:cxn modelId="{06EE1AB0-2B56-4076-B502-E32FE9BB4257}" type="presParOf" srcId="{82A2B668-B15A-4413-B426-951715FA7FF2}" destId="{D3C7E3EE-0617-4CC7-90C4-A43202AC3CD3}" srcOrd="0" destOrd="0" presId="urn:microsoft.com/office/officeart/2008/layout/HorizontalMultiLevelHierarchy"/>
    <dgm:cxn modelId="{34F25045-7D21-4E1C-9E80-13BEA36FD169}" type="presParOf" srcId="{82A2B668-B15A-4413-B426-951715FA7FF2}" destId="{27FEF448-F838-4C58-A115-5515C2997B51}" srcOrd="1" destOrd="0" presId="urn:microsoft.com/office/officeart/2008/layout/HorizontalMultiLevelHierarchy"/>
    <dgm:cxn modelId="{2E84F69E-B6C6-492D-9B15-3FBDCC9426DF}" type="presParOf" srcId="{5B003E34-7E7A-492B-9421-762E5EC14530}" destId="{F2F14002-54FE-41DA-8C42-8E0BF9D9043A}" srcOrd="12" destOrd="0" presId="urn:microsoft.com/office/officeart/2008/layout/HorizontalMultiLevelHierarchy"/>
    <dgm:cxn modelId="{5CB364F1-AE65-4909-8EF6-733A45858222}" type="presParOf" srcId="{F2F14002-54FE-41DA-8C42-8E0BF9D9043A}" destId="{EDE00560-0DD0-4894-A824-6AC527297E1E}" srcOrd="0" destOrd="0" presId="urn:microsoft.com/office/officeart/2008/layout/HorizontalMultiLevelHierarchy"/>
    <dgm:cxn modelId="{6A49B9F5-BC16-499A-AD0A-A897DF0B5C77}" type="presParOf" srcId="{5B003E34-7E7A-492B-9421-762E5EC14530}" destId="{1D2A5EFE-D2EE-40AE-A674-FA9DADA995D1}" srcOrd="13" destOrd="0" presId="urn:microsoft.com/office/officeart/2008/layout/HorizontalMultiLevelHierarchy"/>
    <dgm:cxn modelId="{A0160165-DDDE-4C19-AA15-1517A5896144}" type="presParOf" srcId="{1D2A5EFE-D2EE-40AE-A674-FA9DADA995D1}" destId="{44010029-95E5-4CA3-9FB1-73F0CACE7ECF}" srcOrd="0" destOrd="0" presId="urn:microsoft.com/office/officeart/2008/layout/HorizontalMultiLevelHierarchy"/>
    <dgm:cxn modelId="{B422F821-9026-41B0-9D0B-260FAAF6B048}" type="presParOf" srcId="{1D2A5EFE-D2EE-40AE-A674-FA9DADA995D1}" destId="{6FE788E6-58BA-4D9D-9147-A82A80323178}" srcOrd="1" destOrd="0" presId="urn:microsoft.com/office/officeart/2008/layout/HorizontalMultiLevelHierarchy"/>
    <dgm:cxn modelId="{B24123A4-5BDF-46BA-8F89-22D48A17ED9A}" type="presParOf" srcId="{5B003E34-7E7A-492B-9421-762E5EC14530}" destId="{E0A9100C-7A63-49AF-883D-40C11E99B607}" srcOrd="14" destOrd="0" presId="urn:microsoft.com/office/officeart/2008/layout/HorizontalMultiLevelHierarchy"/>
    <dgm:cxn modelId="{FC57D200-0D18-48BE-9F4E-40E3DD4B618E}" type="presParOf" srcId="{E0A9100C-7A63-49AF-883D-40C11E99B607}" destId="{333FC840-370E-432F-98D7-FA35DDA16AD8}" srcOrd="0" destOrd="0" presId="urn:microsoft.com/office/officeart/2008/layout/HorizontalMultiLevelHierarchy"/>
    <dgm:cxn modelId="{E6CEBC0C-AAD7-4EFE-9BC4-2857CBEDDA40}" type="presParOf" srcId="{5B003E34-7E7A-492B-9421-762E5EC14530}" destId="{D41FC286-1B74-49F1-8F60-7EB225659992}" srcOrd="15" destOrd="0" presId="urn:microsoft.com/office/officeart/2008/layout/HorizontalMultiLevelHierarchy"/>
    <dgm:cxn modelId="{4FC02D33-DB6A-47DC-8613-F233C34AA3ED}" type="presParOf" srcId="{D41FC286-1B74-49F1-8F60-7EB225659992}" destId="{CF7E2204-F638-4E54-92AB-09470F030E32}" srcOrd="0" destOrd="0" presId="urn:microsoft.com/office/officeart/2008/layout/HorizontalMultiLevelHierarchy"/>
    <dgm:cxn modelId="{AAE236F4-6025-4BE1-BC03-507C6E9BF16F}" type="presParOf" srcId="{D41FC286-1B74-49F1-8F60-7EB225659992}" destId="{3A7720C3-7E0D-49C3-B3E1-6CA7405BC6F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3A40AD-52BC-4B0C-AFE5-30EAD553E89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3E47234-1A41-45A9-B2C3-E8AB73BD3587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Data Frame</a:t>
          </a:r>
        </a:p>
      </dgm:t>
    </dgm:pt>
    <dgm:pt modelId="{0BBFE36C-E566-4DC0-BCC3-C49FA8A3B12F}" type="parTrans" cxnId="{0081E572-6E4E-42CC-AEC9-9ECCF0A7935D}">
      <dgm:prSet/>
      <dgm:spPr/>
      <dgm:t>
        <a:bodyPr/>
        <a:lstStyle/>
        <a:p>
          <a:endParaRPr lang="fr-FR"/>
        </a:p>
      </dgm:t>
    </dgm:pt>
    <dgm:pt modelId="{453766D3-67E1-42ED-8DB7-F61F5B389DBF}" type="sibTrans" cxnId="{0081E572-6E4E-42CC-AEC9-9ECCF0A7935D}">
      <dgm:prSet/>
      <dgm:spPr/>
      <dgm:t>
        <a:bodyPr/>
        <a:lstStyle/>
        <a:p>
          <a:endParaRPr lang="fr-FR"/>
        </a:p>
      </dgm:t>
    </dgm:pt>
    <dgm:pt modelId="{1B2AA59F-DAB2-4DB4-82D4-6FC5317D99A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1800" b="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Merged</a:t>
          </a:r>
          <a:r>
            <a:rPr lang="fr-FR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fr-FR" sz="1800" b="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Cleaned</a:t>
          </a:r>
          <a:r>
            <a:rPr lang="fr-FR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fr-FR" sz="1800" b="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Splitted</a:t>
          </a:r>
          <a:r>
            <a:rPr lang="fr-FR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(</a:t>
          </a:r>
          <a:r>
            <a:rPr lang="fr-FR" sz="1800" b="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Taxonomy</a:t>
          </a:r>
          <a:r>
            <a:rPr lang="fr-FR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)</a:t>
          </a:r>
        </a:p>
      </dgm:t>
    </dgm:pt>
    <dgm:pt modelId="{FC03660A-B163-4FD2-9CB7-9DA7B25F6792}" type="parTrans" cxnId="{FB540786-42BB-45AA-9D4E-B468924CDE26}">
      <dgm:prSet/>
      <dgm:spPr/>
      <dgm:t>
        <a:bodyPr/>
        <a:lstStyle/>
        <a:p>
          <a:endParaRPr lang="fr-FR" b="1"/>
        </a:p>
      </dgm:t>
    </dgm:pt>
    <dgm:pt modelId="{6A68B439-0082-4025-B758-C9B08EED6FB2}" type="sibTrans" cxnId="{FB540786-42BB-45AA-9D4E-B468924CDE26}">
      <dgm:prSet/>
      <dgm:spPr/>
      <dgm:t>
        <a:bodyPr/>
        <a:lstStyle/>
        <a:p>
          <a:endParaRPr lang="fr-FR"/>
        </a:p>
      </dgm:t>
    </dgm:pt>
    <dgm:pt modelId="{E4B0DD5B-73D2-4155-A735-8528B13CCA17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1800" b="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Market</a:t>
          </a:r>
          <a:endParaRPr lang="fr-FR" sz="1800" b="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51B9DA2-DC03-4169-81D8-160CB157D088}" type="parTrans" cxnId="{A75260B2-C3B6-4B6D-AC03-4A246794C97B}">
      <dgm:prSet custT="1"/>
      <dgm:spPr/>
      <dgm:t>
        <a:bodyPr/>
        <a:lstStyle/>
        <a:p>
          <a:endParaRPr lang="fr-FR" sz="1050" b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CE60F16-EB54-4DD4-8F73-4AF4C5CE0E39}" type="sibTrans" cxnId="{A75260B2-C3B6-4B6D-AC03-4A246794C97B}">
      <dgm:prSet/>
      <dgm:spPr/>
      <dgm:t>
        <a:bodyPr/>
        <a:lstStyle/>
        <a:p>
          <a:endParaRPr lang="fr-FR"/>
        </a:p>
      </dgm:t>
    </dgm:pt>
    <dgm:pt modelId="{A4821472-3EC0-4C0F-A0F7-3A7610E0E199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Chanel</a:t>
          </a:r>
        </a:p>
      </dgm:t>
    </dgm:pt>
    <dgm:pt modelId="{A432F0BB-A6A4-41A8-B4A5-D30A2E229839}" type="parTrans" cxnId="{BD793756-EDD1-417F-8802-90DB26EC562B}">
      <dgm:prSet custT="1"/>
      <dgm:spPr/>
      <dgm:t>
        <a:bodyPr/>
        <a:lstStyle/>
        <a:p>
          <a:endParaRPr lang="fr-FR" sz="900" b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CB07D19-CE3C-4AED-B003-A611AC982E1D}" type="sibTrans" cxnId="{BD793756-EDD1-417F-8802-90DB26EC562B}">
      <dgm:prSet/>
      <dgm:spPr/>
      <dgm:t>
        <a:bodyPr/>
        <a:lstStyle/>
        <a:p>
          <a:endParaRPr lang="fr-FR"/>
        </a:p>
      </dgm:t>
    </dgm:pt>
    <dgm:pt modelId="{E4AB05A0-275E-484A-BC60-860052595FCF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1800" b="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Merged</a:t>
          </a:r>
          <a:endParaRPr lang="fr-FR" sz="1800" b="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8B97D7D-B7BF-4531-860D-CDDC8561C82A}" type="parTrans" cxnId="{8789F3A3-41A0-4819-8225-8E071B36CF07}">
      <dgm:prSet/>
      <dgm:spPr/>
      <dgm:t>
        <a:bodyPr/>
        <a:lstStyle/>
        <a:p>
          <a:endParaRPr lang="fr-FR" b="1"/>
        </a:p>
      </dgm:t>
    </dgm:pt>
    <dgm:pt modelId="{10BB8D07-ECA1-43E8-9FA5-01B15E2B2A51}" type="sibTrans" cxnId="{8789F3A3-41A0-4819-8225-8E071B36CF07}">
      <dgm:prSet/>
      <dgm:spPr/>
      <dgm:t>
        <a:bodyPr/>
        <a:lstStyle/>
        <a:p>
          <a:endParaRPr lang="fr-FR"/>
        </a:p>
      </dgm:t>
    </dgm:pt>
    <dgm:pt modelId="{2F5521CD-351C-4781-83B7-24B420EC0FCA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Final</a:t>
          </a:r>
        </a:p>
      </dgm:t>
    </dgm:pt>
    <dgm:pt modelId="{DC49F81D-C544-406A-8110-A43DF73E14B5}" type="parTrans" cxnId="{C78E2AE3-AB7F-4AEC-B54D-C5043C468156}">
      <dgm:prSet/>
      <dgm:spPr/>
      <dgm:t>
        <a:bodyPr/>
        <a:lstStyle/>
        <a:p>
          <a:endParaRPr lang="fr-FR" b="1"/>
        </a:p>
      </dgm:t>
    </dgm:pt>
    <dgm:pt modelId="{0C4DFE45-09B4-46D9-862B-EDBB8E854B28}" type="sibTrans" cxnId="{C78E2AE3-AB7F-4AEC-B54D-C5043C468156}">
      <dgm:prSet/>
      <dgm:spPr/>
      <dgm:t>
        <a:bodyPr/>
        <a:lstStyle/>
        <a:p>
          <a:endParaRPr lang="fr-FR"/>
        </a:p>
      </dgm:t>
    </dgm:pt>
    <dgm:pt modelId="{73762B55-8402-4347-96DE-65D29E4605B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1800" b="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Merged</a:t>
          </a:r>
          <a:r>
            <a:rPr lang="fr-FR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fr-FR" sz="1800" b="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Cleaned</a:t>
          </a:r>
          <a:r>
            <a:rPr lang="fr-FR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fr-FR" sz="1800" b="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Splitted</a:t>
          </a:r>
          <a:r>
            <a:rPr lang="fr-FR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fr-FR" sz="1800" b="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Aggreagated</a:t>
          </a:r>
          <a:endParaRPr lang="fr-FR" sz="1800" b="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5C298DF-5E52-48CF-87BE-2A0C9BF6D20E}" type="parTrans" cxnId="{15E1137C-07A7-4534-91B4-F89BAB7E1FFC}">
      <dgm:prSet/>
      <dgm:spPr/>
      <dgm:t>
        <a:bodyPr/>
        <a:lstStyle/>
        <a:p>
          <a:endParaRPr lang="fr-FR" b="1"/>
        </a:p>
      </dgm:t>
    </dgm:pt>
    <dgm:pt modelId="{B6CD6EF8-0EBE-4F1F-A0C1-0DAD37CBAB61}" type="sibTrans" cxnId="{15E1137C-07A7-4534-91B4-F89BAB7E1FFC}">
      <dgm:prSet/>
      <dgm:spPr/>
      <dgm:t>
        <a:bodyPr/>
        <a:lstStyle/>
        <a:p>
          <a:endParaRPr lang="fr-FR"/>
        </a:p>
      </dgm:t>
    </dgm:pt>
    <dgm:pt modelId="{5F87C7DE-9329-44C8-8D78-86847E799989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Platform</a:t>
          </a:r>
        </a:p>
      </dgm:t>
    </dgm:pt>
    <dgm:pt modelId="{C3CB717C-6292-4CAA-88A4-691D575C47B8}" type="parTrans" cxnId="{90334BC3-7F7F-40F9-AE45-E71866C25A4D}">
      <dgm:prSet custT="1"/>
      <dgm:spPr/>
      <dgm:t>
        <a:bodyPr/>
        <a:lstStyle/>
        <a:p>
          <a:endParaRPr lang="fr-FR" sz="700" b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6B90401-0158-47F9-B0B8-08CA2AA3ADCF}" type="sibTrans" cxnId="{90334BC3-7F7F-40F9-AE45-E71866C25A4D}">
      <dgm:prSet/>
      <dgm:spPr/>
      <dgm:t>
        <a:bodyPr/>
        <a:lstStyle/>
        <a:p>
          <a:endParaRPr lang="fr-FR"/>
        </a:p>
      </dgm:t>
    </dgm:pt>
    <dgm:pt modelId="{C6D2FF30-EB63-49FB-8B57-2361E6F20020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Destination</a:t>
          </a:r>
        </a:p>
      </dgm:t>
    </dgm:pt>
    <dgm:pt modelId="{2AD12457-4097-41CA-A81B-D70A192F266A}" type="parTrans" cxnId="{EF2DE363-8AD0-46EE-95F9-F14AD1591509}">
      <dgm:prSet custT="1"/>
      <dgm:spPr/>
      <dgm:t>
        <a:bodyPr/>
        <a:lstStyle/>
        <a:p>
          <a:endParaRPr lang="fr-FR" sz="700" b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5DCC343-4111-43A9-9EFB-765BFF6B3AB5}" type="sibTrans" cxnId="{EF2DE363-8AD0-46EE-95F9-F14AD1591509}">
      <dgm:prSet/>
      <dgm:spPr/>
      <dgm:t>
        <a:bodyPr/>
        <a:lstStyle/>
        <a:p>
          <a:endParaRPr lang="fr-FR"/>
        </a:p>
      </dgm:t>
    </dgm:pt>
    <dgm:pt modelId="{7BB56FB4-BEAE-4BCF-99DB-B3B79E864907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Objective</a:t>
          </a:r>
        </a:p>
      </dgm:t>
    </dgm:pt>
    <dgm:pt modelId="{1D270EF5-244A-4B7C-8F72-1FE2FA708CA3}" type="parTrans" cxnId="{BEF8A29B-8CA8-4A91-A1D0-0F852DD38365}">
      <dgm:prSet custT="1"/>
      <dgm:spPr/>
      <dgm:t>
        <a:bodyPr/>
        <a:lstStyle/>
        <a:p>
          <a:endParaRPr lang="fr-FR" sz="700" b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560C86C-47C1-4BEB-AC10-2332FE190B96}" type="sibTrans" cxnId="{BEF8A29B-8CA8-4A91-A1D0-0F852DD38365}">
      <dgm:prSet/>
      <dgm:spPr/>
      <dgm:t>
        <a:bodyPr/>
        <a:lstStyle/>
        <a:p>
          <a:endParaRPr lang="fr-FR"/>
        </a:p>
      </dgm:t>
    </dgm:pt>
    <dgm:pt modelId="{549C12EB-5B0B-4EA4-AE9C-14A5D8892D86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Product type</a:t>
          </a:r>
        </a:p>
      </dgm:t>
    </dgm:pt>
    <dgm:pt modelId="{DF1550A6-0CFA-474C-9F5C-005CDCB5DD86}" type="parTrans" cxnId="{E876729A-C2DD-4873-9010-AD0C7EC2C8B5}">
      <dgm:prSet custT="1"/>
      <dgm:spPr/>
      <dgm:t>
        <a:bodyPr/>
        <a:lstStyle/>
        <a:p>
          <a:endParaRPr lang="fr-FR" sz="700" b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A16AC67-5098-4A29-8B0D-48796D30FD49}" type="sibTrans" cxnId="{E876729A-C2DD-4873-9010-AD0C7EC2C8B5}">
      <dgm:prSet/>
      <dgm:spPr/>
      <dgm:t>
        <a:bodyPr/>
        <a:lstStyle/>
        <a:p>
          <a:endParaRPr lang="fr-FR"/>
        </a:p>
      </dgm:t>
    </dgm:pt>
    <dgm:pt modelId="{EEFF53B4-23E1-4D31-91FB-124E4865ECA4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 err="1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Splitted</a:t>
          </a:r>
          <a:r>
            <a:rPr lang="fr-FR" sz="1800" b="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+ Mesure </a:t>
          </a:r>
          <a:r>
            <a:rPr lang="fr-FR" sz="1800" b="0" kern="1200" dirty="0" err="1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metrics</a:t>
          </a:r>
          <a:endParaRPr lang="fr-FR" sz="1800" b="0" kern="1200" dirty="0">
            <a:solidFill>
              <a:schemeClr val="tx1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370CA350-7861-4A88-907F-5CF397B36A86}" type="parTrans" cxnId="{0E7AF8B4-11E8-47C9-A3F2-145A35F4F8F5}">
      <dgm:prSet/>
      <dgm:spPr/>
      <dgm:t>
        <a:bodyPr/>
        <a:lstStyle/>
        <a:p>
          <a:endParaRPr lang="fr-FR"/>
        </a:p>
      </dgm:t>
    </dgm:pt>
    <dgm:pt modelId="{36CF09D2-E67D-476E-9577-59668E2EA824}" type="sibTrans" cxnId="{0E7AF8B4-11E8-47C9-A3F2-145A35F4F8F5}">
      <dgm:prSet/>
      <dgm:spPr/>
      <dgm:t>
        <a:bodyPr/>
        <a:lstStyle/>
        <a:p>
          <a:endParaRPr lang="fr-FR"/>
        </a:p>
      </dgm:t>
    </dgm:pt>
    <dgm:pt modelId="{34B17EF2-3DCE-4652-BCF1-01009B4EB3DE}" type="pres">
      <dgm:prSet presAssocID="{093A40AD-52BC-4B0C-AFE5-30EAD553E89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F814A5A-528A-44A3-B44D-95A229D64382}" type="pres">
      <dgm:prSet presAssocID="{43E47234-1A41-45A9-B2C3-E8AB73BD3587}" presName="root1" presStyleCnt="0"/>
      <dgm:spPr/>
    </dgm:pt>
    <dgm:pt modelId="{AE465EA9-7FBF-4C1B-B339-3C1908D3B3D7}" type="pres">
      <dgm:prSet presAssocID="{43E47234-1A41-45A9-B2C3-E8AB73BD3587}" presName="LevelOneTextNode" presStyleLbl="node0" presStyleIdx="0" presStyleCnt="2" custScaleY="81889">
        <dgm:presLayoutVars>
          <dgm:chPref val="3"/>
        </dgm:presLayoutVars>
      </dgm:prSet>
      <dgm:spPr/>
    </dgm:pt>
    <dgm:pt modelId="{3555EAD0-196F-49B5-89B4-59802656E089}" type="pres">
      <dgm:prSet presAssocID="{43E47234-1A41-45A9-B2C3-E8AB73BD3587}" presName="level2hierChild" presStyleCnt="0"/>
      <dgm:spPr/>
    </dgm:pt>
    <dgm:pt modelId="{57569702-5B8B-4E72-9A05-384DF94A8CDD}" type="pres">
      <dgm:prSet presAssocID="{FC03660A-B163-4FD2-9CB7-9DA7B25F6792}" presName="conn2-1" presStyleLbl="parChTrans1D2" presStyleIdx="0" presStyleCnt="4"/>
      <dgm:spPr/>
    </dgm:pt>
    <dgm:pt modelId="{40FFF715-2C8A-4D97-936D-CA2B362452B7}" type="pres">
      <dgm:prSet presAssocID="{FC03660A-B163-4FD2-9CB7-9DA7B25F6792}" presName="connTx" presStyleLbl="parChTrans1D2" presStyleIdx="0" presStyleCnt="4"/>
      <dgm:spPr/>
    </dgm:pt>
    <dgm:pt modelId="{04D66DA9-AB5A-465C-B643-B3AEFF58ACE9}" type="pres">
      <dgm:prSet presAssocID="{1B2AA59F-DAB2-4DB4-82D4-6FC5317D99A8}" presName="root2" presStyleCnt="0"/>
      <dgm:spPr/>
    </dgm:pt>
    <dgm:pt modelId="{BE4E008F-D9A4-45DF-BF76-EFC75A3C000E}" type="pres">
      <dgm:prSet presAssocID="{1B2AA59F-DAB2-4DB4-82D4-6FC5317D99A8}" presName="LevelTwoTextNode" presStyleLbl="node2" presStyleIdx="0" presStyleCnt="4" custScaleY="84723" custLinFactNeighborX="1910" custLinFactNeighborY="56639">
        <dgm:presLayoutVars>
          <dgm:chPref val="3"/>
        </dgm:presLayoutVars>
      </dgm:prSet>
      <dgm:spPr/>
    </dgm:pt>
    <dgm:pt modelId="{9578CF58-7D3B-4DA7-8F90-C6789A14B7B3}" type="pres">
      <dgm:prSet presAssocID="{1B2AA59F-DAB2-4DB4-82D4-6FC5317D99A8}" presName="level3hierChild" presStyleCnt="0"/>
      <dgm:spPr/>
    </dgm:pt>
    <dgm:pt modelId="{5C2425D3-E5DF-4F38-9DAA-3F2A03651D33}" type="pres">
      <dgm:prSet presAssocID="{E51B9DA2-DC03-4169-81D8-160CB157D088}" presName="conn2-1" presStyleLbl="parChTrans1D3" presStyleIdx="0" presStyleCnt="6"/>
      <dgm:spPr/>
    </dgm:pt>
    <dgm:pt modelId="{EEB78272-6C14-4C80-9CD2-B726A57143C5}" type="pres">
      <dgm:prSet presAssocID="{E51B9DA2-DC03-4169-81D8-160CB157D088}" presName="connTx" presStyleLbl="parChTrans1D3" presStyleIdx="0" presStyleCnt="6"/>
      <dgm:spPr/>
    </dgm:pt>
    <dgm:pt modelId="{2756986B-BBA1-4557-9FCA-13F20977ED6E}" type="pres">
      <dgm:prSet presAssocID="{E4B0DD5B-73D2-4155-A735-8528B13CCA17}" presName="root2" presStyleCnt="0"/>
      <dgm:spPr/>
    </dgm:pt>
    <dgm:pt modelId="{600F2DBC-B23B-42D4-B13A-1EE0AEC79F0F}" type="pres">
      <dgm:prSet presAssocID="{E4B0DD5B-73D2-4155-A735-8528B13CCA17}" presName="LevelTwoTextNode" presStyleLbl="node3" presStyleIdx="0" presStyleCnt="6" custScaleY="43218">
        <dgm:presLayoutVars>
          <dgm:chPref val="3"/>
        </dgm:presLayoutVars>
      </dgm:prSet>
      <dgm:spPr/>
    </dgm:pt>
    <dgm:pt modelId="{1C70112B-A27F-4E3E-9CBF-046B114E1BD6}" type="pres">
      <dgm:prSet presAssocID="{E4B0DD5B-73D2-4155-A735-8528B13CCA17}" presName="level3hierChild" presStyleCnt="0"/>
      <dgm:spPr/>
    </dgm:pt>
    <dgm:pt modelId="{C331F7AF-A261-486C-A01B-8BE258A470E9}" type="pres">
      <dgm:prSet presAssocID="{A432F0BB-A6A4-41A8-B4A5-D30A2E229839}" presName="conn2-1" presStyleLbl="parChTrans1D3" presStyleIdx="1" presStyleCnt="6"/>
      <dgm:spPr/>
    </dgm:pt>
    <dgm:pt modelId="{6A4959FE-CAB2-4569-A924-3F19B8C8C5EB}" type="pres">
      <dgm:prSet presAssocID="{A432F0BB-A6A4-41A8-B4A5-D30A2E229839}" presName="connTx" presStyleLbl="parChTrans1D3" presStyleIdx="1" presStyleCnt="6"/>
      <dgm:spPr/>
    </dgm:pt>
    <dgm:pt modelId="{9095C8AF-F1EC-4272-BBB8-6512A9A27035}" type="pres">
      <dgm:prSet presAssocID="{A4821472-3EC0-4C0F-A0F7-3A7610E0E199}" presName="root2" presStyleCnt="0"/>
      <dgm:spPr/>
    </dgm:pt>
    <dgm:pt modelId="{C4736178-CC07-4F56-A3FA-6027236F4133}" type="pres">
      <dgm:prSet presAssocID="{A4821472-3EC0-4C0F-A0F7-3A7610E0E199}" presName="LevelTwoTextNode" presStyleLbl="node3" presStyleIdx="1" presStyleCnt="6" custScaleY="43218">
        <dgm:presLayoutVars>
          <dgm:chPref val="3"/>
        </dgm:presLayoutVars>
      </dgm:prSet>
      <dgm:spPr/>
    </dgm:pt>
    <dgm:pt modelId="{C147EB83-B5FB-4F0E-B976-D2FACC4E3B95}" type="pres">
      <dgm:prSet presAssocID="{A4821472-3EC0-4C0F-A0F7-3A7610E0E199}" presName="level3hierChild" presStyleCnt="0"/>
      <dgm:spPr/>
    </dgm:pt>
    <dgm:pt modelId="{1DD67454-8275-4C50-AF58-0B7C662A086B}" type="pres">
      <dgm:prSet presAssocID="{C3CB717C-6292-4CAA-88A4-691D575C47B8}" presName="conn2-1" presStyleLbl="parChTrans1D3" presStyleIdx="2" presStyleCnt="6"/>
      <dgm:spPr/>
    </dgm:pt>
    <dgm:pt modelId="{CDF31A65-7717-424F-8579-6E638487E934}" type="pres">
      <dgm:prSet presAssocID="{C3CB717C-6292-4CAA-88A4-691D575C47B8}" presName="connTx" presStyleLbl="parChTrans1D3" presStyleIdx="2" presStyleCnt="6"/>
      <dgm:spPr/>
    </dgm:pt>
    <dgm:pt modelId="{53A14774-194D-4551-8BF3-7C83C9D51D40}" type="pres">
      <dgm:prSet presAssocID="{5F87C7DE-9329-44C8-8D78-86847E799989}" presName="root2" presStyleCnt="0"/>
      <dgm:spPr/>
    </dgm:pt>
    <dgm:pt modelId="{75AD2F19-6B15-48F8-8BC7-7EB347B4A4D2}" type="pres">
      <dgm:prSet presAssocID="{5F87C7DE-9329-44C8-8D78-86847E799989}" presName="LevelTwoTextNode" presStyleLbl="node3" presStyleIdx="2" presStyleCnt="6" custScaleY="43218">
        <dgm:presLayoutVars>
          <dgm:chPref val="3"/>
        </dgm:presLayoutVars>
      </dgm:prSet>
      <dgm:spPr/>
    </dgm:pt>
    <dgm:pt modelId="{136FD4F7-4CBC-42BA-89BF-605154F5BB05}" type="pres">
      <dgm:prSet presAssocID="{5F87C7DE-9329-44C8-8D78-86847E799989}" presName="level3hierChild" presStyleCnt="0"/>
      <dgm:spPr/>
    </dgm:pt>
    <dgm:pt modelId="{E9FB61EF-AE96-43C3-81F9-C7ED1AF846DA}" type="pres">
      <dgm:prSet presAssocID="{2AD12457-4097-41CA-A81B-D70A192F266A}" presName="conn2-1" presStyleLbl="parChTrans1D3" presStyleIdx="3" presStyleCnt="6"/>
      <dgm:spPr/>
    </dgm:pt>
    <dgm:pt modelId="{4666E89C-E1AE-4F94-9B99-7D4CCAF88D40}" type="pres">
      <dgm:prSet presAssocID="{2AD12457-4097-41CA-A81B-D70A192F266A}" presName="connTx" presStyleLbl="parChTrans1D3" presStyleIdx="3" presStyleCnt="6"/>
      <dgm:spPr/>
    </dgm:pt>
    <dgm:pt modelId="{34069853-3676-47B0-AFF1-C39B1A65B2C8}" type="pres">
      <dgm:prSet presAssocID="{C6D2FF30-EB63-49FB-8B57-2361E6F20020}" presName="root2" presStyleCnt="0"/>
      <dgm:spPr/>
    </dgm:pt>
    <dgm:pt modelId="{FCCF3C2A-89D7-44A9-892F-0833CD6DD853}" type="pres">
      <dgm:prSet presAssocID="{C6D2FF30-EB63-49FB-8B57-2361E6F20020}" presName="LevelTwoTextNode" presStyleLbl="node3" presStyleIdx="3" presStyleCnt="6" custScaleY="43218">
        <dgm:presLayoutVars>
          <dgm:chPref val="3"/>
        </dgm:presLayoutVars>
      </dgm:prSet>
      <dgm:spPr/>
    </dgm:pt>
    <dgm:pt modelId="{8E854BAC-3389-4649-AD6D-C4EC97D1751B}" type="pres">
      <dgm:prSet presAssocID="{C6D2FF30-EB63-49FB-8B57-2361E6F20020}" presName="level3hierChild" presStyleCnt="0"/>
      <dgm:spPr/>
    </dgm:pt>
    <dgm:pt modelId="{3014657A-B368-42D8-A5DD-D5360627BB61}" type="pres">
      <dgm:prSet presAssocID="{1D270EF5-244A-4B7C-8F72-1FE2FA708CA3}" presName="conn2-1" presStyleLbl="parChTrans1D3" presStyleIdx="4" presStyleCnt="6"/>
      <dgm:spPr/>
    </dgm:pt>
    <dgm:pt modelId="{539DA53B-642A-4AB2-9926-A8050A10CA05}" type="pres">
      <dgm:prSet presAssocID="{1D270EF5-244A-4B7C-8F72-1FE2FA708CA3}" presName="connTx" presStyleLbl="parChTrans1D3" presStyleIdx="4" presStyleCnt="6"/>
      <dgm:spPr/>
    </dgm:pt>
    <dgm:pt modelId="{266550DC-D7AD-4261-92DB-EE72E5E64BA0}" type="pres">
      <dgm:prSet presAssocID="{7BB56FB4-BEAE-4BCF-99DB-B3B79E864907}" presName="root2" presStyleCnt="0"/>
      <dgm:spPr/>
    </dgm:pt>
    <dgm:pt modelId="{C5D22193-DBC4-431E-B30D-16CF9EBD5185}" type="pres">
      <dgm:prSet presAssocID="{7BB56FB4-BEAE-4BCF-99DB-B3B79E864907}" presName="LevelTwoTextNode" presStyleLbl="node3" presStyleIdx="4" presStyleCnt="6" custScaleY="43218">
        <dgm:presLayoutVars>
          <dgm:chPref val="3"/>
        </dgm:presLayoutVars>
      </dgm:prSet>
      <dgm:spPr/>
    </dgm:pt>
    <dgm:pt modelId="{8E6B51FB-9EA4-4498-8927-D984312BC3D5}" type="pres">
      <dgm:prSet presAssocID="{7BB56FB4-BEAE-4BCF-99DB-B3B79E864907}" presName="level3hierChild" presStyleCnt="0"/>
      <dgm:spPr/>
    </dgm:pt>
    <dgm:pt modelId="{92459F4C-FBFB-4AF6-ACD1-39A23A5219E3}" type="pres">
      <dgm:prSet presAssocID="{DF1550A6-0CFA-474C-9F5C-005CDCB5DD86}" presName="conn2-1" presStyleLbl="parChTrans1D3" presStyleIdx="5" presStyleCnt="6"/>
      <dgm:spPr/>
    </dgm:pt>
    <dgm:pt modelId="{9E01D0D0-288C-48B2-B6D6-C144A0F9ACF8}" type="pres">
      <dgm:prSet presAssocID="{DF1550A6-0CFA-474C-9F5C-005CDCB5DD86}" presName="connTx" presStyleLbl="parChTrans1D3" presStyleIdx="5" presStyleCnt="6"/>
      <dgm:spPr/>
    </dgm:pt>
    <dgm:pt modelId="{78C8A08D-3964-4748-89E2-69D346B2C8D8}" type="pres">
      <dgm:prSet presAssocID="{549C12EB-5B0B-4EA4-AE9C-14A5D8892D86}" presName="root2" presStyleCnt="0"/>
      <dgm:spPr/>
    </dgm:pt>
    <dgm:pt modelId="{8698F002-8CDF-4CF3-81B5-DCB4399C90CC}" type="pres">
      <dgm:prSet presAssocID="{549C12EB-5B0B-4EA4-AE9C-14A5D8892D86}" presName="LevelTwoTextNode" presStyleLbl="node3" presStyleIdx="5" presStyleCnt="6" custScaleY="43218">
        <dgm:presLayoutVars>
          <dgm:chPref val="3"/>
        </dgm:presLayoutVars>
      </dgm:prSet>
      <dgm:spPr/>
    </dgm:pt>
    <dgm:pt modelId="{7361FB9F-BE7E-42CD-BED7-EB6D37BC256B}" type="pres">
      <dgm:prSet presAssocID="{549C12EB-5B0B-4EA4-AE9C-14A5D8892D86}" presName="level3hierChild" presStyleCnt="0"/>
      <dgm:spPr/>
    </dgm:pt>
    <dgm:pt modelId="{31C8B30E-7BC9-4E04-A3B3-421A46D1A433}" type="pres">
      <dgm:prSet presAssocID="{E8B97D7D-B7BF-4531-860D-CDDC8561C82A}" presName="conn2-1" presStyleLbl="parChTrans1D2" presStyleIdx="1" presStyleCnt="4"/>
      <dgm:spPr/>
    </dgm:pt>
    <dgm:pt modelId="{005D4C21-2A4C-48A6-8999-6D0135955FB3}" type="pres">
      <dgm:prSet presAssocID="{E8B97D7D-B7BF-4531-860D-CDDC8561C82A}" presName="connTx" presStyleLbl="parChTrans1D2" presStyleIdx="1" presStyleCnt="4"/>
      <dgm:spPr/>
    </dgm:pt>
    <dgm:pt modelId="{9C769BEC-0E95-4BC0-B0A1-805ABB46A759}" type="pres">
      <dgm:prSet presAssocID="{E4AB05A0-275E-484A-BC60-860052595FCF}" presName="root2" presStyleCnt="0"/>
      <dgm:spPr/>
    </dgm:pt>
    <dgm:pt modelId="{2161EDCA-B4E3-409C-9B7D-D0AFE9ABA2FA}" type="pres">
      <dgm:prSet presAssocID="{E4AB05A0-275E-484A-BC60-860052595FCF}" presName="LevelTwoTextNode" presStyleLbl="node2" presStyleIdx="1" presStyleCnt="4" custScaleX="99466" custScaleY="69626" custLinFactY="-50183" custLinFactNeighborX="1508" custLinFactNeighborY="-100000">
        <dgm:presLayoutVars>
          <dgm:chPref val="3"/>
        </dgm:presLayoutVars>
      </dgm:prSet>
      <dgm:spPr/>
    </dgm:pt>
    <dgm:pt modelId="{B45926ED-B833-452A-91C8-083200A0CD0A}" type="pres">
      <dgm:prSet presAssocID="{E4AB05A0-275E-484A-BC60-860052595FCF}" presName="level3hierChild" presStyleCnt="0"/>
      <dgm:spPr/>
    </dgm:pt>
    <dgm:pt modelId="{A7B4976F-0FBC-4F67-A33F-6DD6AE83BF78}" type="pres">
      <dgm:prSet presAssocID="{35C298DF-5E52-48CF-87BE-2A0C9BF6D20E}" presName="conn2-1" presStyleLbl="parChTrans1D2" presStyleIdx="2" presStyleCnt="4"/>
      <dgm:spPr/>
    </dgm:pt>
    <dgm:pt modelId="{ABA2BFDB-8B5E-4720-93B5-ACDA362508A5}" type="pres">
      <dgm:prSet presAssocID="{35C298DF-5E52-48CF-87BE-2A0C9BF6D20E}" presName="connTx" presStyleLbl="parChTrans1D2" presStyleIdx="2" presStyleCnt="4"/>
      <dgm:spPr/>
    </dgm:pt>
    <dgm:pt modelId="{A0A4E09F-2507-4F28-ABE3-4339ADB5999B}" type="pres">
      <dgm:prSet presAssocID="{73762B55-8402-4347-96DE-65D29E4605B8}" presName="root2" presStyleCnt="0"/>
      <dgm:spPr/>
    </dgm:pt>
    <dgm:pt modelId="{0D88E90E-8A68-4A2B-AAD0-B231906C2600}" type="pres">
      <dgm:prSet presAssocID="{73762B55-8402-4347-96DE-65D29E4605B8}" presName="LevelTwoTextNode" presStyleLbl="node2" presStyleIdx="2" presStyleCnt="4" custScaleY="81586" custLinFactNeighborX="-88" custLinFactNeighborY="-3670">
        <dgm:presLayoutVars>
          <dgm:chPref val="3"/>
        </dgm:presLayoutVars>
      </dgm:prSet>
      <dgm:spPr/>
    </dgm:pt>
    <dgm:pt modelId="{F39997C4-F027-4244-9EBA-FB2124B76C04}" type="pres">
      <dgm:prSet presAssocID="{73762B55-8402-4347-96DE-65D29E4605B8}" presName="level3hierChild" presStyleCnt="0"/>
      <dgm:spPr/>
    </dgm:pt>
    <dgm:pt modelId="{B95A0C54-059D-4633-B80A-A1F1E9D80DE7}" type="pres">
      <dgm:prSet presAssocID="{DC49F81D-C544-406A-8110-A43DF73E14B5}" presName="conn2-1" presStyleLbl="parChTrans1D2" presStyleIdx="3" presStyleCnt="4"/>
      <dgm:spPr/>
    </dgm:pt>
    <dgm:pt modelId="{DF99951A-7F91-4BB5-A449-15D449F39B36}" type="pres">
      <dgm:prSet presAssocID="{DC49F81D-C544-406A-8110-A43DF73E14B5}" presName="connTx" presStyleLbl="parChTrans1D2" presStyleIdx="3" presStyleCnt="4"/>
      <dgm:spPr/>
    </dgm:pt>
    <dgm:pt modelId="{51D35CC7-46C0-4AB2-994E-5DFDA7869C78}" type="pres">
      <dgm:prSet presAssocID="{2F5521CD-351C-4781-83B7-24B420EC0FCA}" presName="root2" presStyleCnt="0"/>
      <dgm:spPr/>
    </dgm:pt>
    <dgm:pt modelId="{F3D83CAF-427D-475A-9EF1-CECA43FE93BB}" type="pres">
      <dgm:prSet presAssocID="{2F5521CD-351C-4781-83B7-24B420EC0FCA}" presName="LevelTwoTextNode" presStyleLbl="node2" presStyleIdx="3" presStyleCnt="4" custScaleY="68056" custLinFactNeighborX="-801" custLinFactNeighborY="8972">
        <dgm:presLayoutVars>
          <dgm:chPref val="3"/>
        </dgm:presLayoutVars>
      </dgm:prSet>
      <dgm:spPr/>
    </dgm:pt>
    <dgm:pt modelId="{B1C83DF8-2F74-4312-A591-1C8AF56DF883}" type="pres">
      <dgm:prSet presAssocID="{2F5521CD-351C-4781-83B7-24B420EC0FCA}" presName="level3hierChild" presStyleCnt="0"/>
      <dgm:spPr/>
    </dgm:pt>
    <dgm:pt modelId="{5A5469B9-3D54-404D-9480-BD8DC7DAC7C0}" type="pres">
      <dgm:prSet presAssocID="{EEFF53B4-23E1-4D31-91FB-124E4865ECA4}" presName="root1" presStyleCnt="0"/>
      <dgm:spPr/>
    </dgm:pt>
    <dgm:pt modelId="{69504A4F-C3F3-4D08-AFE4-42D0589679D2}" type="pres">
      <dgm:prSet presAssocID="{EEFF53B4-23E1-4D31-91FB-124E4865ECA4}" presName="LevelOneTextNode" presStyleLbl="node0" presStyleIdx="1" presStyleCnt="2" custScaleX="102017" custScaleY="56674" custLinFactX="100000" custLinFactNeighborX="182600" custLinFactNeighborY="34380">
        <dgm:presLayoutVars>
          <dgm:chPref val="3"/>
        </dgm:presLayoutVars>
      </dgm:prSet>
      <dgm:spPr/>
    </dgm:pt>
    <dgm:pt modelId="{2E63E02F-223E-43FC-832E-283B88040218}" type="pres">
      <dgm:prSet presAssocID="{EEFF53B4-23E1-4D31-91FB-124E4865ECA4}" presName="level2hierChild" presStyleCnt="0"/>
      <dgm:spPr/>
    </dgm:pt>
  </dgm:ptLst>
  <dgm:cxnLst>
    <dgm:cxn modelId="{77FE9500-DE60-446B-B78A-D006A6FBF901}" type="presOf" srcId="{E8B97D7D-B7BF-4531-860D-CDDC8561C82A}" destId="{31C8B30E-7BC9-4E04-A3B3-421A46D1A433}" srcOrd="0" destOrd="0" presId="urn:microsoft.com/office/officeart/2005/8/layout/hierarchy2"/>
    <dgm:cxn modelId="{79F4F306-BDE0-411F-9C05-A4F58ECA4AFE}" type="presOf" srcId="{43E47234-1A41-45A9-B2C3-E8AB73BD3587}" destId="{AE465EA9-7FBF-4C1B-B339-3C1908D3B3D7}" srcOrd="0" destOrd="0" presId="urn:microsoft.com/office/officeart/2005/8/layout/hierarchy2"/>
    <dgm:cxn modelId="{ECD94208-1DD6-48AE-A94F-BC6581024E4B}" type="presOf" srcId="{1D270EF5-244A-4B7C-8F72-1FE2FA708CA3}" destId="{3014657A-B368-42D8-A5DD-D5360627BB61}" srcOrd="0" destOrd="0" presId="urn:microsoft.com/office/officeart/2005/8/layout/hierarchy2"/>
    <dgm:cxn modelId="{8B6D2E0E-36A0-4AA6-A2C2-CA68661158B7}" type="presOf" srcId="{DF1550A6-0CFA-474C-9F5C-005CDCB5DD86}" destId="{9E01D0D0-288C-48B2-B6D6-C144A0F9ACF8}" srcOrd="1" destOrd="0" presId="urn:microsoft.com/office/officeart/2005/8/layout/hierarchy2"/>
    <dgm:cxn modelId="{2E1F220F-5A67-4FBA-9AE5-8F7EF98CD942}" type="presOf" srcId="{E4B0DD5B-73D2-4155-A735-8528B13CCA17}" destId="{600F2DBC-B23B-42D4-B13A-1EE0AEC79F0F}" srcOrd="0" destOrd="0" presId="urn:microsoft.com/office/officeart/2005/8/layout/hierarchy2"/>
    <dgm:cxn modelId="{F854991E-2435-4801-8942-B01C612EE7FA}" type="presOf" srcId="{FC03660A-B163-4FD2-9CB7-9DA7B25F6792}" destId="{40FFF715-2C8A-4D97-936D-CA2B362452B7}" srcOrd="1" destOrd="0" presId="urn:microsoft.com/office/officeart/2005/8/layout/hierarchy2"/>
    <dgm:cxn modelId="{BC93D32F-D463-460E-A0A7-371AF97110AD}" type="presOf" srcId="{C3CB717C-6292-4CAA-88A4-691D575C47B8}" destId="{CDF31A65-7717-424F-8579-6E638487E934}" srcOrd="1" destOrd="0" presId="urn:microsoft.com/office/officeart/2005/8/layout/hierarchy2"/>
    <dgm:cxn modelId="{B871035D-ED6B-438D-B61C-762535698444}" type="presOf" srcId="{E51B9DA2-DC03-4169-81D8-160CB157D088}" destId="{EEB78272-6C14-4C80-9CD2-B726A57143C5}" srcOrd="1" destOrd="0" presId="urn:microsoft.com/office/officeart/2005/8/layout/hierarchy2"/>
    <dgm:cxn modelId="{78525D41-72C7-449F-B3F2-DAF55F8CD186}" type="presOf" srcId="{1B2AA59F-DAB2-4DB4-82D4-6FC5317D99A8}" destId="{BE4E008F-D9A4-45DF-BF76-EFC75A3C000E}" srcOrd="0" destOrd="0" presId="urn:microsoft.com/office/officeart/2005/8/layout/hierarchy2"/>
    <dgm:cxn modelId="{1CFDEB61-F9DB-460D-9E9C-32D4C2CDF628}" type="presOf" srcId="{5F87C7DE-9329-44C8-8D78-86847E799989}" destId="{75AD2F19-6B15-48F8-8BC7-7EB347B4A4D2}" srcOrd="0" destOrd="0" presId="urn:microsoft.com/office/officeart/2005/8/layout/hierarchy2"/>
    <dgm:cxn modelId="{EF2DE363-8AD0-46EE-95F9-F14AD1591509}" srcId="{1B2AA59F-DAB2-4DB4-82D4-6FC5317D99A8}" destId="{C6D2FF30-EB63-49FB-8B57-2361E6F20020}" srcOrd="3" destOrd="0" parTransId="{2AD12457-4097-41CA-A81B-D70A192F266A}" sibTransId="{C5DCC343-4111-43A9-9EFB-765BFF6B3AB5}"/>
    <dgm:cxn modelId="{DFEAE463-B025-4B41-BB94-E3F02F37A119}" type="presOf" srcId="{2AD12457-4097-41CA-A81B-D70A192F266A}" destId="{4666E89C-E1AE-4F94-9B99-7D4CCAF88D40}" srcOrd="1" destOrd="0" presId="urn:microsoft.com/office/officeart/2005/8/layout/hierarchy2"/>
    <dgm:cxn modelId="{C8607066-3FF5-48B0-9334-311E6922EBF7}" type="presOf" srcId="{E8B97D7D-B7BF-4531-860D-CDDC8561C82A}" destId="{005D4C21-2A4C-48A6-8999-6D0135955FB3}" srcOrd="1" destOrd="0" presId="urn:microsoft.com/office/officeart/2005/8/layout/hierarchy2"/>
    <dgm:cxn modelId="{EEE6804A-340F-4408-B7E2-E378305A2EEE}" type="presOf" srcId="{C3CB717C-6292-4CAA-88A4-691D575C47B8}" destId="{1DD67454-8275-4C50-AF58-0B7C662A086B}" srcOrd="0" destOrd="0" presId="urn:microsoft.com/office/officeart/2005/8/layout/hierarchy2"/>
    <dgm:cxn modelId="{A9DFF050-B7BD-4A58-ABD8-580F2B8A1FE1}" type="presOf" srcId="{2AD12457-4097-41CA-A81B-D70A192F266A}" destId="{E9FB61EF-AE96-43C3-81F9-C7ED1AF846DA}" srcOrd="0" destOrd="0" presId="urn:microsoft.com/office/officeart/2005/8/layout/hierarchy2"/>
    <dgm:cxn modelId="{D99E1351-A33B-4F86-B3E7-791F2A487D01}" type="presOf" srcId="{A432F0BB-A6A4-41A8-B4A5-D30A2E229839}" destId="{C331F7AF-A261-486C-A01B-8BE258A470E9}" srcOrd="0" destOrd="0" presId="urn:microsoft.com/office/officeart/2005/8/layout/hierarchy2"/>
    <dgm:cxn modelId="{0081E572-6E4E-42CC-AEC9-9ECCF0A7935D}" srcId="{093A40AD-52BC-4B0C-AFE5-30EAD553E89F}" destId="{43E47234-1A41-45A9-B2C3-E8AB73BD3587}" srcOrd="0" destOrd="0" parTransId="{0BBFE36C-E566-4DC0-BCC3-C49FA8A3B12F}" sibTransId="{453766D3-67E1-42ED-8DB7-F61F5B389DBF}"/>
    <dgm:cxn modelId="{BD793756-EDD1-417F-8802-90DB26EC562B}" srcId="{1B2AA59F-DAB2-4DB4-82D4-6FC5317D99A8}" destId="{A4821472-3EC0-4C0F-A0F7-3A7610E0E199}" srcOrd="1" destOrd="0" parTransId="{A432F0BB-A6A4-41A8-B4A5-D30A2E229839}" sibTransId="{ECB07D19-CE3C-4AED-B003-A611AC982E1D}"/>
    <dgm:cxn modelId="{DB348C59-7CCF-44D3-B143-BBC1D80F17DD}" type="presOf" srcId="{EEFF53B4-23E1-4D31-91FB-124E4865ECA4}" destId="{69504A4F-C3F3-4D08-AFE4-42D0589679D2}" srcOrd="0" destOrd="0" presId="urn:microsoft.com/office/officeart/2005/8/layout/hierarchy2"/>
    <dgm:cxn modelId="{18623E7B-C4F9-4AD5-B19D-5B60370E55FA}" type="presOf" srcId="{E51B9DA2-DC03-4169-81D8-160CB157D088}" destId="{5C2425D3-E5DF-4F38-9DAA-3F2A03651D33}" srcOrd="0" destOrd="0" presId="urn:microsoft.com/office/officeart/2005/8/layout/hierarchy2"/>
    <dgm:cxn modelId="{15E1137C-07A7-4534-91B4-F89BAB7E1FFC}" srcId="{43E47234-1A41-45A9-B2C3-E8AB73BD3587}" destId="{73762B55-8402-4347-96DE-65D29E4605B8}" srcOrd="2" destOrd="0" parTransId="{35C298DF-5E52-48CF-87BE-2A0C9BF6D20E}" sibTransId="{B6CD6EF8-0EBE-4F1F-A0C1-0DAD37CBAB61}"/>
    <dgm:cxn modelId="{70F9C27D-3F9A-41DB-BA9F-0547576C92F7}" type="presOf" srcId="{1D270EF5-244A-4B7C-8F72-1FE2FA708CA3}" destId="{539DA53B-642A-4AB2-9926-A8050A10CA05}" srcOrd="1" destOrd="0" presId="urn:microsoft.com/office/officeart/2005/8/layout/hierarchy2"/>
    <dgm:cxn modelId="{FB540786-42BB-45AA-9D4E-B468924CDE26}" srcId="{43E47234-1A41-45A9-B2C3-E8AB73BD3587}" destId="{1B2AA59F-DAB2-4DB4-82D4-6FC5317D99A8}" srcOrd="0" destOrd="0" parTransId="{FC03660A-B163-4FD2-9CB7-9DA7B25F6792}" sibTransId="{6A68B439-0082-4025-B758-C9B08EED6FB2}"/>
    <dgm:cxn modelId="{2828478A-8D7F-465A-8EE7-569DDCC3F16F}" type="presOf" srcId="{2F5521CD-351C-4781-83B7-24B420EC0FCA}" destId="{F3D83CAF-427D-475A-9EF1-CECA43FE93BB}" srcOrd="0" destOrd="0" presId="urn:microsoft.com/office/officeart/2005/8/layout/hierarchy2"/>
    <dgm:cxn modelId="{5003DD8C-50D1-40DB-AA73-919DDB057239}" type="presOf" srcId="{35C298DF-5E52-48CF-87BE-2A0C9BF6D20E}" destId="{ABA2BFDB-8B5E-4720-93B5-ACDA362508A5}" srcOrd="1" destOrd="0" presId="urn:microsoft.com/office/officeart/2005/8/layout/hierarchy2"/>
    <dgm:cxn modelId="{2D0B268F-0DFA-4FDC-B279-A1D11CED7BBC}" type="presOf" srcId="{7BB56FB4-BEAE-4BCF-99DB-B3B79E864907}" destId="{C5D22193-DBC4-431E-B30D-16CF9EBD5185}" srcOrd="0" destOrd="0" presId="urn:microsoft.com/office/officeart/2005/8/layout/hierarchy2"/>
    <dgm:cxn modelId="{13855097-E22D-4F77-A428-595547142F34}" type="presOf" srcId="{73762B55-8402-4347-96DE-65D29E4605B8}" destId="{0D88E90E-8A68-4A2B-AAD0-B231906C2600}" srcOrd="0" destOrd="0" presId="urn:microsoft.com/office/officeart/2005/8/layout/hierarchy2"/>
    <dgm:cxn modelId="{A3E42398-BDBA-4CDC-A36F-DD45F6319C59}" type="presOf" srcId="{DC49F81D-C544-406A-8110-A43DF73E14B5}" destId="{DF99951A-7F91-4BB5-A449-15D449F39B36}" srcOrd="1" destOrd="0" presId="urn:microsoft.com/office/officeart/2005/8/layout/hierarchy2"/>
    <dgm:cxn modelId="{E876729A-C2DD-4873-9010-AD0C7EC2C8B5}" srcId="{1B2AA59F-DAB2-4DB4-82D4-6FC5317D99A8}" destId="{549C12EB-5B0B-4EA4-AE9C-14A5D8892D86}" srcOrd="5" destOrd="0" parTransId="{DF1550A6-0CFA-474C-9F5C-005CDCB5DD86}" sibTransId="{AA16AC67-5098-4A29-8B0D-48796D30FD49}"/>
    <dgm:cxn modelId="{BEF8A29B-8CA8-4A91-A1D0-0F852DD38365}" srcId="{1B2AA59F-DAB2-4DB4-82D4-6FC5317D99A8}" destId="{7BB56FB4-BEAE-4BCF-99DB-B3B79E864907}" srcOrd="4" destOrd="0" parTransId="{1D270EF5-244A-4B7C-8F72-1FE2FA708CA3}" sibTransId="{A560C86C-47C1-4BEB-AC10-2332FE190B96}"/>
    <dgm:cxn modelId="{8789F3A3-41A0-4819-8225-8E071B36CF07}" srcId="{43E47234-1A41-45A9-B2C3-E8AB73BD3587}" destId="{E4AB05A0-275E-484A-BC60-860052595FCF}" srcOrd="1" destOrd="0" parTransId="{E8B97D7D-B7BF-4531-860D-CDDC8561C82A}" sibTransId="{10BB8D07-ECA1-43E8-9FA5-01B15E2B2A51}"/>
    <dgm:cxn modelId="{17CA01AA-2A7B-41AE-8894-0DD48C5E0F3A}" type="presOf" srcId="{35C298DF-5E52-48CF-87BE-2A0C9BF6D20E}" destId="{A7B4976F-0FBC-4F67-A33F-6DD6AE83BF78}" srcOrd="0" destOrd="0" presId="urn:microsoft.com/office/officeart/2005/8/layout/hierarchy2"/>
    <dgm:cxn modelId="{A75260B2-C3B6-4B6D-AC03-4A246794C97B}" srcId="{1B2AA59F-DAB2-4DB4-82D4-6FC5317D99A8}" destId="{E4B0DD5B-73D2-4155-A735-8528B13CCA17}" srcOrd="0" destOrd="0" parTransId="{E51B9DA2-DC03-4169-81D8-160CB157D088}" sibTransId="{5CE60F16-EB54-4DD4-8F73-4AF4C5CE0E39}"/>
    <dgm:cxn modelId="{0E7AF8B4-11E8-47C9-A3F2-145A35F4F8F5}" srcId="{093A40AD-52BC-4B0C-AFE5-30EAD553E89F}" destId="{EEFF53B4-23E1-4D31-91FB-124E4865ECA4}" srcOrd="1" destOrd="0" parTransId="{370CA350-7861-4A88-907F-5CF397B36A86}" sibTransId="{36CF09D2-E67D-476E-9577-59668E2EA824}"/>
    <dgm:cxn modelId="{A5F831B5-B345-49E3-9460-6FA94E800EFE}" type="presOf" srcId="{549C12EB-5B0B-4EA4-AE9C-14A5D8892D86}" destId="{8698F002-8CDF-4CF3-81B5-DCB4399C90CC}" srcOrd="0" destOrd="0" presId="urn:microsoft.com/office/officeart/2005/8/layout/hierarchy2"/>
    <dgm:cxn modelId="{7E4AC0B5-593A-450E-B72E-098A579B9984}" type="presOf" srcId="{A432F0BB-A6A4-41A8-B4A5-D30A2E229839}" destId="{6A4959FE-CAB2-4569-A924-3F19B8C8C5EB}" srcOrd="1" destOrd="0" presId="urn:microsoft.com/office/officeart/2005/8/layout/hierarchy2"/>
    <dgm:cxn modelId="{BA2517B8-7456-4730-9931-AFB53268E705}" type="presOf" srcId="{DF1550A6-0CFA-474C-9F5C-005CDCB5DD86}" destId="{92459F4C-FBFB-4AF6-ACD1-39A23A5219E3}" srcOrd="0" destOrd="0" presId="urn:microsoft.com/office/officeart/2005/8/layout/hierarchy2"/>
    <dgm:cxn modelId="{AE2D27BD-F0B5-45A3-9708-587054A96CED}" type="presOf" srcId="{FC03660A-B163-4FD2-9CB7-9DA7B25F6792}" destId="{57569702-5B8B-4E72-9A05-384DF94A8CDD}" srcOrd="0" destOrd="0" presId="urn:microsoft.com/office/officeart/2005/8/layout/hierarchy2"/>
    <dgm:cxn modelId="{F7BF21C2-DB21-45E7-BBEB-7078E863FA2A}" type="presOf" srcId="{E4AB05A0-275E-484A-BC60-860052595FCF}" destId="{2161EDCA-B4E3-409C-9B7D-D0AFE9ABA2FA}" srcOrd="0" destOrd="0" presId="urn:microsoft.com/office/officeart/2005/8/layout/hierarchy2"/>
    <dgm:cxn modelId="{90334BC3-7F7F-40F9-AE45-E71866C25A4D}" srcId="{1B2AA59F-DAB2-4DB4-82D4-6FC5317D99A8}" destId="{5F87C7DE-9329-44C8-8D78-86847E799989}" srcOrd="2" destOrd="0" parTransId="{C3CB717C-6292-4CAA-88A4-691D575C47B8}" sibTransId="{06B90401-0158-47F9-B0B8-08CA2AA3ADCF}"/>
    <dgm:cxn modelId="{D7D8B8C4-0613-4DF6-89A5-07CC54D71138}" type="presOf" srcId="{093A40AD-52BC-4B0C-AFE5-30EAD553E89F}" destId="{34B17EF2-3DCE-4652-BCF1-01009B4EB3DE}" srcOrd="0" destOrd="0" presId="urn:microsoft.com/office/officeart/2005/8/layout/hierarchy2"/>
    <dgm:cxn modelId="{E42D0DC5-F10A-4815-B85E-5BE08A88D255}" type="presOf" srcId="{A4821472-3EC0-4C0F-A0F7-3A7610E0E199}" destId="{C4736178-CC07-4F56-A3FA-6027236F4133}" srcOrd="0" destOrd="0" presId="urn:microsoft.com/office/officeart/2005/8/layout/hierarchy2"/>
    <dgm:cxn modelId="{C78E2AE3-AB7F-4AEC-B54D-C5043C468156}" srcId="{43E47234-1A41-45A9-B2C3-E8AB73BD3587}" destId="{2F5521CD-351C-4781-83B7-24B420EC0FCA}" srcOrd="3" destOrd="0" parTransId="{DC49F81D-C544-406A-8110-A43DF73E14B5}" sibTransId="{0C4DFE45-09B4-46D9-862B-EDBB8E854B28}"/>
    <dgm:cxn modelId="{DCC3F0E4-6F05-4E9F-97FB-20D2B19AB282}" type="presOf" srcId="{DC49F81D-C544-406A-8110-A43DF73E14B5}" destId="{B95A0C54-059D-4633-B80A-A1F1E9D80DE7}" srcOrd="0" destOrd="0" presId="urn:microsoft.com/office/officeart/2005/8/layout/hierarchy2"/>
    <dgm:cxn modelId="{16AF77F1-9035-45D9-A2B1-351F9280F5F2}" type="presOf" srcId="{C6D2FF30-EB63-49FB-8B57-2361E6F20020}" destId="{FCCF3C2A-89D7-44A9-892F-0833CD6DD853}" srcOrd="0" destOrd="0" presId="urn:microsoft.com/office/officeart/2005/8/layout/hierarchy2"/>
    <dgm:cxn modelId="{59C5F988-B580-4BEA-ACF8-CC0CF285C50C}" type="presParOf" srcId="{34B17EF2-3DCE-4652-BCF1-01009B4EB3DE}" destId="{1F814A5A-528A-44A3-B44D-95A229D64382}" srcOrd="0" destOrd="0" presId="urn:microsoft.com/office/officeart/2005/8/layout/hierarchy2"/>
    <dgm:cxn modelId="{58F540AD-AAD5-4AE1-B012-4C720B39F852}" type="presParOf" srcId="{1F814A5A-528A-44A3-B44D-95A229D64382}" destId="{AE465EA9-7FBF-4C1B-B339-3C1908D3B3D7}" srcOrd="0" destOrd="0" presId="urn:microsoft.com/office/officeart/2005/8/layout/hierarchy2"/>
    <dgm:cxn modelId="{73D9C44B-1C78-49D1-8E2E-71C1D4999534}" type="presParOf" srcId="{1F814A5A-528A-44A3-B44D-95A229D64382}" destId="{3555EAD0-196F-49B5-89B4-59802656E089}" srcOrd="1" destOrd="0" presId="urn:microsoft.com/office/officeart/2005/8/layout/hierarchy2"/>
    <dgm:cxn modelId="{D11F7AFA-EA1D-4A21-BC74-6BD0746188F9}" type="presParOf" srcId="{3555EAD0-196F-49B5-89B4-59802656E089}" destId="{57569702-5B8B-4E72-9A05-384DF94A8CDD}" srcOrd="0" destOrd="0" presId="urn:microsoft.com/office/officeart/2005/8/layout/hierarchy2"/>
    <dgm:cxn modelId="{D2517652-1196-4058-90C2-7717E7FC908A}" type="presParOf" srcId="{57569702-5B8B-4E72-9A05-384DF94A8CDD}" destId="{40FFF715-2C8A-4D97-936D-CA2B362452B7}" srcOrd="0" destOrd="0" presId="urn:microsoft.com/office/officeart/2005/8/layout/hierarchy2"/>
    <dgm:cxn modelId="{88558428-F351-40FA-8D6E-35B28A2030AC}" type="presParOf" srcId="{3555EAD0-196F-49B5-89B4-59802656E089}" destId="{04D66DA9-AB5A-465C-B643-B3AEFF58ACE9}" srcOrd="1" destOrd="0" presId="urn:microsoft.com/office/officeart/2005/8/layout/hierarchy2"/>
    <dgm:cxn modelId="{8A037BA6-01C3-4FAD-977A-D5DC045B819C}" type="presParOf" srcId="{04D66DA9-AB5A-465C-B643-B3AEFF58ACE9}" destId="{BE4E008F-D9A4-45DF-BF76-EFC75A3C000E}" srcOrd="0" destOrd="0" presId="urn:microsoft.com/office/officeart/2005/8/layout/hierarchy2"/>
    <dgm:cxn modelId="{3F0A20B7-7011-48CE-A9E9-D227227AFDD6}" type="presParOf" srcId="{04D66DA9-AB5A-465C-B643-B3AEFF58ACE9}" destId="{9578CF58-7D3B-4DA7-8F90-C6789A14B7B3}" srcOrd="1" destOrd="0" presId="urn:microsoft.com/office/officeart/2005/8/layout/hierarchy2"/>
    <dgm:cxn modelId="{0B06C5E1-447D-4B96-AC34-1C919739F72B}" type="presParOf" srcId="{9578CF58-7D3B-4DA7-8F90-C6789A14B7B3}" destId="{5C2425D3-E5DF-4F38-9DAA-3F2A03651D33}" srcOrd="0" destOrd="0" presId="urn:microsoft.com/office/officeart/2005/8/layout/hierarchy2"/>
    <dgm:cxn modelId="{BD800E1B-7FBF-4DD2-AE1C-A1B31B8540C4}" type="presParOf" srcId="{5C2425D3-E5DF-4F38-9DAA-3F2A03651D33}" destId="{EEB78272-6C14-4C80-9CD2-B726A57143C5}" srcOrd="0" destOrd="0" presId="urn:microsoft.com/office/officeart/2005/8/layout/hierarchy2"/>
    <dgm:cxn modelId="{59652F91-4943-46E3-8712-BB1847343D3C}" type="presParOf" srcId="{9578CF58-7D3B-4DA7-8F90-C6789A14B7B3}" destId="{2756986B-BBA1-4557-9FCA-13F20977ED6E}" srcOrd="1" destOrd="0" presId="urn:microsoft.com/office/officeart/2005/8/layout/hierarchy2"/>
    <dgm:cxn modelId="{3EA33DB7-91E8-48A7-B82E-6BACF105A1CE}" type="presParOf" srcId="{2756986B-BBA1-4557-9FCA-13F20977ED6E}" destId="{600F2DBC-B23B-42D4-B13A-1EE0AEC79F0F}" srcOrd="0" destOrd="0" presId="urn:microsoft.com/office/officeart/2005/8/layout/hierarchy2"/>
    <dgm:cxn modelId="{09CC08CB-339F-4693-81B8-87F3CF186A2C}" type="presParOf" srcId="{2756986B-BBA1-4557-9FCA-13F20977ED6E}" destId="{1C70112B-A27F-4E3E-9CBF-046B114E1BD6}" srcOrd="1" destOrd="0" presId="urn:microsoft.com/office/officeart/2005/8/layout/hierarchy2"/>
    <dgm:cxn modelId="{A45C3260-713B-4777-9588-625BD6B0B2F6}" type="presParOf" srcId="{9578CF58-7D3B-4DA7-8F90-C6789A14B7B3}" destId="{C331F7AF-A261-486C-A01B-8BE258A470E9}" srcOrd="2" destOrd="0" presId="urn:microsoft.com/office/officeart/2005/8/layout/hierarchy2"/>
    <dgm:cxn modelId="{4C4DED1D-0C69-45AC-AB7B-AF5A9439A4CF}" type="presParOf" srcId="{C331F7AF-A261-486C-A01B-8BE258A470E9}" destId="{6A4959FE-CAB2-4569-A924-3F19B8C8C5EB}" srcOrd="0" destOrd="0" presId="urn:microsoft.com/office/officeart/2005/8/layout/hierarchy2"/>
    <dgm:cxn modelId="{FC2153EF-C34B-4C38-BE5A-BBD1D65C0CF3}" type="presParOf" srcId="{9578CF58-7D3B-4DA7-8F90-C6789A14B7B3}" destId="{9095C8AF-F1EC-4272-BBB8-6512A9A27035}" srcOrd="3" destOrd="0" presId="urn:microsoft.com/office/officeart/2005/8/layout/hierarchy2"/>
    <dgm:cxn modelId="{E48B07F1-A3AA-426D-BD4F-E2177BD34AA6}" type="presParOf" srcId="{9095C8AF-F1EC-4272-BBB8-6512A9A27035}" destId="{C4736178-CC07-4F56-A3FA-6027236F4133}" srcOrd="0" destOrd="0" presId="urn:microsoft.com/office/officeart/2005/8/layout/hierarchy2"/>
    <dgm:cxn modelId="{AA3205D3-47BA-4C89-8511-A475BBA6E2E0}" type="presParOf" srcId="{9095C8AF-F1EC-4272-BBB8-6512A9A27035}" destId="{C147EB83-B5FB-4F0E-B976-D2FACC4E3B95}" srcOrd="1" destOrd="0" presId="urn:microsoft.com/office/officeart/2005/8/layout/hierarchy2"/>
    <dgm:cxn modelId="{99EB056D-C2CA-4E03-876E-05420715C2F1}" type="presParOf" srcId="{9578CF58-7D3B-4DA7-8F90-C6789A14B7B3}" destId="{1DD67454-8275-4C50-AF58-0B7C662A086B}" srcOrd="4" destOrd="0" presId="urn:microsoft.com/office/officeart/2005/8/layout/hierarchy2"/>
    <dgm:cxn modelId="{F2EEE01F-3851-442A-BFF6-2408D69AC98F}" type="presParOf" srcId="{1DD67454-8275-4C50-AF58-0B7C662A086B}" destId="{CDF31A65-7717-424F-8579-6E638487E934}" srcOrd="0" destOrd="0" presId="urn:microsoft.com/office/officeart/2005/8/layout/hierarchy2"/>
    <dgm:cxn modelId="{EBAF83BB-3BF1-499E-B54B-E3AE28029AE8}" type="presParOf" srcId="{9578CF58-7D3B-4DA7-8F90-C6789A14B7B3}" destId="{53A14774-194D-4551-8BF3-7C83C9D51D40}" srcOrd="5" destOrd="0" presId="urn:microsoft.com/office/officeart/2005/8/layout/hierarchy2"/>
    <dgm:cxn modelId="{9B902D9C-9E99-4627-B74E-6CF3DD366C05}" type="presParOf" srcId="{53A14774-194D-4551-8BF3-7C83C9D51D40}" destId="{75AD2F19-6B15-48F8-8BC7-7EB347B4A4D2}" srcOrd="0" destOrd="0" presId="urn:microsoft.com/office/officeart/2005/8/layout/hierarchy2"/>
    <dgm:cxn modelId="{8FBABEA7-2821-4937-ACD5-593FBF0EB40D}" type="presParOf" srcId="{53A14774-194D-4551-8BF3-7C83C9D51D40}" destId="{136FD4F7-4CBC-42BA-89BF-605154F5BB05}" srcOrd="1" destOrd="0" presId="urn:microsoft.com/office/officeart/2005/8/layout/hierarchy2"/>
    <dgm:cxn modelId="{AB15EF62-EB26-47B4-AFA6-38A39CB804CB}" type="presParOf" srcId="{9578CF58-7D3B-4DA7-8F90-C6789A14B7B3}" destId="{E9FB61EF-AE96-43C3-81F9-C7ED1AF846DA}" srcOrd="6" destOrd="0" presId="urn:microsoft.com/office/officeart/2005/8/layout/hierarchy2"/>
    <dgm:cxn modelId="{FFB263C7-5700-4D1C-AB57-0A9512483506}" type="presParOf" srcId="{E9FB61EF-AE96-43C3-81F9-C7ED1AF846DA}" destId="{4666E89C-E1AE-4F94-9B99-7D4CCAF88D40}" srcOrd="0" destOrd="0" presId="urn:microsoft.com/office/officeart/2005/8/layout/hierarchy2"/>
    <dgm:cxn modelId="{DD5E7AD5-DB79-4A06-9E27-54E7219CDB0A}" type="presParOf" srcId="{9578CF58-7D3B-4DA7-8F90-C6789A14B7B3}" destId="{34069853-3676-47B0-AFF1-C39B1A65B2C8}" srcOrd="7" destOrd="0" presId="urn:microsoft.com/office/officeart/2005/8/layout/hierarchy2"/>
    <dgm:cxn modelId="{F460B6D1-FF2A-4725-90C3-66876193B453}" type="presParOf" srcId="{34069853-3676-47B0-AFF1-C39B1A65B2C8}" destId="{FCCF3C2A-89D7-44A9-892F-0833CD6DD853}" srcOrd="0" destOrd="0" presId="urn:microsoft.com/office/officeart/2005/8/layout/hierarchy2"/>
    <dgm:cxn modelId="{D49D52EB-562C-4A08-9E7E-4708C548528E}" type="presParOf" srcId="{34069853-3676-47B0-AFF1-C39B1A65B2C8}" destId="{8E854BAC-3389-4649-AD6D-C4EC97D1751B}" srcOrd="1" destOrd="0" presId="urn:microsoft.com/office/officeart/2005/8/layout/hierarchy2"/>
    <dgm:cxn modelId="{37376DA5-FBAF-4F07-A85C-01604CE995A0}" type="presParOf" srcId="{9578CF58-7D3B-4DA7-8F90-C6789A14B7B3}" destId="{3014657A-B368-42D8-A5DD-D5360627BB61}" srcOrd="8" destOrd="0" presId="urn:microsoft.com/office/officeart/2005/8/layout/hierarchy2"/>
    <dgm:cxn modelId="{4EB5E581-B8A2-4C66-AFC1-B4DED160AB60}" type="presParOf" srcId="{3014657A-B368-42D8-A5DD-D5360627BB61}" destId="{539DA53B-642A-4AB2-9926-A8050A10CA05}" srcOrd="0" destOrd="0" presId="urn:microsoft.com/office/officeart/2005/8/layout/hierarchy2"/>
    <dgm:cxn modelId="{816B14F9-516C-4D07-AD83-66D3F97209E6}" type="presParOf" srcId="{9578CF58-7D3B-4DA7-8F90-C6789A14B7B3}" destId="{266550DC-D7AD-4261-92DB-EE72E5E64BA0}" srcOrd="9" destOrd="0" presId="urn:microsoft.com/office/officeart/2005/8/layout/hierarchy2"/>
    <dgm:cxn modelId="{9F99299B-A3C3-4111-A377-9B576C7CAD09}" type="presParOf" srcId="{266550DC-D7AD-4261-92DB-EE72E5E64BA0}" destId="{C5D22193-DBC4-431E-B30D-16CF9EBD5185}" srcOrd="0" destOrd="0" presId="urn:microsoft.com/office/officeart/2005/8/layout/hierarchy2"/>
    <dgm:cxn modelId="{71BAAEDD-05CF-41E4-9C44-A9B54B0D896E}" type="presParOf" srcId="{266550DC-D7AD-4261-92DB-EE72E5E64BA0}" destId="{8E6B51FB-9EA4-4498-8927-D984312BC3D5}" srcOrd="1" destOrd="0" presId="urn:microsoft.com/office/officeart/2005/8/layout/hierarchy2"/>
    <dgm:cxn modelId="{DA278582-E2B6-40CE-97E6-766227A55929}" type="presParOf" srcId="{9578CF58-7D3B-4DA7-8F90-C6789A14B7B3}" destId="{92459F4C-FBFB-4AF6-ACD1-39A23A5219E3}" srcOrd="10" destOrd="0" presId="urn:microsoft.com/office/officeart/2005/8/layout/hierarchy2"/>
    <dgm:cxn modelId="{3B8D42B4-6D35-4AB2-A3C5-7FCFC509EB2C}" type="presParOf" srcId="{92459F4C-FBFB-4AF6-ACD1-39A23A5219E3}" destId="{9E01D0D0-288C-48B2-B6D6-C144A0F9ACF8}" srcOrd="0" destOrd="0" presId="urn:microsoft.com/office/officeart/2005/8/layout/hierarchy2"/>
    <dgm:cxn modelId="{16BA807B-32D4-49C7-85B3-A7D21D18BD0C}" type="presParOf" srcId="{9578CF58-7D3B-4DA7-8F90-C6789A14B7B3}" destId="{78C8A08D-3964-4748-89E2-69D346B2C8D8}" srcOrd="11" destOrd="0" presId="urn:microsoft.com/office/officeart/2005/8/layout/hierarchy2"/>
    <dgm:cxn modelId="{3A3A6D36-930F-4D27-BD88-FCE821ADDF95}" type="presParOf" srcId="{78C8A08D-3964-4748-89E2-69D346B2C8D8}" destId="{8698F002-8CDF-4CF3-81B5-DCB4399C90CC}" srcOrd="0" destOrd="0" presId="urn:microsoft.com/office/officeart/2005/8/layout/hierarchy2"/>
    <dgm:cxn modelId="{A74F595A-69A9-4B36-A704-15466CB14339}" type="presParOf" srcId="{78C8A08D-3964-4748-89E2-69D346B2C8D8}" destId="{7361FB9F-BE7E-42CD-BED7-EB6D37BC256B}" srcOrd="1" destOrd="0" presId="urn:microsoft.com/office/officeart/2005/8/layout/hierarchy2"/>
    <dgm:cxn modelId="{54ADD044-FBB3-4BA4-9EC4-2597EEA7B221}" type="presParOf" srcId="{3555EAD0-196F-49B5-89B4-59802656E089}" destId="{31C8B30E-7BC9-4E04-A3B3-421A46D1A433}" srcOrd="2" destOrd="0" presId="urn:microsoft.com/office/officeart/2005/8/layout/hierarchy2"/>
    <dgm:cxn modelId="{9B376362-9044-4CB1-B2EB-32E9DC33AB82}" type="presParOf" srcId="{31C8B30E-7BC9-4E04-A3B3-421A46D1A433}" destId="{005D4C21-2A4C-48A6-8999-6D0135955FB3}" srcOrd="0" destOrd="0" presId="urn:microsoft.com/office/officeart/2005/8/layout/hierarchy2"/>
    <dgm:cxn modelId="{5128BD82-7193-4E60-9638-B5E47E869FEA}" type="presParOf" srcId="{3555EAD0-196F-49B5-89B4-59802656E089}" destId="{9C769BEC-0E95-4BC0-B0A1-805ABB46A759}" srcOrd="3" destOrd="0" presId="urn:microsoft.com/office/officeart/2005/8/layout/hierarchy2"/>
    <dgm:cxn modelId="{047E4F85-E63D-49CB-8113-89688D3653FC}" type="presParOf" srcId="{9C769BEC-0E95-4BC0-B0A1-805ABB46A759}" destId="{2161EDCA-B4E3-409C-9B7D-D0AFE9ABA2FA}" srcOrd="0" destOrd="0" presId="urn:microsoft.com/office/officeart/2005/8/layout/hierarchy2"/>
    <dgm:cxn modelId="{181E2B61-1562-4296-B76A-25819E46751C}" type="presParOf" srcId="{9C769BEC-0E95-4BC0-B0A1-805ABB46A759}" destId="{B45926ED-B833-452A-91C8-083200A0CD0A}" srcOrd="1" destOrd="0" presId="urn:microsoft.com/office/officeart/2005/8/layout/hierarchy2"/>
    <dgm:cxn modelId="{DFE0A95D-E5E7-4E50-9574-B8E5A40E9B18}" type="presParOf" srcId="{3555EAD0-196F-49B5-89B4-59802656E089}" destId="{A7B4976F-0FBC-4F67-A33F-6DD6AE83BF78}" srcOrd="4" destOrd="0" presId="urn:microsoft.com/office/officeart/2005/8/layout/hierarchy2"/>
    <dgm:cxn modelId="{14FDA571-F8EE-444F-8F5A-BA2B7F5A5731}" type="presParOf" srcId="{A7B4976F-0FBC-4F67-A33F-6DD6AE83BF78}" destId="{ABA2BFDB-8B5E-4720-93B5-ACDA362508A5}" srcOrd="0" destOrd="0" presId="urn:microsoft.com/office/officeart/2005/8/layout/hierarchy2"/>
    <dgm:cxn modelId="{DE506E72-7341-4C89-994D-0B0F048CCEFB}" type="presParOf" srcId="{3555EAD0-196F-49B5-89B4-59802656E089}" destId="{A0A4E09F-2507-4F28-ABE3-4339ADB5999B}" srcOrd="5" destOrd="0" presId="urn:microsoft.com/office/officeart/2005/8/layout/hierarchy2"/>
    <dgm:cxn modelId="{A60FDD6F-5E56-486C-9F97-43881941B35A}" type="presParOf" srcId="{A0A4E09F-2507-4F28-ABE3-4339ADB5999B}" destId="{0D88E90E-8A68-4A2B-AAD0-B231906C2600}" srcOrd="0" destOrd="0" presId="urn:microsoft.com/office/officeart/2005/8/layout/hierarchy2"/>
    <dgm:cxn modelId="{18A1A0A6-DFF2-4863-A2D9-CAFD55714309}" type="presParOf" srcId="{A0A4E09F-2507-4F28-ABE3-4339ADB5999B}" destId="{F39997C4-F027-4244-9EBA-FB2124B76C04}" srcOrd="1" destOrd="0" presId="urn:microsoft.com/office/officeart/2005/8/layout/hierarchy2"/>
    <dgm:cxn modelId="{AFA1724D-96A8-4264-AD4E-E6DD2715BB5A}" type="presParOf" srcId="{3555EAD0-196F-49B5-89B4-59802656E089}" destId="{B95A0C54-059D-4633-B80A-A1F1E9D80DE7}" srcOrd="6" destOrd="0" presId="urn:microsoft.com/office/officeart/2005/8/layout/hierarchy2"/>
    <dgm:cxn modelId="{7903885B-63B9-45CB-878C-E0E98545C458}" type="presParOf" srcId="{B95A0C54-059D-4633-B80A-A1F1E9D80DE7}" destId="{DF99951A-7F91-4BB5-A449-15D449F39B36}" srcOrd="0" destOrd="0" presId="urn:microsoft.com/office/officeart/2005/8/layout/hierarchy2"/>
    <dgm:cxn modelId="{C2239300-D51A-46EE-B939-9C9C979189EE}" type="presParOf" srcId="{3555EAD0-196F-49B5-89B4-59802656E089}" destId="{51D35CC7-46C0-4AB2-994E-5DFDA7869C78}" srcOrd="7" destOrd="0" presId="urn:microsoft.com/office/officeart/2005/8/layout/hierarchy2"/>
    <dgm:cxn modelId="{263FCEB7-997F-4B98-B031-BD83677A5D95}" type="presParOf" srcId="{51D35CC7-46C0-4AB2-994E-5DFDA7869C78}" destId="{F3D83CAF-427D-475A-9EF1-CECA43FE93BB}" srcOrd="0" destOrd="0" presId="urn:microsoft.com/office/officeart/2005/8/layout/hierarchy2"/>
    <dgm:cxn modelId="{099F5584-5941-4D44-BA01-65B6E21C6E6A}" type="presParOf" srcId="{51D35CC7-46C0-4AB2-994E-5DFDA7869C78}" destId="{B1C83DF8-2F74-4312-A591-1C8AF56DF883}" srcOrd="1" destOrd="0" presId="urn:microsoft.com/office/officeart/2005/8/layout/hierarchy2"/>
    <dgm:cxn modelId="{C7DF61DB-CC86-41A4-95AB-99331C8A6B28}" type="presParOf" srcId="{34B17EF2-3DCE-4652-BCF1-01009B4EB3DE}" destId="{5A5469B9-3D54-404D-9480-BD8DC7DAC7C0}" srcOrd="1" destOrd="0" presId="urn:microsoft.com/office/officeart/2005/8/layout/hierarchy2"/>
    <dgm:cxn modelId="{814FD22E-5B6D-4A14-BFE2-FD3276438063}" type="presParOf" srcId="{5A5469B9-3D54-404D-9480-BD8DC7DAC7C0}" destId="{69504A4F-C3F3-4D08-AFE4-42D0589679D2}" srcOrd="0" destOrd="0" presId="urn:microsoft.com/office/officeart/2005/8/layout/hierarchy2"/>
    <dgm:cxn modelId="{563EB469-5880-4C2D-90BA-48CD69A9517F}" type="presParOf" srcId="{5A5469B9-3D54-404D-9480-BD8DC7DAC7C0}" destId="{2E63E02F-223E-43FC-832E-283B8804021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513EC3-FF46-412B-BD13-2E7843CA2297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6D44136-8E53-40C6-9D7D-10EEF39CFEB5}">
      <dgm:prSet phldrT="[Text]" custT="1"/>
      <dgm:spPr/>
      <dgm:t>
        <a:bodyPr/>
        <a:lstStyle/>
        <a:p>
          <a:pPr algn="ctr"/>
          <a:r>
            <a:rPr lang="en-US" sz="1700" b="1" dirty="0">
              <a:latin typeface="Calibri" panose="020F0502020204030204" pitchFamily="34" charset="0"/>
              <a:cs typeface="Calibri" panose="020F0502020204030204" pitchFamily="34" charset="0"/>
            </a:rPr>
            <a:t>Hypothesis A: </a:t>
          </a:r>
          <a:r>
            <a:rPr lang="en-US" sz="1700" dirty="0">
              <a:latin typeface="Calibri" panose="020F0502020204030204" pitchFamily="34" charset="0"/>
              <a:cs typeface="Calibri" panose="020F0502020204030204" pitchFamily="34" charset="0"/>
            </a:rPr>
            <a:t>Social Media Channels (Snapchat, </a:t>
          </a:r>
          <a:r>
            <a:rPr lang="en-US" sz="1700" dirty="0" err="1">
              <a:latin typeface="Calibri" panose="020F0502020204030204" pitchFamily="34" charset="0"/>
              <a:cs typeface="Calibri" panose="020F0502020204030204" pitchFamily="34" charset="0"/>
            </a:rPr>
            <a:t>Tiktok</a:t>
          </a:r>
          <a:r>
            <a:rPr lang="en-US" sz="1700" dirty="0">
              <a:latin typeface="Calibri" panose="020F0502020204030204" pitchFamily="34" charset="0"/>
              <a:cs typeface="Calibri" panose="020F0502020204030204" pitchFamily="34" charset="0"/>
            </a:rPr>
            <a:t>, Twitter) are more effective in driving conversion than Search channels ( Apple App Store, Apple Search, Facebook, Google Ads)</a:t>
          </a:r>
          <a:endParaRPr lang="fr-FR" sz="17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A076A1C-164F-4539-8BC8-EF6A49126C54}" type="parTrans" cxnId="{7BE1AF05-1DC5-4ED8-8588-302F1133F725}">
      <dgm:prSet/>
      <dgm:spPr/>
      <dgm:t>
        <a:bodyPr/>
        <a:lstStyle/>
        <a:p>
          <a:endParaRPr lang="fr-FR"/>
        </a:p>
      </dgm:t>
    </dgm:pt>
    <dgm:pt modelId="{718B4D7E-EF27-4C09-8A7A-613995055B8F}" type="sibTrans" cxnId="{7BE1AF05-1DC5-4ED8-8588-302F1133F725}">
      <dgm:prSet/>
      <dgm:spPr/>
      <dgm:t>
        <a:bodyPr/>
        <a:lstStyle/>
        <a:p>
          <a:endParaRPr lang="fr-FR"/>
        </a:p>
      </dgm:t>
    </dgm:pt>
    <dgm:pt modelId="{6522EBF1-448E-4EDB-B2CE-0818669EA9CA}">
      <dgm:prSet phldrT="[Text]" custT="1"/>
      <dgm:spPr/>
      <dgm:t>
        <a:bodyPr/>
        <a:lstStyle/>
        <a:p>
          <a:pPr algn="ctr"/>
          <a:r>
            <a:rPr lang="en-US" sz="1700" b="1" dirty="0">
              <a:latin typeface="Calibri" panose="020F0502020204030204" pitchFamily="34" charset="0"/>
              <a:cs typeface="Calibri" panose="020F0502020204030204" pitchFamily="34" charset="0"/>
            </a:rPr>
            <a:t>Hypothesis B</a:t>
          </a:r>
          <a:r>
            <a:rPr lang="en-US" sz="1700" dirty="0">
              <a:latin typeface="Calibri" panose="020F0502020204030204" pitchFamily="34" charset="0"/>
              <a:cs typeface="Calibri" panose="020F0502020204030204" pitchFamily="34" charset="0"/>
            </a:rPr>
            <a:t>: Search Channels are more effective in </a:t>
          </a:r>
          <a:r>
            <a:rPr lang="en-US" sz="1700" dirty="0" err="1">
              <a:latin typeface="Calibri" panose="020F0502020204030204" pitchFamily="34" charset="0"/>
              <a:cs typeface="Calibri" panose="020F0502020204030204" pitchFamily="34" charset="0"/>
            </a:rPr>
            <a:t>drinving</a:t>
          </a:r>
          <a:r>
            <a:rPr lang="en-US" sz="1700" dirty="0">
              <a:latin typeface="Calibri" panose="020F0502020204030204" pitchFamily="34" charset="0"/>
              <a:cs typeface="Calibri" panose="020F0502020204030204" pitchFamily="34" charset="0"/>
            </a:rPr>
            <a:t> conversion than Social Media channels</a:t>
          </a: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fr-FR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9E36912-ADB2-4611-9301-F6F5F0F43E04}" type="parTrans" cxnId="{EF214E53-3879-48F2-B84A-BD3D197BE959}">
      <dgm:prSet/>
      <dgm:spPr/>
      <dgm:t>
        <a:bodyPr/>
        <a:lstStyle/>
        <a:p>
          <a:endParaRPr lang="fr-FR"/>
        </a:p>
      </dgm:t>
    </dgm:pt>
    <dgm:pt modelId="{52246040-B97B-4DC8-AF04-DF13EB1E0D45}" type="sibTrans" cxnId="{EF214E53-3879-48F2-B84A-BD3D197BE959}">
      <dgm:prSet/>
      <dgm:spPr/>
      <dgm:t>
        <a:bodyPr/>
        <a:lstStyle/>
        <a:p>
          <a:endParaRPr lang="fr-FR"/>
        </a:p>
      </dgm:t>
    </dgm:pt>
    <dgm:pt modelId="{5BF9866B-DD3D-45E2-B466-B203770AF66A}" type="pres">
      <dgm:prSet presAssocID="{92513EC3-FF46-412B-BD13-2E7843CA2297}" presName="compositeShape" presStyleCnt="0">
        <dgm:presLayoutVars>
          <dgm:chMax val="2"/>
          <dgm:dir/>
          <dgm:resizeHandles val="exact"/>
        </dgm:presLayoutVars>
      </dgm:prSet>
      <dgm:spPr/>
    </dgm:pt>
    <dgm:pt modelId="{199A88A8-89F4-4170-BD2E-986890B513CC}" type="pres">
      <dgm:prSet presAssocID="{36D44136-8E53-40C6-9D7D-10EEF39CFEB5}" presName="upArrow" presStyleLbl="node1" presStyleIdx="0" presStyleCnt="2" custScaleX="56572" custScaleY="76012"/>
      <dgm:spPr>
        <a:solidFill>
          <a:schemeClr val="accent1">
            <a:lumMod val="75000"/>
          </a:schemeClr>
        </a:solidFill>
      </dgm:spPr>
    </dgm:pt>
    <dgm:pt modelId="{5FC8C2B9-4A65-42ED-9479-EECB3951F969}" type="pres">
      <dgm:prSet presAssocID="{36D44136-8E53-40C6-9D7D-10EEF39CFEB5}" presName="upArrowText" presStyleLbl="revTx" presStyleIdx="0" presStyleCnt="2" custScaleX="127279" custScaleY="71157">
        <dgm:presLayoutVars>
          <dgm:chMax val="0"/>
          <dgm:bulletEnabled val="1"/>
        </dgm:presLayoutVars>
      </dgm:prSet>
      <dgm:spPr/>
    </dgm:pt>
    <dgm:pt modelId="{43F07B99-ADE2-4183-8DCE-85A73928D418}" type="pres">
      <dgm:prSet presAssocID="{6522EBF1-448E-4EDB-B2CE-0818669EA9CA}" presName="downArrow" presStyleLbl="node1" presStyleIdx="1" presStyleCnt="2" custScaleX="56572" custScaleY="76012"/>
      <dgm:spPr>
        <a:solidFill>
          <a:schemeClr val="accent1">
            <a:lumMod val="75000"/>
          </a:schemeClr>
        </a:solidFill>
      </dgm:spPr>
    </dgm:pt>
    <dgm:pt modelId="{717F4128-8C09-4B7D-B3CA-5A2F133720E7}" type="pres">
      <dgm:prSet presAssocID="{6522EBF1-448E-4EDB-B2CE-0818669EA9CA}" presName="downArrowText" presStyleLbl="revTx" presStyleIdx="1" presStyleCnt="2" custScaleX="98243" custScaleY="52553" custLinFactNeighborX="-7374" custLinFactNeighborY="-641">
        <dgm:presLayoutVars>
          <dgm:chMax val="0"/>
          <dgm:bulletEnabled val="1"/>
        </dgm:presLayoutVars>
      </dgm:prSet>
      <dgm:spPr/>
    </dgm:pt>
  </dgm:ptLst>
  <dgm:cxnLst>
    <dgm:cxn modelId="{7BE1AF05-1DC5-4ED8-8588-302F1133F725}" srcId="{92513EC3-FF46-412B-BD13-2E7843CA2297}" destId="{36D44136-8E53-40C6-9D7D-10EEF39CFEB5}" srcOrd="0" destOrd="0" parTransId="{FA076A1C-164F-4539-8BC8-EF6A49126C54}" sibTransId="{718B4D7E-EF27-4C09-8A7A-613995055B8F}"/>
    <dgm:cxn modelId="{BFFE581D-255B-4F80-9192-5907EEE3F1E0}" type="presOf" srcId="{6522EBF1-448E-4EDB-B2CE-0818669EA9CA}" destId="{717F4128-8C09-4B7D-B3CA-5A2F133720E7}" srcOrd="0" destOrd="0" presId="urn:microsoft.com/office/officeart/2005/8/layout/arrow4"/>
    <dgm:cxn modelId="{FB695425-8650-488A-9C10-612A7B300FD6}" type="presOf" srcId="{36D44136-8E53-40C6-9D7D-10EEF39CFEB5}" destId="{5FC8C2B9-4A65-42ED-9479-EECB3951F969}" srcOrd="0" destOrd="0" presId="urn:microsoft.com/office/officeart/2005/8/layout/arrow4"/>
    <dgm:cxn modelId="{EF214E53-3879-48F2-B84A-BD3D197BE959}" srcId="{92513EC3-FF46-412B-BD13-2E7843CA2297}" destId="{6522EBF1-448E-4EDB-B2CE-0818669EA9CA}" srcOrd="1" destOrd="0" parTransId="{A9E36912-ADB2-4611-9301-F6F5F0F43E04}" sibTransId="{52246040-B97B-4DC8-AF04-DF13EB1E0D45}"/>
    <dgm:cxn modelId="{AF83D0C1-4F14-4A10-B444-F32BC3E05C74}" type="presOf" srcId="{92513EC3-FF46-412B-BD13-2E7843CA2297}" destId="{5BF9866B-DD3D-45E2-B466-B203770AF66A}" srcOrd="0" destOrd="0" presId="urn:microsoft.com/office/officeart/2005/8/layout/arrow4"/>
    <dgm:cxn modelId="{93765994-5172-490A-B14E-39AFB74997D4}" type="presParOf" srcId="{5BF9866B-DD3D-45E2-B466-B203770AF66A}" destId="{199A88A8-89F4-4170-BD2E-986890B513CC}" srcOrd="0" destOrd="0" presId="urn:microsoft.com/office/officeart/2005/8/layout/arrow4"/>
    <dgm:cxn modelId="{066ACABA-5A9F-4417-B795-C5BC0DB5D7AF}" type="presParOf" srcId="{5BF9866B-DD3D-45E2-B466-B203770AF66A}" destId="{5FC8C2B9-4A65-42ED-9479-EECB3951F969}" srcOrd="1" destOrd="0" presId="urn:microsoft.com/office/officeart/2005/8/layout/arrow4"/>
    <dgm:cxn modelId="{844D522D-5A25-414A-A989-FD7B48FFD0C4}" type="presParOf" srcId="{5BF9866B-DD3D-45E2-B466-B203770AF66A}" destId="{43F07B99-ADE2-4183-8DCE-85A73928D418}" srcOrd="2" destOrd="0" presId="urn:microsoft.com/office/officeart/2005/8/layout/arrow4"/>
    <dgm:cxn modelId="{7D67E323-3003-4551-BCD1-ED9C9F01D4EC}" type="presParOf" srcId="{5BF9866B-DD3D-45E2-B466-B203770AF66A}" destId="{717F4128-8C09-4B7D-B3CA-5A2F133720E7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513EC3-FF46-412B-BD13-2E7843CA2297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6D44136-8E53-40C6-9D7D-10EEF39CFEB5}">
      <dgm:prSet phldrT="[Text]" custT="1"/>
      <dgm:spPr/>
      <dgm:t>
        <a:bodyPr/>
        <a:lstStyle/>
        <a:p>
          <a:pPr algn="ctr"/>
          <a:r>
            <a:rPr lang="en-US" sz="1700" b="1" dirty="0">
              <a:latin typeface="Calibri" panose="020F0502020204030204" pitchFamily="34" charset="0"/>
              <a:cs typeface="Calibri" panose="020F0502020204030204" pitchFamily="34" charset="0"/>
            </a:rPr>
            <a:t>Hypothesis A: </a:t>
          </a:r>
          <a:r>
            <a:rPr lang="en-US" sz="1700" dirty="0">
              <a:latin typeface="Calibri" panose="020F0502020204030204" pitchFamily="34" charset="0"/>
              <a:cs typeface="Calibri" panose="020F0502020204030204" pitchFamily="34" charset="0"/>
            </a:rPr>
            <a:t>Campaigns run on Apple App Store result in higher metric measures than campaigns run on all the other platforms (Apple Search, Facebook, Google Ads, Snapchat, </a:t>
          </a:r>
          <a:r>
            <a:rPr lang="en-US" sz="1700" dirty="0" err="1">
              <a:latin typeface="Calibri" panose="020F0502020204030204" pitchFamily="34" charset="0"/>
              <a:cs typeface="Calibri" panose="020F0502020204030204" pitchFamily="34" charset="0"/>
            </a:rPr>
            <a:t>Tiktok</a:t>
          </a:r>
          <a:r>
            <a:rPr lang="en-US" sz="1700" dirty="0">
              <a:latin typeface="Calibri" panose="020F0502020204030204" pitchFamily="34" charset="0"/>
              <a:cs typeface="Calibri" panose="020F0502020204030204" pitchFamily="34" charset="0"/>
            </a:rPr>
            <a:t> and Twitter)</a:t>
          </a:r>
          <a:endParaRPr lang="fr-FR" sz="17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A076A1C-164F-4539-8BC8-EF6A49126C54}" type="parTrans" cxnId="{7BE1AF05-1DC5-4ED8-8588-302F1133F725}">
      <dgm:prSet/>
      <dgm:spPr/>
      <dgm:t>
        <a:bodyPr/>
        <a:lstStyle/>
        <a:p>
          <a:endParaRPr lang="fr-FR"/>
        </a:p>
      </dgm:t>
    </dgm:pt>
    <dgm:pt modelId="{718B4D7E-EF27-4C09-8A7A-613995055B8F}" type="sibTrans" cxnId="{7BE1AF05-1DC5-4ED8-8588-302F1133F725}">
      <dgm:prSet/>
      <dgm:spPr/>
      <dgm:t>
        <a:bodyPr/>
        <a:lstStyle/>
        <a:p>
          <a:endParaRPr lang="fr-FR"/>
        </a:p>
      </dgm:t>
    </dgm:pt>
    <dgm:pt modelId="{6522EBF1-448E-4EDB-B2CE-0818669EA9CA}">
      <dgm:prSet phldrT="[Text]" custT="1"/>
      <dgm:spPr/>
      <dgm:t>
        <a:bodyPr/>
        <a:lstStyle/>
        <a:p>
          <a:pPr algn="ctr"/>
          <a:r>
            <a:rPr lang="en-US" sz="1700" b="1" dirty="0">
              <a:latin typeface="Calibri" panose="020F0502020204030204" pitchFamily="34" charset="0"/>
              <a:cs typeface="Calibri" panose="020F0502020204030204" pitchFamily="34" charset="0"/>
            </a:rPr>
            <a:t>Hypothesis B: </a:t>
          </a:r>
          <a:r>
            <a:rPr lang="en-US" sz="1700" dirty="0">
              <a:latin typeface="Calibri" panose="020F0502020204030204" pitchFamily="34" charset="0"/>
              <a:cs typeface="Calibri" panose="020F0502020204030204" pitchFamily="34" charset="0"/>
            </a:rPr>
            <a:t>Campaigns run on Apple Search, Facebook, Google Ads, Snapchat, </a:t>
          </a:r>
          <a:r>
            <a:rPr lang="en-US" sz="1700" dirty="0" err="1">
              <a:latin typeface="Calibri" panose="020F0502020204030204" pitchFamily="34" charset="0"/>
              <a:cs typeface="Calibri" panose="020F0502020204030204" pitchFamily="34" charset="0"/>
            </a:rPr>
            <a:t>Tiktok</a:t>
          </a:r>
          <a:r>
            <a:rPr lang="en-US" sz="1700" dirty="0">
              <a:latin typeface="Calibri" panose="020F0502020204030204" pitchFamily="34" charset="0"/>
              <a:cs typeface="Calibri" panose="020F0502020204030204" pitchFamily="34" charset="0"/>
            </a:rPr>
            <a:t> and Twitter result in higher metric measures than campaigns run on Apple App Store</a:t>
          </a:r>
          <a:endParaRPr lang="fr-FR" sz="17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9E36912-ADB2-4611-9301-F6F5F0F43E04}" type="parTrans" cxnId="{EF214E53-3879-48F2-B84A-BD3D197BE959}">
      <dgm:prSet/>
      <dgm:spPr/>
      <dgm:t>
        <a:bodyPr/>
        <a:lstStyle/>
        <a:p>
          <a:endParaRPr lang="fr-FR"/>
        </a:p>
      </dgm:t>
    </dgm:pt>
    <dgm:pt modelId="{52246040-B97B-4DC8-AF04-DF13EB1E0D45}" type="sibTrans" cxnId="{EF214E53-3879-48F2-B84A-BD3D197BE959}">
      <dgm:prSet/>
      <dgm:spPr/>
      <dgm:t>
        <a:bodyPr/>
        <a:lstStyle/>
        <a:p>
          <a:endParaRPr lang="fr-FR"/>
        </a:p>
      </dgm:t>
    </dgm:pt>
    <dgm:pt modelId="{5BF9866B-DD3D-45E2-B466-B203770AF66A}" type="pres">
      <dgm:prSet presAssocID="{92513EC3-FF46-412B-BD13-2E7843CA2297}" presName="compositeShape" presStyleCnt="0">
        <dgm:presLayoutVars>
          <dgm:chMax val="2"/>
          <dgm:dir/>
          <dgm:resizeHandles val="exact"/>
        </dgm:presLayoutVars>
      </dgm:prSet>
      <dgm:spPr/>
    </dgm:pt>
    <dgm:pt modelId="{199A88A8-89F4-4170-BD2E-986890B513CC}" type="pres">
      <dgm:prSet presAssocID="{36D44136-8E53-40C6-9D7D-10EEF39CFEB5}" presName="upArrow" presStyleLbl="node1" presStyleIdx="0" presStyleCnt="2" custScaleX="56572" custScaleY="76012"/>
      <dgm:spPr>
        <a:solidFill>
          <a:schemeClr val="accent1">
            <a:lumMod val="75000"/>
          </a:schemeClr>
        </a:solidFill>
      </dgm:spPr>
    </dgm:pt>
    <dgm:pt modelId="{5FC8C2B9-4A65-42ED-9479-EECB3951F969}" type="pres">
      <dgm:prSet presAssocID="{36D44136-8E53-40C6-9D7D-10EEF39CFEB5}" presName="upArrowText" presStyleLbl="revTx" presStyleIdx="0" presStyleCnt="2" custScaleX="129386" custScaleY="71156">
        <dgm:presLayoutVars>
          <dgm:chMax val="0"/>
          <dgm:bulletEnabled val="1"/>
        </dgm:presLayoutVars>
      </dgm:prSet>
      <dgm:spPr/>
    </dgm:pt>
    <dgm:pt modelId="{43F07B99-ADE2-4183-8DCE-85A73928D418}" type="pres">
      <dgm:prSet presAssocID="{6522EBF1-448E-4EDB-B2CE-0818669EA9CA}" presName="downArrow" presStyleLbl="node1" presStyleIdx="1" presStyleCnt="2" custScaleX="56572" custScaleY="76012"/>
      <dgm:spPr>
        <a:solidFill>
          <a:schemeClr val="accent1">
            <a:lumMod val="75000"/>
          </a:schemeClr>
        </a:solidFill>
      </dgm:spPr>
    </dgm:pt>
    <dgm:pt modelId="{717F4128-8C09-4B7D-B3CA-5A2F133720E7}" type="pres">
      <dgm:prSet presAssocID="{6522EBF1-448E-4EDB-B2CE-0818669EA9CA}" presName="downArrowText" presStyleLbl="revTx" presStyleIdx="1" presStyleCnt="2" custScaleX="126598" custScaleY="75180">
        <dgm:presLayoutVars>
          <dgm:chMax val="0"/>
          <dgm:bulletEnabled val="1"/>
        </dgm:presLayoutVars>
      </dgm:prSet>
      <dgm:spPr/>
    </dgm:pt>
  </dgm:ptLst>
  <dgm:cxnLst>
    <dgm:cxn modelId="{7BE1AF05-1DC5-4ED8-8588-302F1133F725}" srcId="{92513EC3-FF46-412B-BD13-2E7843CA2297}" destId="{36D44136-8E53-40C6-9D7D-10EEF39CFEB5}" srcOrd="0" destOrd="0" parTransId="{FA076A1C-164F-4539-8BC8-EF6A49126C54}" sibTransId="{718B4D7E-EF27-4C09-8A7A-613995055B8F}"/>
    <dgm:cxn modelId="{BFFE581D-255B-4F80-9192-5907EEE3F1E0}" type="presOf" srcId="{6522EBF1-448E-4EDB-B2CE-0818669EA9CA}" destId="{717F4128-8C09-4B7D-B3CA-5A2F133720E7}" srcOrd="0" destOrd="0" presId="urn:microsoft.com/office/officeart/2005/8/layout/arrow4"/>
    <dgm:cxn modelId="{FB695425-8650-488A-9C10-612A7B300FD6}" type="presOf" srcId="{36D44136-8E53-40C6-9D7D-10EEF39CFEB5}" destId="{5FC8C2B9-4A65-42ED-9479-EECB3951F969}" srcOrd="0" destOrd="0" presId="urn:microsoft.com/office/officeart/2005/8/layout/arrow4"/>
    <dgm:cxn modelId="{EF214E53-3879-48F2-B84A-BD3D197BE959}" srcId="{92513EC3-FF46-412B-BD13-2E7843CA2297}" destId="{6522EBF1-448E-4EDB-B2CE-0818669EA9CA}" srcOrd="1" destOrd="0" parTransId="{A9E36912-ADB2-4611-9301-F6F5F0F43E04}" sibTransId="{52246040-B97B-4DC8-AF04-DF13EB1E0D45}"/>
    <dgm:cxn modelId="{AF83D0C1-4F14-4A10-B444-F32BC3E05C74}" type="presOf" srcId="{92513EC3-FF46-412B-BD13-2E7843CA2297}" destId="{5BF9866B-DD3D-45E2-B466-B203770AF66A}" srcOrd="0" destOrd="0" presId="urn:microsoft.com/office/officeart/2005/8/layout/arrow4"/>
    <dgm:cxn modelId="{93765994-5172-490A-B14E-39AFB74997D4}" type="presParOf" srcId="{5BF9866B-DD3D-45E2-B466-B203770AF66A}" destId="{199A88A8-89F4-4170-BD2E-986890B513CC}" srcOrd="0" destOrd="0" presId="urn:microsoft.com/office/officeart/2005/8/layout/arrow4"/>
    <dgm:cxn modelId="{066ACABA-5A9F-4417-B795-C5BC0DB5D7AF}" type="presParOf" srcId="{5BF9866B-DD3D-45E2-B466-B203770AF66A}" destId="{5FC8C2B9-4A65-42ED-9479-EECB3951F969}" srcOrd="1" destOrd="0" presId="urn:microsoft.com/office/officeart/2005/8/layout/arrow4"/>
    <dgm:cxn modelId="{844D522D-5A25-414A-A989-FD7B48FFD0C4}" type="presParOf" srcId="{5BF9866B-DD3D-45E2-B466-B203770AF66A}" destId="{43F07B99-ADE2-4183-8DCE-85A73928D418}" srcOrd="2" destOrd="0" presId="urn:microsoft.com/office/officeart/2005/8/layout/arrow4"/>
    <dgm:cxn modelId="{7D67E323-3003-4551-BCD1-ED9C9F01D4EC}" type="presParOf" srcId="{5BF9866B-DD3D-45E2-B466-B203770AF66A}" destId="{717F4128-8C09-4B7D-B3CA-5A2F133720E7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513EC3-FF46-412B-BD13-2E7843CA2297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6D44136-8E53-40C6-9D7D-10EEF39CFEB5}">
      <dgm:prSet phldrT="[Text]" custT="1"/>
      <dgm:spPr/>
      <dgm:t>
        <a:bodyPr/>
        <a:lstStyle/>
        <a:p>
          <a:pPr algn="ctr"/>
          <a:r>
            <a:rPr lang="en-US" sz="1700" b="1" dirty="0">
              <a:latin typeface="Calibri" panose="020F0502020204030204" pitchFamily="34" charset="0"/>
              <a:cs typeface="Calibri" panose="020F0502020204030204" pitchFamily="34" charset="0"/>
            </a:rPr>
            <a:t>Hypothesis A: </a:t>
          </a:r>
          <a:r>
            <a:rPr lang="en-US" sz="1700" dirty="0">
              <a:latin typeface="Calibri" panose="020F0502020204030204" pitchFamily="34" charset="0"/>
              <a:cs typeface="Calibri" panose="020F0502020204030204" pitchFamily="34" charset="0"/>
            </a:rPr>
            <a:t>Campaigns targeted at UAE market generate higher conversion and metric measure rates than campaigns targeted at the other markets (Egypt, KSA and Kuwait)</a:t>
          </a:r>
          <a:endParaRPr lang="fr-FR" sz="17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A076A1C-164F-4539-8BC8-EF6A49126C54}" type="parTrans" cxnId="{7BE1AF05-1DC5-4ED8-8588-302F1133F725}">
      <dgm:prSet/>
      <dgm:spPr/>
      <dgm:t>
        <a:bodyPr/>
        <a:lstStyle/>
        <a:p>
          <a:endParaRPr lang="fr-FR"/>
        </a:p>
      </dgm:t>
    </dgm:pt>
    <dgm:pt modelId="{718B4D7E-EF27-4C09-8A7A-613995055B8F}" type="sibTrans" cxnId="{7BE1AF05-1DC5-4ED8-8588-302F1133F725}">
      <dgm:prSet/>
      <dgm:spPr/>
      <dgm:t>
        <a:bodyPr/>
        <a:lstStyle/>
        <a:p>
          <a:endParaRPr lang="fr-FR"/>
        </a:p>
      </dgm:t>
    </dgm:pt>
    <dgm:pt modelId="{6522EBF1-448E-4EDB-B2CE-0818669EA9CA}">
      <dgm:prSet phldrT="[Text]" custT="1"/>
      <dgm:spPr/>
      <dgm:t>
        <a:bodyPr/>
        <a:lstStyle/>
        <a:p>
          <a:pPr algn="ctr"/>
          <a:r>
            <a:rPr lang="en-US" sz="1700" b="1" dirty="0">
              <a:latin typeface="Calibri" panose="020F0502020204030204" pitchFamily="34" charset="0"/>
              <a:cs typeface="Calibri" panose="020F0502020204030204" pitchFamily="34" charset="0"/>
            </a:rPr>
            <a:t>Hypothesis B: </a:t>
          </a:r>
          <a:r>
            <a:rPr lang="en-US" sz="1700" dirty="0">
              <a:latin typeface="Calibri" panose="020F0502020204030204" pitchFamily="34" charset="0"/>
              <a:cs typeface="Calibri" panose="020F0502020204030204" pitchFamily="34" charset="0"/>
            </a:rPr>
            <a:t>Campaigns targeted at Egypt, KSA and Kuwait markets generate higher conversion and metric measure rates than campaigns targeted at UAE.</a:t>
          </a:r>
          <a:endParaRPr lang="fr-FR" sz="17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9E36912-ADB2-4611-9301-F6F5F0F43E04}" type="parTrans" cxnId="{EF214E53-3879-48F2-B84A-BD3D197BE959}">
      <dgm:prSet/>
      <dgm:spPr/>
      <dgm:t>
        <a:bodyPr/>
        <a:lstStyle/>
        <a:p>
          <a:endParaRPr lang="fr-FR"/>
        </a:p>
      </dgm:t>
    </dgm:pt>
    <dgm:pt modelId="{52246040-B97B-4DC8-AF04-DF13EB1E0D45}" type="sibTrans" cxnId="{EF214E53-3879-48F2-B84A-BD3D197BE959}">
      <dgm:prSet/>
      <dgm:spPr/>
      <dgm:t>
        <a:bodyPr/>
        <a:lstStyle/>
        <a:p>
          <a:endParaRPr lang="fr-FR"/>
        </a:p>
      </dgm:t>
    </dgm:pt>
    <dgm:pt modelId="{5BF9866B-DD3D-45E2-B466-B203770AF66A}" type="pres">
      <dgm:prSet presAssocID="{92513EC3-FF46-412B-BD13-2E7843CA2297}" presName="compositeShape" presStyleCnt="0">
        <dgm:presLayoutVars>
          <dgm:chMax val="2"/>
          <dgm:dir/>
          <dgm:resizeHandles val="exact"/>
        </dgm:presLayoutVars>
      </dgm:prSet>
      <dgm:spPr/>
    </dgm:pt>
    <dgm:pt modelId="{199A88A8-89F4-4170-BD2E-986890B513CC}" type="pres">
      <dgm:prSet presAssocID="{36D44136-8E53-40C6-9D7D-10EEF39CFEB5}" presName="upArrow" presStyleLbl="node1" presStyleIdx="0" presStyleCnt="2" custScaleX="56572" custScaleY="76012"/>
      <dgm:spPr>
        <a:solidFill>
          <a:schemeClr val="accent1">
            <a:lumMod val="75000"/>
          </a:schemeClr>
        </a:solidFill>
      </dgm:spPr>
    </dgm:pt>
    <dgm:pt modelId="{5FC8C2B9-4A65-42ED-9479-EECB3951F969}" type="pres">
      <dgm:prSet presAssocID="{36D44136-8E53-40C6-9D7D-10EEF39CFEB5}" presName="upArrowText" presStyleLbl="revTx" presStyleIdx="0" presStyleCnt="2" custScaleX="127279" custScaleY="78854">
        <dgm:presLayoutVars>
          <dgm:chMax val="0"/>
          <dgm:bulletEnabled val="1"/>
        </dgm:presLayoutVars>
      </dgm:prSet>
      <dgm:spPr/>
    </dgm:pt>
    <dgm:pt modelId="{43F07B99-ADE2-4183-8DCE-85A73928D418}" type="pres">
      <dgm:prSet presAssocID="{6522EBF1-448E-4EDB-B2CE-0818669EA9CA}" presName="downArrow" presStyleLbl="node1" presStyleIdx="1" presStyleCnt="2" custScaleX="56572" custScaleY="76012"/>
      <dgm:spPr>
        <a:solidFill>
          <a:schemeClr val="accent1">
            <a:lumMod val="75000"/>
          </a:schemeClr>
        </a:solidFill>
      </dgm:spPr>
    </dgm:pt>
    <dgm:pt modelId="{717F4128-8C09-4B7D-B3CA-5A2F133720E7}" type="pres">
      <dgm:prSet presAssocID="{6522EBF1-448E-4EDB-B2CE-0818669EA9CA}" presName="downArrowText" presStyleLbl="revTx" presStyleIdx="1" presStyleCnt="2" custScaleX="116675" custScaleY="71631" custLinFactNeighborX="-3161" custLinFactNeighborY="-641">
        <dgm:presLayoutVars>
          <dgm:chMax val="0"/>
          <dgm:bulletEnabled val="1"/>
        </dgm:presLayoutVars>
      </dgm:prSet>
      <dgm:spPr/>
    </dgm:pt>
  </dgm:ptLst>
  <dgm:cxnLst>
    <dgm:cxn modelId="{7BE1AF05-1DC5-4ED8-8588-302F1133F725}" srcId="{92513EC3-FF46-412B-BD13-2E7843CA2297}" destId="{36D44136-8E53-40C6-9D7D-10EEF39CFEB5}" srcOrd="0" destOrd="0" parTransId="{FA076A1C-164F-4539-8BC8-EF6A49126C54}" sibTransId="{718B4D7E-EF27-4C09-8A7A-613995055B8F}"/>
    <dgm:cxn modelId="{BFFE581D-255B-4F80-9192-5907EEE3F1E0}" type="presOf" srcId="{6522EBF1-448E-4EDB-B2CE-0818669EA9CA}" destId="{717F4128-8C09-4B7D-B3CA-5A2F133720E7}" srcOrd="0" destOrd="0" presId="urn:microsoft.com/office/officeart/2005/8/layout/arrow4"/>
    <dgm:cxn modelId="{FB695425-8650-488A-9C10-612A7B300FD6}" type="presOf" srcId="{36D44136-8E53-40C6-9D7D-10EEF39CFEB5}" destId="{5FC8C2B9-4A65-42ED-9479-EECB3951F969}" srcOrd="0" destOrd="0" presId="urn:microsoft.com/office/officeart/2005/8/layout/arrow4"/>
    <dgm:cxn modelId="{EF214E53-3879-48F2-B84A-BD3D197BE959}" srcId="{92513EC3-FF46-412B-BD13-2E7843CA2297}" destId="{6522EBF1-448E-4EDB-B2CE-0818669EA9CA}" srcOrd="1" destOrd="0" parTransId="{A9E36912-ADB2-4611-9301-F6F5F0F43E04}" sibTransId="{52246040-B97B-4DC8-AF04-DF13EB1E0D45}"/>
    <dgm:cxn modelId="{AF83D0C1-4F14-4A10-B444-F32BC3E05C74}" type="presOf" srcId="{92513EC3-FF46-412B-BD13-2E7843CA2297}" destId="{5BF9866B-DD3D-45E2-B466-B203770AF66A}" srcOrd="0" destOrd="0" presId="urn:microsoft.com/office/officeart/2005/8/layout/arrow4"/>
    <dgm:cxn modelId="{93765994-5172-490A-B14E-39AFB74997D4}" type="presParOf" srcId="{5BF9866B-DD3D-45E2-B466-B203770AF66A}" destId="{199A88A8-89F4-4170-BD2E-986890B513CC}" srcOrd="0" destOrd="0" presId="urn:microsoft.com/office/officeart/2005/8/layout/arrow4"/>
    <dgm:cxn modelId="{066ACABA-5A9F-4417-B795-C5BC0DB5D7AF}" type="presParOf" srcId="{5BF9866B-DD3D-45E2-B466-B203770AF66A}" destId="{5FC8C2B9-4A65-42ED-9479-EECB3951F969}" srcOrd="1" destOrd="0" presId="urn:microsoft.com/office/officeart/2005/8/layout/arrow4"/>
    <dgm:cxn modelId="{844D522D-5A25-414A-A989-FD7B48FFD0C4}" type="presParOf" srcId="{5BF9866B-DD3D-45E2-B466-B203770AF66A}" destId="{43F07B99-ADE2-4183-8DCE-85A73928D418}" srcOrd="2" destOrd="0" presId="urn:microsoft.com/office/officeart/2005/8/layout/arrow4"/>
    <dgm:cxn modelId="{7D67E323-3003-4551-BCD1-ED9C9F01D4EC}" type="presParOf" srcId="{5BF9866B-DD3D-45E2-B466-B203770AF66A}" destId="{717F4128-8C09-4B7D-B3CA-5A2F133720E7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513EC3-FF46-412B-BD13-2E7843CA2297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6D44136-8E53-40C6-9D7D-10EEF39CFEB5}">
      <dgm:prSet phldrT="[Text]" custT="1"/>
      <dgm:spPr/>
      <dgm:t>
        <a:bodyPr/>
        <a:lstStyle/>
        <a:p>
          <a:pPr algn="ctr"/>
          <a:r>
            <a:rPr lang="en-US" sz="1700" b="1" dirty="0">
              <a:latin typeface="Calibri" panose="020F0502020204030204" pitchFamily="34" charset="0"/>
              <a:cs typeface="Calibri" panose="020F0502020204030204" pitchFamily="34" charset="0"/>
            </a:rPr>
            <a:t>Hypothesis A: </a:t>
          </a:r>
          <a:r>
            <a:rPr lang="en-US" sz="1700" dirty="0">
              <a:latin typeface="Calibri" panose="020F0502020204030204" pitchFamily="34" charset="0"/>
              <a:cs typeface="Calibri" panose="020F0502020204030204" pitchFamily="34" charset="0"/>
            </a:rPr>
            <a:t>: Skin care product campaigns have higher engagement rates than Hair care and Personal Care</a:t>
          </a:r>
          <a:endParaRPr lang="fr-FR" sz="17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A076A1C-164F-4539-8BC8-EF6A49126C54}" type="parTrans" cxnId="{7BE1AF05-1DC5-4ED8-8588-302F1133F725}">
      <dgm:prSet/>
      <dgm:spPr/>
      <dgm:t>
        <a:bodyPr/>
        <a:lstStyle/>
        <a:p>
          <a:endParaRPr lang="fr-FR"/>
        </a:p>
      </dgm:t>
    </dgm:pt>
    <dgm:pt modelId="{718B4D7E-EF27-4C09-8A7A-613995055B8F}" type="sibTrans" cxnId="{7BE1AF05-1DC5-4ED8-8588-302F1133F725}">
      <dgm:prSet/>
      <dgm:spPr/>
      <dgm:t>
        <a:bodyPr/>
        <a:lstStyle/>
        <a:p>
          <a:endParaRPr lang="fr-FR"/>
        </a:p>
      </dgm:t>
    </dgm:pt>
    <dgm:pt modelId="{6522EBF1-448E-4EDB-B2CE-0818669EA9CA}">
      <dgm:prSet phldrT="[Text]" custT="1"/>
      <dgm:spPr/>
      <dgm:t>
        <a:bodyPr/>
        <a:lstStyle/>
        <a:p>
          <a:pPr algn="ctr"/>
          <a:r>
            <a:rPr lang="en-US" sz="1700" b="1" dirty="0">
              <a:latin typeface="Calibri" panose="020F0502020204030204" pitchFamily="34" charset="0"/>
              <a:cs typeface="Calibri" panose="020F0502020204030204" pitchFamily="34" charset="0"/>
            </a:rPr>
            <a:t>Hypothesis B: </a:t>
          </a:r>
          <a:r>
            <a:rPr lang="en-US" sz="1700" dirty="0">
              <a:latin typeface="Calibri" panose="020F0502020204030204" pitchFamily="34" charset="0"/>
              <a:cs typeface="Calibri" panose="020F0502020204030204" pitchFamily="34" charset="0"/>
            </a:rPr>
            <a:t>Hair care and Personal care products have higher engagement rates than </a:t>
          </a:r>
          <a:r>
            <a:rPr lang="en-US" sz="1700" dirty="0" err="1">
              <a:latin typeface="Calibri" panose="020F0502020204030204" pitchFamily="34" charset="0"/>
              <a:cs typeface="Calibri" panose="020F0502020204030204" pitchFamily="34" charset="0"/>
            </a:rPr>
            <a:t>Skine</a:t>
          </a:r>
          <a:r>
            <a:rPr lang="en-US" sz="1700" dirty="0">
              <a:latin typeface="Calibri" panose="020F0502020204030204" pitchFamily="34" charset="0"/>
              <a:cs typeface="Calibri" panose="020F0502020204030204" pitchFamily="34" charset="0"/>
            </a:rPr>
            <a:t> Care</a:t>
          </a:r>
          <a:endParaRPr lang="fr-FR" sz="17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9E36912-ADB2-4611-9301-F6F5F0F43E04}" type="parTrans" cxnId="{EF214E53-3879-48F2-B84A-BD3D197BE959}">
      <dgm:prSet/>
      <dgm:spPr/>
      <dgm:t>
        <a:bodyPr/>
        <a:lstStyle/>
        <a:p>
          <a:endParaRPr lang="fr-FR"/>
        </a:p>
      </dgm:t>
    </dgm:pt>
    <dgm:pt modelId="{52246040-B97B-4DC8-AF04-DF13EB1E0D45}" type="sibTrans" cxnId="{EF214E53-3879-48F2-B84A-BD3D197BE959}">
      <dgm:prSet/>
      <dgm:spPr/>
      <dgm:t>
        <a:bodyPr/>
        <a:lstStyle/>
        <a:p>
          <a:endParaRPr lang="fr-FR"/>
        </a:p>
      </dgm:t>
    </dgm:pt>
    <dgm:pt modelId="{5BF9866B-DD3D-45E2-B466-B203770AF66A}" type="pres">
      <dgm:prSet presAssocID="{92513EC3-FF46-412B-BD13-2E7843CA2297}" presName="compositeShape" presStyleCnt="0">
        <dgm:presLayoutVars>
          <dgm:chMax val="2"/>
          <dgm:dir/>
          <dgm:resizeHandles val="exact"/>
        </dgm:presLayoutVars>
      </dgm:prSet>
      <dgm:spPr/>
    </dgm:pt>
    <dgm:pt modelId="{199A88A8-89F4-4170-BD2E-986890B513CC}" type="pres">
      <dgm:prSet presAssocID="{36D44136-8E53-40C6-9D7D-10EEF39CFEB5}" presName="upArrow" presStyleLbl="node1" presStyleIdx="0" presStyleCnt="2" custScaleX="56572" custScaleY="76012"/>
      <dgm:spPr>
        <a:solidFill>
          <a:schemeClr val="accent1">
            <a:lumMod val="75000"/>
          </a:schemeClr>
        </a:solidFill>
      </dgm:spPr>
    </dgm:pt>
    <dgm:pt modelId="{5FC8C2B9-4A65-42ED-9479-EECB3951F969}" type="pres">
      <dgm:prSet presAssocID="{36D44136-8E53-40C6-9D7D-10EEF39CFEB5}" presName="upArrowText" presStyleLbl="revTx" presStyleIdx="0" presStyleCnt="2" custScaleX="125172" custScaleY="47897" custLinFactNeighborX="-1096" custLinFactNeighborY="3846">
        <dgm:presLayoutVars>
          <dgm:chMax val="0"/>
          <dgm:bulletEnabled val="1"/>
        </dgm:presLayoutVars>
      </dgm:prSet>
      <dgm:spPr/>
    </dgm:pt>
    <dgm:pt modelId="{43F07B99-ADE2-4183-8DCE-85A73928D418}" type="pres">
      <dgm:prSet presAssocID="{6522EBF1-448E-4EDB-B2CE-0818669EA9CA}" presName="downArrow" presStyleLbl="node1" presStyleIdx="1" presStyleCnt="2" custScaleX="56572" custScaleY="76012"/>
      <dgm:spPr>
        <a:solidFill>
          <a:schemeClr val="accent1">
            <a:lumMod val="75000"/>
          </a:schemeClr>
        </a:solidFill>
      </dgm:spPr>
    </dgm:pt>
    <dgm:pt modelId="{717F4128-8C09-4B7D-B3CA-5A2F133720E7}" type="pres">
      <dgm:prSet presAssocID="{6522EBF1-448E-4EDB-B2CE-0818669EA9CA}" presName="downArrowText" presStyleLbl="revTx" presStyleIdx="1" presStyleCnt="2" custScaleX="119835" custScaleY="48734" custLinFactNeighborX="-4319">
        <dgm:presLayoutVars>
          <dgm:chMax val="0"/>
          <dgm:bulletEnabled val="1"/>
        </dgm:presLayoutVars>
      </dgm:prSet>
      <dgm:spPr/>
    </dgm:pt>
  </dgm:ptLst>
  <dgm:cxnLst>
    <dgm:cxn modelId="{7BE1AF05-1DC5-4ED8-8588-302F1133F725}" srcId="{92513EC3-FF46-412B-BD13-2E7843CA2297}" destId="{36D44136-8E53-40C6-9D7D-10EEF39CFEB5}" srcOrd="0" destOrd="0" parTransId="{FA076A1C-164F-4539-8BC8-EF6A49126C54}" sibTransId="{718B4D7E-EF27-4C09-8A7A-613995055B8F}"/>
    <dgm:cxn modelId="{BFFE581D-255B-4F80-9192-5907EEE3F1E0}" type="presOf" srcId="{6522EBF1-448E-4EDB-B2CE-0818669EA9CA}" destId="{717F4128-8C09-4B7D-B3CA-5A2F133720E7}" srcOrd="0" destOrd="0" presId="urn:microsoft.com/office/officeart/2005/8/layout/arrow4"/>
    <dgm:cxn modelId="{FB695425-8650-488A-9C10-612A7B300FD6}" type="presOf" srcId="{36D44136-8E53-40C6-9D7D-10EEF39CFEB5}" destId="{5FC8C2B9-4A65-42ED-9479-EECB3951F969}" srcOrd="0" destOrd="0" presId="urn:microsoft.com/office/officeart/2005/8/layout/arrow4"/>
    <dgm:cxn modelId="{EF214E53-3879-48F2-B84A-BD3D197BE959}" srcId="{92513EC3-FF46-412B-BD13-2E7843CA2297}" destId="{6522EBF1-448E-4EDB-B2CE-0818669EA9CA}" srcOrd="1" destOrd="0" parTransId="{A9E36912-ADB2-4611-9301-F6F5F0F43E04}" sibTransId="{52246040-B97B-4DC8-AF04-DF13EB1E0D45}"/>
    <dgm:cxn modelId="{AF83D0C1-4F14-4A10-B444-F32BC3E05C74}" type="presOf" srcId="{92513EC3-FF46-412B-BD13-2E7843CA2297}" destId="{5BF9866B-DD3D-45E2-B466-B203770AF66A}" srcOrd="0" destOrd="0" presId="urn:microsoft.com/office/officeart/2005/8/layout/arrow4"/>
    <dgm:cxn modelId="{93765994-5172-490A-B14E-39AFB74997D4}" type="presParOf" srcId="{5BF9866B-DD3D-45E2-B466-B203770AF66A}" destId="{199A88A8-89F4-4170-BD2E-986890B513CC}" srcOrd="0" destOrd="0" presId="urn:microsoft.com/office/officeart/2005/8/layout/arrow4"/>
    <dgm:cxn modelId="{066ACABA-5A9F-4417-B795-C5BC0DB5D7AF}" type="presParOf" srcId="{5BF9866B-DD3D-45E2-B466-B203770AF66A}" destId="{5FC8C2B9-4A65-42ED-9479-EECB3951F969}" srcOrd="1" destOrd="0" presId="urn:microsoft.com/office/officeart/2005/8/layout/arrow4"/>
    <dgm:cxn modelId="{844D522D-5A25-414A-A989-FD7B48FFD0C4}" type="presParOf" srcId="{5BF9866B-DD3D-45E2-B466-B203770AF66A}" destId="{43F07B99-ADE2-4183-8DCE-85A73928D418}" srcOrd="2" destOrd="0" presId="urn:microsoft.com/office/officeart/2005/8/layout/arrow4"/>
    <dgm:cxn modelId="{7D67E323-3003-4551-BCD1-ED9C9F01D4EC}" type="presParOf" srcId="{5BF9866B-DD3D-45E2-B466-B203770AF66A}" destId="{717F4128-8C09-4B7D-B3CA-5A2F133720E7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9100C-7A63-49AF-883D-40C11E99B607}">
      <dsp:nvSpPr>
        <dsp:cNvPr id="0" name=""/>
        <dsp:cNvSpPr/>
      </dsp:nvSpPr>
      <dsp:spPr>
        <a:xfrm>
          <a:off x="641807" y="2709333"/>
          <a:ext cx="675382" cy="2154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2154877"/>
              </a:lnTo>
              <a:lnTo>
                <a:pt x="675382" y="21548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923043" y="3730316"/>
        <a:ext cx="112911" cy="112911"/>
      </dsp:txXfrm>
    </dsp:sp>
    <dsp:sp modelId="{F2F14002-54FE-41DA-8C42-8E0BF9D9043A}">
      <dsp:nvSpPr>
        <dsp:cNvPr id="0" name=""/>
        <dsp:cNvSpPr/>
      </dsp:nvSpPr>
      <dsp:spPr>
        <a:xfrm>
          <a:off x="641807" y="2709333"/>
          <a:ext cx="675382" cy="1539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539198"/>
              </a:lnTo>
              <a:lnTo>
                <a:pt x="675382" y="15391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937477" y="3436911"/>
        <a:ext cx="84042" cy="84042"/>
      </dsp:txXfrm>
    </dsp:sp>
    <dsp:sp modelId="{54B7C7A4-9851-47E9-B941-69ECBC99AA52}">
      <dsp:nvSpPr>
        <dsp:cNvPr id="0" name=""/>
        <dsp:cNvSpPr/>
      </dsp:nvSpPr>
      <dsp:spPr>
        <a:xfrm>
          <a:off x="641807" y="2709333"/>
          <a:ext cx="675382" cy="923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923518"/>
              </a:lnTo>
              <a:lnTo>
                <a:pt x="675382" y="9235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950896" y="3142489"/>
        <a:ext cx="57206" cy="57206"/>
      </dsp:txXfrm>
    </dsp:sp>
    <dsp:sp modelId="{F421F77C-01B7-482A-B3CE-B546C89B613A}">
      <dsp:nvSpPr>
        <dsp:cNvPr id="0" name=""/>
        <dsp:cNvSpPr/>
      </dsp:nvSpPr>
      <dsp:spPr>
        <a:xfrm>
          <a:off x="641807" y="2709333"/>
          <a:ext cx="675382" cy="307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307839"/>
              </a:lnTo>
              <a:lnTo>
                <a:pt x="675382" y="3078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960943" y="2844697"/>
        <a:ext cx="37111" cy="37111"/>
      </dsp:txXfrm>
    </dsp:sp>
    <dsp:sp modelId="{94737C50-2ADA-46FB-96DE-7666998AB8F3}">
      <dsp:nvSpPr>
        <dsp:cNvPr id="0" name=""/>
        <dsp:cNvSpPr/>
      </dsp:nvSpPr>
      <dsp:spPr>
        <a:xfrm>
          <a:off x="641807" y="2401493"/>
          <a:ext cx="675382" cy="307839"/>
        </a:xfrm>
        <a:custGeom>
          <a:avLst/>
          <a:gdLst/>
          <a:ahLst/>
          <a:cxnLst/>
          <a:rect l="0" t="0" r="0" b="0"/>
          <a:pathLst>
            <a:path>
              <a:moveTo>
                <a:pt x="0" y="307839"/>
              </a:moveTo>
              <a:lnTo>
                <a:pt x="337691" y="307839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960943" y="2536857"/>
        <a:ext cx="37111" cy="37111"/>
      </dsp:txXfrm>
    </dsp:sp>
    <dsp:sp modelId="{F99A31D1-BD9E-49BB-A150-C8C3067C8532}">
      <dsp:nvSpPr>
        <dsp:cNvPr id="0" name=""/>
        <dsp:cNvSpPr/>
      </dsp:nvSpPr>
      <dsp:spPr>
        <a:xfrm>
          <a:off x="641807" y="1785814"/>
          <a:ext cx="675382" cy="923518"/>
        </a:xfrm>
        <a:custGeom>
          <a:avLst/>
          <a:gdLst/>
          <a:ahLst/>
          <a:cxnLst/>
          <a:rect l="0" t="0" r="0" b="0"/>
          <a:pathLst>
            <a:path>
              <a:moveTo>
                <a:pt x="0" y="923518"/>
              </a:moveTo>
              <a:lnTo>
                <a:pt x="337691" y="923518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950896" y="2218970"/>
        <a:ext cx="57206" cy="57206"/>
      </dsp:txXfrm>
    </dsp:sp>
    <dsp:sp modelId="{A1F613B6-F0BA-4345-BBD4-1192860C5FB8}">
      <dsp:nvSpPr>
        <dsp:cNvPr id="0" name=""/>
        <dsp:cNvSpPr/>
      </dsp:nvSpPr>
      <dsp:spPr>
        <a:xfrm>
          <a:off x="641807" y="1170135"/>
          <a:ext cx="675382" cy="1539198"/>
        </a:xfrm>
        <a:custGeom>
          <a:avLst/>
          <a:gdLst/>
          <a:ahLst/>
          <a:cxnLst/>
          <a:rect l="0" t="0" r="0" b="0"/>
          <a:pathLst>
            <a:path>
              <a:moveTo>
                <a:pt x="0" y="1539198"/>
              </a:moveTo>
              <a:lnTo>
                <a:pt x="337691" y="1539198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kern="1200"/>
        </a:p>
      </dsp:txBody>
      <dsp:txXfrm>
        <a:off x="937477" y="1897713"/>
        <a:ext cx="84042" cy="84042"/>
      </dsp:txXfrm>
    </dsp:sp>
    <dsp:sp modelId="{B7C89BD1-0FC1-46C1-9F48-525F4580226A}">
      <dsp:nvSpPr>
        <dsp:cNvPr id="0" name=""/>
        <dsp:cNvSpPr/>
      </dsp:nvSpPr>
      <dsp:spPr>
        <a:xfrm>
          <a:off x="641807" y="554456"/>
          <a:ext cx="675382" cy="2154877"/>
        </a:xfrm>
        <a:custGeom>
          <a:avLst/>
          <a:gdLst/>
          <a:ahLst/>
          <a:cxnLst/>
          <a:rect l="0" t="0" r="0" b="0"/>
          <a:pathLst>
            <a:path>
              <a:moveTo>
                <a:pt x="0" y="2154877"/>
              </a:moveTo>
              <a:lnTo>
                <a:pt x="337691" y="2154877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923043" y="1575438"/>
        <a:ext cx="112911" cy="112911"/>
      </dsp:txXfrm>
    </dsp:sp>
    <dsp:sp modelId="{092F17A8-67C3-4189-BB9A-01B28EF83C3D}">
      <dsp:nvSpPr>
        <dsp:cNvPr id="0" name=""/>
        <dsp:cNvSpPr/>
      </dsp:nvSpPr>
      <dsp:spPr>
        <a:xfrm rot="16200000">
          <a:off x="-610031" y="2435834"/>
          <a:ext cx="1956680" cy="54699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Variables</a:t>
          </a:r>
        </a:p>
      </dsp:txBody>
      <dsp:txXfrm>
        <a:off x="-610031" y="2435834"/>
        <a:ext cx="1956680" cy="546998"/>
      </dsp:txXfrm>
    </dsp:sp>
    <dsp:sp modelId="{B8EC7A02-4863-4709-9EF3-B03702680492}">
      <dsp:nvSpPr>
        <dsp:cNvPr id="0" name=""/>
        <dsp:cNvSpPr/>
      </dsp:nvSpPr>
      <dsp:spPr>
        <a:xfrm>
          <a:off x="1317190" y="375309"/>
          <a:ext cx="2194554" cy="358292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Date</a:t>
          </a:r>
        </a:p>
      </dsp:txBody>
      <dsp:txXfrm>
        <a:off x="1317190" y="375309"/>
        <a:ext cx="2194554" cy="358292"/>
      </dsp:txXfrm>
    </dsp:sp>
    <dsp:sp modelId="{703EFF86-2CB0-4049-941F-8F9592F45C2C}">
      <dsp:nvSpPr>
        <dsp:cNvPr id="0" name=""/>
        <dsp:cNvSpPr/>
      </dsp:nvSpPr>
      <dsp:spPr>
        <a:xfrm>
          <a:off x="1317190" y="990989"/>
          <a:ext cx="2194554" cy="358292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Campaigns</a:t>
          </a:r>
          <a:endParaRPr lang="fr-FR" sz="1800" b="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17190" y="990989"/>
        <a:ext cx="2194554" cy="358292"/>
      </dsp:txXfrm>
    </dsp:sp>
    <dsp:sp modelId="{3FE8931F-D56D-4BD8-A36F-50D65D65869E}">
      <dsp:nvSpPr>
        <dsp:cNvPr id="0" name=""/>
        <dsp:cNvSpPr/>
      </dsp:nvSpPr>
      <dsp:spPr>
        <a:xfrm>
          <a:off x="1317190" y="1606668"/>
          <a:ext cx="2194554" cy="358292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Spends</a:t>
          </a:r>
          <a:endParaRPr lang="fr-FR" sz="1800" b="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17190" y="1606668"/>
        <a:ext cx="2194554" cy="358292"/>
      </dsp:txXfrm>
    </dsp:sp>
    <dsp:sp modelId="{977F98A5-8921-4BF9-8E60-AB4990983A49}">
      <dsp:nvSpPr>
        <dsp:cNvPr id="0" name=""/>
        <dsp:cNvSpPr/>
      </dsp:nvSpPr>
      <dsp:spPr>
        <a:xfrm>
          <a:off x="1317190" y="2222347"/>
          <a:ext cx="2194554" cy="358292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Impressions</a:t>
          </a:r>
        </a:p>
      </dsp:txBody>
      <dsp:txXfrm>
        <a:off x="1317190" y="2222347"/>
        <a:ext cx="2194554" cy="358292"/>
      </dsp:txXfrm>
    </dsp:sp>
    <dsp:sp modelId="{B0D74666-F279-4BBB-9EE8-6473E0BC24D2}">
      <dsp:nvSpPr>
        <dsp:cNvPr id="0" name=""/>
        <dsp:cNvSpPr/>
      </dsp:nvSpPr>
      <dsp:spPr>
        <a:xfrm>
          <a:off x="1317190" y="2838026"/>
          <a:ext cx="2194554" cy="358292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Clicks</a:t>
          </a:r>
        </a:p>
      </dsp:txBody>
      <dsp:txXfrm>
        <a:off x="1317190" y="2838026"/>
        <a:ext cx="2194554" cy="358292"/>
      </dsp:txXfrm>
    </dsp:sp>
    <dsp:sp modelId="{D3C7E3EE-0617-4CC7-90C4-A43202AC3CD3}">
      <dsp:nvSpPr>
        <dsp:cNvPr id="0" name=""/>
        <dsp:cNvSpPr/>
      </dsp:nvSpPr>
      <dsp:spPr>
        <a:xfrm>
          <a:off x="1317190" y="3453706"/>
          <a:ext cx="2194554" cy="358292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Sign-Ups</a:t>
          </a:r>
          <a:endParaRPr lang="fr-FR" sz="1800" b="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17190" y="3453706"/>
        <a:ext cx="2194554" cy="358292"/>
      </dsp:txXfrm>
    </dsp:sp>
    <dsp:sp modelId="{44010029-95E5-4CA3-9FB1-73F0CACE7ECF}">
      <dsp:nvSpPr>
        <dsp:cNvPr id="0" name=""/>
        <dsp:cNvSpPr/>
      </dsp:nvSpPr>
      <dsp:spPr>
        <a:xfrm>
          <a:off x="1317190" y="4069385"/>
          <a:ext cx="2194554" cy="358292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Installs</a:t>
          </a:r>
          <a:endParaRPr lang="fr-FR" sz="1800" b="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17190" y="4069385"/>
        <a:ext cx="2194554" cy="358292"/>
      </dsp:txXfrm>
    </dsp:sp>
    <dsp:sp modelId="{CF7E2204-F638-4E54-92AB-09470F030E32}">
      <dsp:nvSpPr>
        <dsp:cNvPr id="0" name=""/>
        <dsp:cNvSpPr/>
      </dsp:nvSpPr>
      <dsp:spPr>
        <a:xfrm>
          <a:off x="1317190" y="4685064"/>
          <a:ext cx="2194554" cy="358292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Sessions</a:t>
          </a:r>
        </a:p>
      </dsp:txBody>
      <dsp:txXfrm>
        <a:off x="1317190" y="4685064"/>
        <a:ext cx="2194554" cy="358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65EA9-7FBF-4C1B-B339-3C1908D3B3D7}">
      <dsp:nvSpPr>
        <dsp:cNvPr id="0" name=""/>
        <dsp:cNvSpPr/>
      </dsp:nvSpPr>
      <dsp:spPr>
        <a:xfrm>
          <a:off x="5073" y="2826550"/>
          <a:ext cx="1836824" cy="75207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Data Frame</a:t>
          </a:r>
        </a:p>
      </dsp:txBody>
      <dsp:txXfrm>
        <a:off x="27101" y="2848578"/>
        <a:ext cx="1792768" cy="708022"/>
      </dsp:txXfrm>
    </dsp:sp>
    <dsp:sp modelId="{57569702-5B8B-4E72-9A05-384DF94A8CDD}">
      <dsp:nvSpPr>
        <dsp:cNvPr id="0" name=""/>
        <dsp:cNvSpPr/>
      </dsp:nvSpPr>
      <dsp:spPr>
        <a:xfrm rot="19079476">
          <a:off x="1708790" y="2840195"/>
          <a:ext cx="1036028" cy="31434"/>
        </a:xfrm>
        <a:custGeom>
          <a:avLst/>
          <a:gdLst/>
          <a:ahLst/>
          <a:cxnLst/>
          <a:rect l="0" t="0" r="0" b="0"/>
          <a:pathLst>
            <a:path>
              <a:moveTo>
                <a:pt x="0" y="15717"/>
              </a:moveTo>
              <a:lnTo>
                <a:pt x="1036028" y="157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b="1" kern="1200"/>
        </a:p>
      </dsp:txBody>
      <dsp:txXfrm>
        <a:off x="2200903" y="2830011"/>
        <a:ext cx="51801" cy="51801"/>
      </dsp:txXfrm>
    </dsp:sp>
    <dsp:sp modelId="{BE4E008F-D9A4-45DF-BF76-EFC75A3C000E}">
      <dsp:nvSpPr>
        <dsp:cNvPr id="0" name=""/>
        <dsp:cNvSpPr/>
      </dsp:nvSpPr>
      <dsp:spPr>
        <a:xfrm>
          <a:off x="2611711" y="2120181"/>
          <a:ext cx="1836824" cy="778106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Merged</a:t>
          </a:r>
          <a:r>
            <a:rPr lang="fr-FR" sz="1800" b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fr-FR" sz="1800" b="0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Cleaned</a:t>
          </a:r>
          <a:r>
            <a:rPr lang="fr-FR" sz="1800" b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fr-FR" sz="1800" b="0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Splitted</a:t>
          </a:r>
          <a:r>
            <a:rPr lang="fr-FR" sz="1800" b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(</a:t>
          </a:r>
          <a:r>
            <a:rPr lang="fr-FR" sz="1800" b="0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Taxonomy</a:t>
          </a:r>
          <a:r>
            <a:rPr lang="fr-FR" sz="1800" b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)</a:t>
          </a:r>
        </a:p>
      </dsp:txBody>
      <dsp:txXfrm>
        <a:off x="2634501" y="2142971"/>
        <a:ext cx="1791244" cy="732526"/>
      </dsp:txXfrm>
    </dsp:sp>
    <dsp:sp modelId="{5C2425D3-E5DF-4F38-9DAA-3F2A03651D33}">
      <dsp:nvSpPr>
        <dsp:cNvPr id="0" name=""/>
        <dsp:cNvSpPr/>
      </dsp:nvSpPr>
      <dsp:spPr>
        <a:xfrm rot="17438741">
          <a:off x="3806199" y="1565076"/>
          <a:ext cx="1984318" cy="31434"/>
        </a:xfrm>
        <a:custGeom>
          <a:avLst/>
          <a:gdLst/>
          <a:ahLst/>
          <a:cxnLst/>
          <a:rect l="0" t="0" r="0" b="0"/>
          <a:pathLst>
            <a:path>
              <a:moveTo>
                <a:pt x="0" y="15717"/>
              </a:moveTo>
              <a:lnTo>
                <a:pt x="1984318" y="157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50" b="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748750" y="1531185"/>
        <a:ext cx="99215" cy="99215"/>
      </dsp:txXfrm>
    </dsp:sp>
    <dsp:sp modelId="{600F2DBC-B23B-42D4-B13A-1EE0AEC79F0F}">
      <dsp:nvSpPr>
        <dsp:cNvPr id="0" name=""/>
        <dsp:cNvSpPr/>
      </dsp:nvSpPr>
      <dsp:spPr>
        <a:xfrm>
          <a:off x="5148182" y="453891"/>
          <a:ext cx="1836824" cy="39691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Market</a:t>
          </a:r>
          <a:endParaRPr lang="fr-FR" sz="1800" b="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159807" y="465516"/>
        <a:ext cx="1813574" cy="373669"/>
      </dsp:txXfrm>
    </dsp:sp>
    <dsp:sp modelId="{C331F7AF-A261-486C-A01B-8BE258A470E9}">
      <dsp:nvSpPr>
        <dsp:cNvPr id="0" name=""/>
        <dsp:cNvSpPr/>
      </dsp:nvSpPr>
      <dsp:spPr>
        <a:xfrm rot="17873141">
          <a:off x="4050408" y="1832416"/>
          <a:ext cx="1495901" cy="31434"/>
        </a:xfrm>
        <a:custGeom>
          <a:avLst/>
          <a:gdLst/>
          <a:ahLst/>
          <a:cxnLst/>
          <a:rect l="0" t="0" r="0" b="0"/>
          <a:pathLst>
            <a:path>
              <a:moveTo>
                <a:pt x="0" y="15717"/>
              </a:moveTo>
              <a:lnTo>
                <a:pt x="1495901" y="157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b="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760961" y="1810736"/>
        <a:ext cx="74795" cy="74795"/>
      </dsp:txXfrm>
    </dsp:sp>
    <dsp:sp modelId="{C4736178-CC07-4F56-A3FA-6027236F4133}">
      <dsp:nvSpPr>
        <dsp:cNvPr id="0" name=""/>
        <dsp:cNvSpPr/>
      </dsp:nvSpPr>
      <dsp:spPr>
        <a:xfrm>
          <a:off x="5148182" y="988573"/>
          <a:ext cx="1836824" cy="39691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Chanel</a:t>
          </a:r>
        </a:p>
      </dsp:txBody>
      <dsp:txXfrm>
        <a:off x="5159807" y="1000198"/>
        <a:ext cx="1813574" cy="373669"/>
      </dsp:txXfrm>
    </dsp:sp>
    <dsp:sp modelId="{1DD67454-8275-4C50-AF58-0B7C662A086B}">
      <dsp:nvSpPr>
        <dsp:cNvPr id="0" name=""/>
        <dsp:cNvSpPr/>
      </dsp:nvSpPr>
      <dsp:spPr>
        <a:xfrm rot="18697106">
          <a:off x="4271649" y="2099757"/>
          <a:ext cx="1053419" cy="31434"/>
        </a:xfrm>
        <a:custGeom>
          <a:avLst/>
          <a:gdLst/>
          <a:ahLst/>
          <a:cxnLst/>
          <a:rect l="0" t="0" r="0" b="0"/>
          <a:pathLst>
            <a:path>
              <a:moveTo>
                <a:pt x="0" y="15717"/>
              </a:moveTo>
              <a:lnTo>
                <a:pt x="1053419" y="157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b="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772023" y="2089138"/>
        <a:ext cx="52670" cy="52670"/>
      </dsp:txXfrm>
    </dsp:sp>
    <dsp:sp modelId="{75AD2F19-6B15-48F8-8BC7-7EB347B4A4D2}">
      <dsp:nvSpPr>
        <dsp:cNvPr id="0" name=""/>
        <dsp:cNvSpPr/>
      </dsp:nvSpPr>
      <dsp:spPr>
        <a:xfrm>
          <a:off x="5148182" y="1523254"/>
          <a:ext cx="1836824" cy="39691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Platform</a:t>
          </a:r>
        </a:p>
      </dsp:txBody>
      <dsp:txXfrm>
        <a:off x="5159807" y="1534879"/>
        <a:ext cx="1813574" cy="373669"/>
      </dsp:txXfrm>
    </dsp:sp>
    <dsp:sp modelId="{E9FB61EF-AE96-43C3-81F9-C7ED1AF846DA}">
      <dsp:nvSpPr>
        <dsp:cNvPr id="0" name=""/>
        <dsp:cNvSpPr/>
      </dsp:nvSpPr>
      <dsp:spPr>
        <a:xfrm rot="20407867">
          <a:off x="4426393" y="2367097"/>
          <a:ext cx="743930" cy="31434"/>
        </a:xfrm>
        <a:custGeom>
          <a:avLst/>
          <a:gdLst/>
          <a:ahLst/>
          <a:cxnLst/>
          <a:rect l="0" t="0" r="0" b="0"/>
          <a:pathLst>
            <a:path>
              <a:moveTo>
                <a:pt x="0" y="15717"/>
              </a:moveTo>
              <a:lnTo>
                <a:pt x="743930" y="157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b="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779760" y="2364216"/>
        <a:ext cx="37196" cy="37196"/>
      </dsp:txXfrm>
    </dsp:sp>
    <dsp:sp modelId="{FCCF3C2A-89D7-44A9-892F-0833CD6DD853}">
      <dsp:nvSpPr>
        <dsp:cNvPr id="0" name=""/>
        <dsp:cNvSpPr/>
      </dsp:nvSpPr>
      <dsp:spPr>
        <a:xfrm>
          <a:off x="5148182" y="2057935"/>
          <a:ext cx="1836824" cy="39691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Destination</a:t>
          </a:r>
        </a:p>
      </dsp:txBody>
      <dsp:txXfrm>
        <a:off x="5159807" y="2069560"/>
        <a:ext cx="1813574" cy="373669"/>
      </dsp:txXfrm>
    </dsp:sp>
    <dsp:sp modelId="{3014657A-B368-42D8-A5DD-D5360627BB61}">
      <dsp:nvSpPr>
        <dsp:cNvPr id="0" name=""/>
        <dsp:cNvSpPr/>
      </dsp:nvSpPr>
      <dsp:spPr>
        <a:xfrm rot="1316479">
          <a:off x="4421218" y="2634438"/>
          <a:ext cx="754281" cy="31434"/>
        </a:xfrm>
        <a:custGeom>
          <a:avLst/>
          <a:gdLst/>
          <a:ahLst/>
          <a:cxnLst/>
          <a:rect l="0" t="0" r="0" b="0"/>
          <a:pathLst>
            <a:path>
              <a:moveTo>
                <a:pt x="0" y="15717"/>
              </a:moveTo>
              <a:lnTo>
                <a:pt x="754281" y="157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b="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779501" y="2631298"/>
        <a:ext cx="37714" cy="37714"/>
      </dsp:txXfrm>
    </dsp:sp>
    <dsp:sp modelId="{C5D22193-DBC4-431E-B30D-16CF9EBD5185}">
      <dsp:nvSpPr>
        <dsp:cNvPr id="0" name=""/>
        <dsp:cNvSpPr/>
      </dsp:nvSpPr>
      <dsp:spPr>
        <a:xfrm>
          <a:off x="5148182" y="2592617"/>
          <a:ext cx="1836824" cy="39691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Objective</a:t>
          </a:r>
        </a:p>
      </dsp:txBody>
      <dsp:txXfrm>
        <a:off x="5159807" y="2604242"/>
        <a:ext cx="1813574" cy="373669"/>
      </dsp:txXfrm>
    </dsp:sp>
    <dsp:sp modelId="{92459F4C-FBFB-4AF6-ACD1-39A23A5219E3}">
      <dsp:nvSpPr>
        <dsp:cNvPr id="0" name=""/>
        <dsp:cNvSpPr/>
      </dsp:nvSpPr>
      <dsp:spPr>
        <a:xfrm rot="2964483">
          <a:off x="4260721" y="2901779"/>
          <a:ext cx="1075274" cy="31434"/>
        </a:xfrm>
        <a:custGeom>
          <a:avLst/>
          <a:gdLst/>
          <a:ahLst/>
          <a:cxnLst/>
          <a:rect l="0" t="0" r="0" b="0"/>
          <a:pathLst>
            <a:path>
              <a:moveTo>
                <a:pt x="0" y="15717"/>
              </a:moveTo>
              <a:lnTo>
                <a:pt x="1075274" y="157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b="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771477" y="2890614"/>
        <a:ext cx="53763" cy="53763"/>
      </dsp:txXfrm>
    </dsp:sp>
    <dsp:sp modelId="{8698F002-8CDF-4CF3-81B5-DCB4399C90CC}">
      <dsp:nvSpPr>
        <dsp:cNvPr id="0" name=""/>
        <dsp:cNvSpPr/>
      </dsp:nvSpPr>
      <dsp:spPr>
        <a:xfrm>
          <a:off x="5148182" y="3127298"/>
          <a:ext cx="1836824" cy="39691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Product type</a:t>
          </a:r>
        </a:p>
      </dsp:txBody>
      <dsp:txXfrm>
        <a:off x="5159807" y="3138923"/>
        <a:ext cx="1813574" cy="373669"/>
      </dsp:txXfrm>
    </dsp:sp>
    <dsp:sp modelId="{31C8B30E-7BC9-4E04-A3B3-421A46D1A433}">
      <dsp:nvSpPr>
        <dsp:cNvPr id="0" name=""/>
        <dsp:cNvSpPr/>
      </dsp:nvSpPr>
      <dsp:spPr>
        <a:xfrm rot="17615162">
          <a:off x="1270374" y="2313726"/>
          <a:ext cx="1905474" cy="31434"/>
        </a:xfrm>
        <a:custGeom>
          <a:avLst/>
          <a:gdLst/>
          <a:ahLst/>
          <a:cxnLst/>
          <a:rect l="0" t="0" r="0" b="0"/>
          <a:pathLst>
            <a:path>
              <a:moveTo>
                <a:pt x="0" y="15717"/>
              </a:moveTo>
              <a:lnTo>
                <a:pt x="1905474" y="157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600" b="1" kern="1200"/>
        </a:p>
      </dsp:txBody>
      <dsp:txXfrm>
        <a:off x="2175475" y="2281806"/>
        <a:ext cx="95273" cy="95273"/>
      </dsp:txXfrm>
    </dsp:sp>
    <dsp:sp modelId="{2161EDCA-B4E3-409C-9B7D-D0AFE9ABA2FA}">
      <dsp:nvSpPr>
        <dsp:cNvPr id="0" name=""/>
        <dsp:cNvSpPr/>
      </dsp:nvSpPr>
      <dsp:spPr>
        <a:xfrm>
          <a:off x="2604326" y="1136570"/>
          <a:ext cx="1827016" cy="63945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Merged</a:t>
          </a:r>
          <a:endParaRPr lang="fr-FR" sz="1800" b="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623055" y="1155299"/>
        <a:ext cx="1789558" cy="601995"/>
      </dsp:txXfrm>
    </dsp:sp>
    <dsp:sp modelId="{A7B4976F-0FBC-4F67-A33F-6DD6AE83BF78}">
      <dsp:nvSpPr>
        <dsp:cNvPr id="0" name=""/>
        <dsp:cNvSpPr/>
      </dsp:nvSpPr>
      <dsp:spPr>
        <a:xfrm rot="1828611">
          <a:off x="1783132" y="3402591"/>
          <a:ext cx="850643" cy="31434"/>
        </a:xfrm>
        <a:custGeom>
          <a:avLst/>
          <a:gdLst/>
          <a:ahLst/>
          <a:cxnLst/>
          <a:rect l="0" t="0" r="0" b="0"/>
          <a:pathLst>
            <a:path>
              <a:moveTo>
                <a:pt x="0" y="15717"/>
              </a:moveTo>
              <a:lnTo>
                <a:pt x="850643" y="157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b="1" kern="1200"/>
        </a:p>
      </dsp:txBody>
      <dsp:txXfrm>
        <a:off x="2187188" y="3397042"/>
        <a:ext cx="42532" cy="42532"/>
      </dsp:txXfrm>
    </dsp:sp>
    <dsp:sp modelId="{0D88E90E-8A68-4A2B-AAD0-B231906C2600}">
      <dsp:nvSpPr>
        <dsp:cNvPr id="0" name=""/>
        <dsp:cNvSpPr/>
      </dsp:nvSpPr>
      <dsp:spPr>
        <a:xfrm>
          <a:off x="2575011" y="3259379"/>
          <a:ext cx="1836824" cy="74929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Merged</a:t>
          </a:r>
          <a:r>
            <a:rPr lang="fr-FR" sz="1800" b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fr-FR" sz="1800" b="0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Cleaned</a:t>
          </a:r>
          <a:r>
            <a:rPr lang="fr-FR" sz="1800" b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fr-FR" sz="1800" b="0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Splitted</a:t>
          </a:r>
          <a:r>
            <a:rPr lang="fr-FR" sz="1800" b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fr-FR" sz="1800" b="0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Aggreagated</a:t>
          </a:r>
          <a:endParaRPr lang="fr-FR" sz="1800" b="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596957" y="3281325"/>
        <a:ext cx="1792932" cy="705403"/>
      </dsp:txXfrm>
    </dsp:sp>
    <dsp:sp modelId="{B95A0C54-059D-4633-B80A-A1F1E9D80DE7}">
      <dsp:nvSpPr>
        <dsp:cNvPr id="0" name=""/>
        <dsp:cNvSpPr/>
      </dsp:nvSpPr>
      <dsp:spPr>
        <a:xfrm rot="3739073">
          <a:off x="1426970" y="3873108"/>
          <a:ext cx="1549871" cy="31434"/>
        </a:xfrm>
        <a:custGeom>
          <a:avLst/>
          <a:gdLst/>
          <a:ahLst/>
          <a:cxnLst/>
          <a:rect l="0" t="0" r="0" b="0"/>
          <a:pathLst>
            <a:path>
              <a:moveTo>
                <a:pt x="0" y="15717"/>
              </a:moveTo>
              <a:lnTo>
                <a:pt x="1549871" y="157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b="1" kern="1200"/>
        </a:p>
      </dsp:txBody>
      <dsp:txXfrm>
        <a:off x="2163159" y="3850078"/>
        <a:ext cx="77493" cy="77493"/>
      </dsp:txXfrm>
    </dsp:sp>
    <dsp:sp modelId="{F3D83CAF-427D-475A-9EF1-CECA43FE93BB}">
      <dsp:nvSpPr>
        <dsp:cNvPr id="0" name=""/>
        <dsp:cNvSpPr/>
      </dsp:nvSpPr>
      <dsp:spPr>
        <a:xfrm>
          <a:off x="2561914" y="4262543"/>
          <a:ext cx="1836824" cy="625034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Final</a:t>
          </a:r>
        </a:p>
      </dsp:txBody>
      <dsp:txXfrm>
        <a:off x="2580221" y="4280850"/>
        <a:ext cx="1800210" cy="588420"/>
      </dsp:txXfrm>
    </dsp:sp>
    <dsp:sp modelId="{69504A4F-C3F3-4D08-AFE4-42D0589679D2}">
      <dsp:nvSpPr>
        <dsp:cNvPr id="0" name=""/>
        <dsp:cNvSpPr/>
      </dsp:nvSpPr>
      <dsp:spPr>
        <a:xfrm>
          <a:off x="5116206" y="4032141"/>
          <a:ext cx="1873873" cy="520501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 err="1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Splitted</a:t>
          </a:r>
          <a:r>
            <a:rPr lang="fr-FR" sz="1800" b="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+ Mesure </a:t>
          </a:r>
          <a:r>
            <a:rPr lang="fr-FR" sz="1800" b="0" kern="1200" dirty="0" err="1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metrics</a:t>
          </a:r>
          <a:endParaRPr lang="fr-FR" sz="1800" b="0" kern="1200" dirty="0">
            <a:solidFill>
              <a:schemeClr val="tx1"/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5131451" y="4047386"/>
        <a:ext cx="1843383" cy="4900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A88A8-89F4-4170-BD2E-986890B513CC}">
      <dsp:nvSpPr>
        <dsp:cNvPr id="0" name=""/>
        <dsp:cNvSpPr/>
      </dsp:nvSpPr>
      <dsp:spPr>
        <a:xfrm>
          <a:off x="194177" y="275939"/>
          <a:ext cx="933382" cy="1748770"/>
        </a:xfrm>
        <a:prstGeom prst="upArrow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8C2B9-4A65-42ED-9479-EECB3951F969}">
      <dsp:nvSpPr>
        <dsp:cNvPr id="0" name=""/>
        <dsp:cNvSpPr/>
      </dsp:nvSpPr>
      <dsp:spPr>
        <a:xfrm>
          <a:off x="1153433" y="331788"/>
          <a:ext cx="3563599" cy="1637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0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Calibri" panose="020F0502020204030204" pitchFamily="34" charset="0"/>
              <a:cs typeface="Calibri" panose="020F0502020204030204" pitchFamily="34" charset="0"/>
            </a:rPr>
            <a:t>Hypothesis A: </a:t>
          </a: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Social Media Channels (Snapchat, </a:t>
          </a:r>
          <a:r>
            <a:rPr lang="en-US" sz="1700" kern="1200" dirty="0" err="1">
              <a:latin typeface="Calibri" panose="020F0502020204030204" pitchFamily="34" charset="0"/>
              <a:cs typeface="Calibri" panose="020F0502020204030204" pitchFamily="34" charset="0"/>
            </a:rPr>
            <a:t>Tiktok</a:t>
          </a: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, Twitter) are more effective in driving conversion than Search channels ( Apple App Store, Apple Search, Facebook, Google Ads)</a:t>
          </a:r>
          <a:endParaRPr lang="fr-FR" sz="17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153433" y="331788"/>
        <a:ext cx="3563599" cy="1637073"/>
      </dsp:txXfrm>
    </dsp:sp>
    <dsp:sp modelId="{43F07B99-ADE2-4183-8DCE-85A73928D418}">
      <dsp:nvSpPr>
        <dsp:cNvPr id="0" name=""/>
        <dsp:cNvSpPr/>
      </dsp:nvSpPr>
      <dsp:spPr>
        <a:xfrm>
          <a:off x="689148" y="2768310"/>
          <a:ext cx="933382" cy="1748770"/>
        </a:xfrm>
        <a:prstGeom prst="downArrow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F4128-8C09-4B7D-B3CA-5A2F133720E7}">
      <dsp:nvSpPr>
        <dsp:cNvPr id="0" name=""/>
        <dsp:cNvSpPr/>
      </dsp:nvSpPr>
      <dsp:spPr>
        <a:xfrm>
          <a:off x="1848424" y="3023418"/>
          <a:ext cx="2750640" cy="1209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0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Calibri" panose="020F0502020204030204" pitchFamily="34" charset="0"/>
              <a:cs typeface="Calibri" panose="020F0502020204030204" pitchFamily="34" charset="0"/>
            </a:rPr>
            <a:t>Hypothesis B</a:t>
          </a: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: Search Channels are more effective in </a:t>
          </a:r>
          <a:r>
            <a:rPr lang="en-US" sz="1700" kern="1200" dirty="0" err="1">
              <a:latin typeface="Calibri" panose="020F0502020204030204" pitchFamily="34" charset="0"/>
              <a:cs typeface="Calibri" panose="020F0502020204030204" pitchFamily="34" charset="0"/>
            </a:rPr>
            <a:t>drinving</a:t>
          </a: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 conversion than Social Media channels</a:t>
          </a: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fr-FR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48424" y="3023418"/>
        <a:ext cx="2750640" cy="12090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A88A8-89F4-4170-BD2E-986890B513CC}">
      <dsp:nvSpPr>
        <dsp:cNvPr id="0" name=""/>
        <dsp:cNvSpPr/>
      </dsp:nvSpPr>
      <dsp:spPr>
        <a:xfrm>
          <a:off x="-4295" y="275939"/>
          <a:ext cx="933382" cy="1748770"/>
        </a:xfrm>
        <a:prstGeom prst="upArrow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8C2B9-4A65-42ED-9479-EECB3951F969}">
      <dsp:nvSpPr>
        <dsp:cNvPr id="0" name=""/>
        <dsp:cNvSpPr/>
      </dsp:nvSpPr>
      <dsp:spPr>
        <a:xfrm>
          <a:off x="925464" y="331799"/>
          <a:ext cx="3622592" cy="1637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0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Calibri" panose="020F0502020204030204" pitchFamily="34" charset="0"/>
              <a:cs typeface="Calibri" panose="020F0502020204030204" pitchFamily="34" charset="0"/>
            </a:rPr>
            <a:t>Hypothesis A: </a:t>
          </a: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Campaigns run on Apple App Store result in higher metric measures than campaigns run on all the other platforms (Apple Search, Facebook, Google Ads, Snapchat, </a:t>
          </a:r>
          <a:r>
            <a:rPr lang="en-US" sz="1700" kern="1200" dirty="0" err="1">
              <a:latin typeface="Calibri" panose="020F0502020204030204" pitchFamily="34" charset="0"/>
              <a:cs typeface="Calibri" panose="020F0502020204030204" pitchFamily="34" charset="0"/>
            </a:rPr>
            <a:t>Tiktok</a:t>
          </a: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 and Twitter)</a:t>
          </a:r>
          <a:endParaRPr lang="fr-FR" sz="17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25464" y="331799"/>
        <a:ext cx="3622592" cy="1637050"/>
      </dsp:txXfrm>
    </dsp:sp>
    <dsp:sp modelId="{43F07B99-ADE2-4183-8DCE-85A73928D418}">
      <dsp:nvSpPr>
        <dsp:cNvPr id="0" name=""/>
        <dsp:cNvSpPr/>
      </dsp:nvSpPr>
      <dsp:spPr>
        <a:xfrm>
          <a:off x="490675" y="2768310"/>
          <a:ext cx="933382" cy="1748770"/>
        </a:xfrm>
        <a:prstGeom prst="downArrow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F4128-8C09-4B7D-B3CA-5A2F133720E7}">
      <dsp:nvSpPr>
        <dsp:cNvPr id="0" name=""/>
        <dsp:cNvSpPr/>
      </dsp:nvSpPr>
      <dsp:spPr>
        <a:xfrm>
          <a:off x="1459464" y="2777881"/>
          <a:ext cx="3544532" cy="1729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0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Calibri" panose="020F0502020204030204" pitchFamily="34" charset="0"/>
              <a:cs typeface="Calibri" panose="020F0502020204030204" pitchFamily="34" charset="0"/>
            </a:rPr>
            <a:t>Hypothesis B: </a:t>
          </a: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Campaigns run on Apple Search, Facebook, Google Ads, Snapchat, </a:t>
          </a:r>
          <a:r>
            <a:rPr lang="en-US" sz="1700" kern="1200" dirty="0" err="1">
              <a:latin typeface="Calibri" panose="020F0502020204030204" pitchFamily="34" charset="0"/>
              <a:cs typeface="Calibri" panose="020F0502020204030204" pitchFamily="34" charset="0"/>
            </a:rPr>
            <a:t>Tiktok</a:t>
          </a: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 and Twitter result in higher metric measures than campaigns run on Apple App Store</a:t>
          </a:r>
          <a:endParaRPr lang="fr-FR" sz="17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459464" y="2777881"/>
        <a:ext cx="3544532" cy="17296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A88A8-89F4-4170-BD2E-986890B513CC}">
      <dsp:nvSpPr>
        <dsp:cNvPr id="0" name=""/>
        <dsp:cNvSpPr/>
      </dsp:nvSpPr>
      <dsp:spPr>
        <a:xfrm>
          <a:off x="65161" y="292286"/>
          <a:ext cx="933382" cy="1748770"/>
        </a:xfrm>
        <a:prstGeom prst="upArrow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8C2B9-4A65-42ED-9479-EECB3951F969}">
      <dsp:nvSpPr>
        <dsp:cNvPr id="0" name=""/>
        <dsp:cNvSpPr/>
      </dsp:nvSpPr>
      <dsp:spPr>
        <a:xfrm>
          <a:off x="1024417" y="259593"/>
          <a:ext cx="3563599" cy="181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0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Calibri" panose="020F0502020204030204" pitchFamily="34" charset="0"/>
              <a:cs typeface="Calibri" panose="020F0502020204030204" pitchFamily="34" charset="0"/>
            </a:rPr>
            <a:t>Hypothesis A: </a:t>
          </a: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Campaigns targeted at UAE market generate higher conversion and metric measure rates than campaigns targeted at the other markets (Egypt, KSA and Kuwait)</a:t>
          </a:r>
          <a:endParaRPr lang="fr-FR" sz="17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24417" y="259593"/>
        <a:ext cx="3563599" cy="1814154"/>
      </dsp:txXfrm>
    </dsp:sp>
    <dsp:sp modelId="{43F07B99-ADE2-4183-8DCE-85A73928D418}">
      <dsp:nvSpPr>
        <dsp:cNvPr id="0" name=""/>
        <dsp:cNvSpPr/>
      </dsp:nvSpPr>
      <dsp:spPr>
        <a:xfrm>
          <a:off x="560132" y="2784657"/>
          <a:ext cx="933382" cy="1748770"/>
        </a:xfrm>
        <a:prstGeom prst="downArrow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F4128-8C09-4B7D-B3CA-5A2F133720E7}">
      <dsp:nvSpPr>
        <dsp:cNvPr id="0" name=""/>
        <dsp:cNvSpPr/>
      </dsp:nvSpPr>
      <dsp:spPr>
        <a:xfrm>
          <a:off x="1579332" y="2820305"/>
          <a:ext cx="3266705" cy="1647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0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Calibri" panose="020F0502020204030204" pitchFamily="34" charset="0"/>
              <a:cs typeface="Calibri" panose="020F0502020204030204" pitchFamily="34" charset="0"/>
            </a:rPr>
            <a:t>Hypothesis B: </a:t>
          </a: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Campaigns targeted at Egypt, KSA and Kuwait markets generate higher conversion and metric measure rates than campaigns targeted at UAE.</a:t>
          </a:r>
          <a:endParaRPr lang="fr-FR" sz="17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579332" y="2820305"/>
        <a:ext cx="3266705" cy="16479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A88A8-89F4-4170-BD2E-986890B513CC}">
      <dsp:nvSpPr>
        <dsp:cNvPr id="0" name=""/>
        <dsp:cNvSpPr/>
      </dsp:nvSpPr>
      <dsp:spPr>
        <a:xfrm>
          <a:off x="39233" y="275939"/>
          <a:ext cx="850782" cy="1748770"/>
        </a:xfrm>
        <a:prstGeom prst="upArrow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8C2B9-4A65-42ED-9479-EECB3951F969}">
      <dsp:nvSpPr>
        <dsp:cNvPr id="0" name=""/>
        <dsp:cNvSpPr/>
      </dsp:nvSpPr>
      <dsp:spPr>
        <a:xfrm>
          <a:off x="912515" y="687836"/>
          <a:ext cx="3194464" cy="1101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0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Calibri" panose="020F0502020204030204" pitchFamily="34" charset="0"/>
              <a:cs typeface="Calibri" panose="020F0502020204030204" pitchFamily="34" charset="0"/>
            </a:rPr>
            <a:t>Hypothesis A: </a:t>
          </a: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: Skin care product campaigns have higher engagement rates than Hair care and Personal Care</a:t>
          </a:r>
          <a:endParaRPr lang="fr-FR" sz="17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12515" y="687836"/>
        <a:ext cx="3194464" cy="1101942"/>
      </dsp:txXfrm>
    </dsp:sp>
    <dsp:sp modelId="{43F07B99-ADE2-4183-8DCE-85A73928D418}">
      <dsp:nvSpPr>
        <dsp:cNvPr id="0" name=""/>
        <dsp:cNvSpPr/>
      </dsp:nvSpPr>
      <dsp:spPr>
        <a:xfrm>
          <a:off x="490401" y="2768310"/>
          <a:ext cx="850782" cy="1748770"/>
        </a:xfrm>
        <a:prstGeom prst="downArrow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F4128-8C09-4B7D-B3CA-5A2F133720E7}">
      <dsp:nvSpPr>
        <dsp:cNvPr id="0" name=""/>
        <dsp:cNvSpPr/>
      </dsp:nvSpPr>
      <dsp:spPr>
        <a:xfrm>
          <a:off x="1349531" y="3082096"/>
          <a:ext cx="3058261" cy="1121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0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Calibri" panose="020F0502020204030204" pitchFamily="34" charset="0"/>
              <a:cs typeface="Calibri" panose="020F0502020204030204" pitchFamily="34" charset="0"/>
            </a:rPr>
            <a:t>Hypothesis B: </a:t>
          </a: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Hair care and Personal care products have higher engagement rates than </a:t>
          </a:r>
          <a:r>
            <a:rPr lang="en-US" sz="1700" kern="1200" dirty="0" err="1">
              <a:latin typeface="Calibri" panose="020F0502020204030204" pitchFamily="34" charset="0"/>
              <a:cs typeface="Calibri" panose="020F0502020204030204" pitchFamily="34" charset="0"/>
            </a:rPr>
            <a:t>Skine</a:t>
          </a: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 Care</a:t>
          </a:r>
          <a:endParaRPr lang="fr-FR" sz="17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49531" y="3082096"/>
        <a:ext cx="3058261" cy="1121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4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3928162"/>
            <a:ext cx="6751320" cy="137995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 2- data </a:t>
            </a:r>
            <a:b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cleaning &amp;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0680" y="6302679"/>
            <a:ext cx="2712720" cy="396660"/>
          </a:xfrm>
        </p:spPr>
        <p:txBody>
          <a:bodyPr/>
          <a:lstStyle/>
          <a:p>
            <a:pPr algn="ctr"/>
            <a:r>
              <a:rPr lang="en-US" dirty="0"/>
              <a:t>Elio Bou Serhal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DA6B155-F3CA-5856-0FCB-CCAC11C0FEF6}"/>
              </a:ext>
            </a:extLst>
          </p:cNvPr>
          <p:cNvSpPr/>
          <p:nvPr/>
        </p:nvSpPr>
        <p:spPr>
          <a:xfrm>
            <a:off x="11774129" y="0"/>
            <a:ext cx="417871" cy="39666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D09AFFB-40C1-262C-33A2-FCE807536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1595390"/>
              </p:ext>
            </p:extLst>
          </p:nvPr>
        </p:nvGraphicFramePr>
        <p:xfrm>
          <a:off x="8270728" y="1113466"/>
          <a:ext cx="360655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590508A-441E-B513-BFC8-EA05E7C13B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1112779"/>
              </p:ext>
            </p:extLst>
          </p:nvPr>
        </p:nvGraphicFramePr>
        <p:xfrm>
          <a:off x="182879" y="1273063"/>
          <a:ext cx="6990080" cy="5259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DDC116-2656-CC9F-97C8-72B218751CAB}"/>
              </a:ext>
            </a:extLst>
          </p:cNvPr>
          <p:cNvCxnSpPr/>
          <p:nvPr/>
        </p:nvCxnSpPr>
        <p:spPr>
          <a:xfrm>
            <a:off x="4652385" y="5206253"/>
            <a:ext cx="762000" cy="378684"/>
          </a:xfrm>
          <a:prstGeom prst="line">
            <a:avLst/>
          </a:prstGeom>
          <a:noFill/>
          <a:ln w="12700" cap="flat" cmpd="sng" algn="ctr">
            <a:solidFill>
              <a:srgbClr val="FBF4EF">
                <a:shade val="8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35BA0E-F711-D35D-BB9D-1781845B3B62}"/>
              </a:ext>
            </a:extLst>
          </p:cNvPr>
          <p:cNvSpPr txBox="1"/>
          <p:nvPr/>
        </p:nvSpPr>
        <p:spPr>
          <a:xfrm>
            <a:off x="1177665" y="135155"/>
            <a:ext cx="771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fr-FR" dirty="0"/>
              <a:t> 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8B1B2BA8-BBE2-AD9A-A0E6-76D97F52252E}"/>
              </a:ext>
            </a:extLst>
          </p:cNvPr>
          <p:cNvSpPr/>
          <p:nvPr/>
        </p:nvSpPr>
        <p:spPr>
          <a:xfrm>
            <a:off x="11774129" y="0"/>
            <a:ext cx="417871" cy="39666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7568DD-6FDF-6A0A-ADF7-325B2A4A097F}"/>
              </a:ext>
            </a:extLst>
          </p:cNvPr>
          <p:cNvSpPr txBox="1"/>
          <p:nvPr/>
        </p:nvSpPr>
        <p:spPr>
          <a:xfrm>
            <a:off x="11849100" y="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15" y="1248439"/>
            <a:ext cx="9926516" cy="909847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QUESTION 1: 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 &amp; Join the two raw data files </a:t>
            </a:r>
            <a:br>
              <a:rPr lang="en-US" sz="2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7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• Import 1</a:t>
            </a:r>
            <a:r>
              <a:rPr lang="en-US" sz="1700" kern="100" baseline="30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</a:t>
            </a:r>
            <a:r>
              <a:rPr lang="en-US" sz="17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2</a:t>
            </a:r>
            <a:r>
              <a:rPr lang="en-US" sz="1700" kern="100" baseline="30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nd</a:t>
            </a:r>
            <a:r>
              <a:rPr lang="en-US" sz="17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sheet then Merge them based on :</a:t>
            </a:r>
            <a:br>
              <a:rPr lang="en-US" sz="17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7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"Date" and "Campaign" using "Outer join".</a:t>
            </a:r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15CEC0-66C9-36FB-388B-6AF65C2510F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4997" y="2435512"/>
            <a:ext cx="9992991" cy="9127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000" b="1" kern="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QUESTION 2: </a:t>
            </a:r>
            <a:r>
              <a:rPr lang="en-US" sz="2000" kern="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b="1" kern="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Demonstrate the validity of the joined dataset</a:t>
            </a:r>
            <a:r>
              <a:rPr lang="en-US" sz="2000" kern="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br>
              <a:rPr lang="en-US" sz="1800" kern="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• Check for missing values in the Merged Data (for rows &amp; COLUMNS).</a:t>
            </a:r>
            <a:br>
              <a:rPr lang="en-US" sz="1800" kern="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• Check for type and Uniqueness in the Merged Data (for rows &amp; COLUMNS).</a:t>
            </a:r>
            <a:endParaRPr lang="en-US" sz="1800" kern="1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9D660F-EA7F-44F2-0A16-B1A0EC54A1B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36315" y="3686910"/>
            <a:ext cx="10013399" cy="9127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000" b="1" kern="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QUESTION 3: </a:t>
            </a:r>
            <a:r>
              <a:rPr lang="en-US" sz="2000" kern="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b="1" kern="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000" b="1" kern="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Create six new columns TO SPLIT THE “TAXONOMY” </a:t>
            </a:r>
            <a:endParaRPr lang="en-US" sz="2000" kern="1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700" kern="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• Create six new columns by splitting the "Campaign using a function</a:t>
            </a:r>
          </a:p>
          <a:p>
            <a:pPr>
              <a:spcBef>
                <a:spcPts val="0"/>
              </a:spcBef>
            </a:pPr>
            <a:r>
              <a:rPr lang="en-US" sz="1700" u="sng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“Market”</a:t>
            </a:r>
            <a:r>
              <a:rPr lang="en-US" sz="1700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, “</a:t>
            </a:r>
            <a:r>
              <a:rPr lang="en-US" sz="1700" u="sng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Channels”</a:t>
            </a:r>
            <a:r>
              <a:rPr lang="en-US" sz="1700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, “</a:t>
            </a:r>
            <a:r>
              <a:rPr lang="en-US" sz="1700" u="sng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Platforms”</a:t>
            </a:r>
            <a:r>
              <a:rPr lang="en-US" sz="1700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, “</a:t>
            </a:r>
            <a:r>
              <a:rPr lang="en-US" sz="1700" u="sng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destinations”</a:t>
            </a:r>
            <a:r>
              <a:rPr lang="en-US" sz="1700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, “</a:t>
            </a:r>
            <a:r>
              <a:rPr lang="en-US" sz="1700" u="sng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Objective”</a:t>
            </a:r>
            <a:r>
              <a:rPr lang="en-US" sz="1700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, “</a:t>
            </a:r>
            <a:r>
              <a:rPr lang="en-US" sz="1700" u="sng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Product Type”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B44FE-06F4-6C70-CEA1-1DE5F1C6450A}"/>
              </a:ext>
            </a:extLst>
          </p:cNvPr>
          <p:cNvSpPr txBox="1"/>
          <p:nvPr/>
        </p:nvSpPr>
        <p:spPr>
          <a:xfrm>
            <a:off x="539809" y="256832"/>
            <a:ext cx="999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Developpment</a:t>
            </a:r>
            <a:r>
              <a:rPr lang="fr-FR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70E560C-4DBC-9540-9C8D-8660EE105C3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36315" y="5061072"/>
            <a:ext cx="9926516" cy="9127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000" b="1" kern="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QUESTION 4: </a:t>
            </a:r>
            <a:r>
              <a:rPr lang="en-US" sz="2000" kern="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b="1" kern="100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FinD</a:t>
            </a:r>
            <a:r>
              <a:rPr lang="en-US" sz="2000" b="1" kern="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Marketing metric measures</a:t>
            </a:r>
            <a:br>
              <a:rPr lang="en-US" sz="1700" kern="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700" u="sng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Click Through Rate</a:t>
            </a:r>
            <a:r>
              <a:rPr lang="en-US" sz="1700" kern="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b="1" kern="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(CTR) ; </a:t>
            </a:r>
            <a:r>
              <a:rPr lang="en-US" sz="1700" u="sng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Conversion rate</a:t>
            </a:r>
            <a:r>
              <a:rPr lang="en-US" sz="1700" kern="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; </a:t>
            </a:r>
            <a:r>
              <a:rPr lang="en-US" sz="1700" u="sng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Cost per Mile %</a:t>
            </a:r>
            <a:r>
              <a:rPr lang="en-US" sz="1700" kern="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700" b="1" kern="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(CPM)</a:t>
            </a:r>
            <a:br>
              <a:rPr lang="en-US" sz="1700" b="1" kern="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700" u="sng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Cost Per install % </a:t>
            </a:r>
            <a:r>
              <a:rPr lang="en-US" sz="1700" b="1" kern="1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(CPI) ; </a:t>
            </a:r>
            <a:r>
              <a:rPr lang="en-US" sz="1700" u="sng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average sign-ups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B234C43-35E9-DA23-562C-C91E333AAB5B}"/>
              </a:ext>
            </a:extLst>
          </p:cNvPr>
          <p:cNvSpPr/>
          <p:nvPr/>
        </p:nvSpPr>
        <p:spPr>
          <a:xfrm>
            <a:off x="11774129" y="0"/>
            <a:ext cx="417871" cy="39666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1B751E-7F23-2E99-B6CE-FC3C45E16A5C}"/>
              </a:ext>
            </a:extLst>
          </p:cNvPr>
          <p:cNvSpPr txBox="1"/>
          <p:nvPr/>
        </p:nvSpPr>
        <p:spPr>
          <a:xfrm>
            <a:off x="11849100" y="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2599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0FE5D-D7BE-BCA1-122C-4FD15BA8DC92}"/>
              </a:ext>
            </a:extLst>
          </p:cNvPr>
          <p:cNvSpPr txBox="1"/>
          <p:nvPr/>
        </p:nvSpPr>
        <p:spPr>
          <a:xfrm>
            <a:off x="539809" y="256832"/>
            <a:ext cx="999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Testing Hypothesis 1 : Channel Effectiveness</a:t>
            </a:r>
            <a:r>
              <a:rPr lang="fr-FR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FA4CCCB-66A8-951D-173D-D8641FDEE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007603"/>
              </p:ext>
            </p:extLst>
          </p:nvPr>
        </p:nvGraphicFramePr>
        <p:xfrm>
          <a:off x="0" y="1415844"/>
          <a:ext cx="4999702" cy="479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DFDF52F-D63B-6AA3-4EFD-26A86F3F15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7691" y="903163"/>
            <a:ext cx="7140952" cy="5698005"/>
          </a:xfrm>
          <a:prstGeom prst="rect">
            <a:avLst/>
          </a:prstGeom>
        </p:spPr>
      </p:pic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9B38331-911E-5208-24E3-8F91597C21EA}"/>
              </a:ext>
            </a:extLst>
          </p:cNvPr>
          <p:cNvSpPr/>
          <p:nvPr/>
        </p:nvSpPr>
        <p:spPr>
          <a:xfrm>
            <a:off x="11774129" y="0"/>
            <a:ext cx="417871" cy="39666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B035E-9403-A823-780D-ECACB8C9EAD0}"/>
              </a:ext>
            </a:extLst>
          </p:cNvPr>
          <p:cNvSpPr txBox="1"/>
          <p:nvPr/>
        </p:nvSpPr>
        <p:spPr>
          <a:xfrm>
            <a:off x="11849100" y="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9940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0FE5D-D7BE-BCA1-122C-4FD15BA8DC92}"/>
              </a:ext>
            </a:extLst>
          </p:cNvPr>
          <p:cNvSpPr txBox="1"/>
          <p:nvPr/>
        </p:nvSpPr>
        <p:spPr>
          <a:xfrm>
            <a:off x="539809" y="256832"/>
            <a:ext cx="999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Testing Hypothesis 2 : Platform Engagement</a:t>
            </a:r>
            <a:endParaRPr lang="fr-F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FA4CCCB-66A8-951D-173D-D8641FDEE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1259405"/>
              </p:ext>
            </p:extLst>
          </p:nvPr>
        </p:nvGraphicFramePr>
        <p:xfrm>
          <a:off x="51346" y="1421827"/>
          <a:ext cx="4999702" cy="479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D257BC6-A533-2511-43F2-F54843CBB9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9702" y="975353"/>
            <a:ext cx="7192298" cy="5685967"/>
          </a:xfrm>
          <a:prstGeom prst="rect">
            <a:avLst/>
          </a:prstGeom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A8A18BE8-A61C-64C6-9707-C1DED884E409}"/>
              </a:ext>
            </a:extLst>
          </p:cNvPr>
          <p:cNvSpPr/>
          <p:nvPr/>
        </p:nvSpPr>
        <p:spPr>
          <a:xfrm>
            <a:off x="11774129" y="0"/>
            <a:ext cx="417871" cy="39666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75DA38-B9A4-F177-2D31-C61ED537A5D9}"/>
              </a:ext>
            </a:extLst>
          </p:cNvPr>
          <p:cNvSpPr txBox="1"/>
          <p:nvPr/>
        </p:nvSpPr>
        <p:spPr>
          <a:xfrm>
            <a:off x="11849100" y="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8319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0FE5D-D7BE-BCA1-122C-4FD15BA8DC92}"/>
              </a:ext>
            </a:extLst>
          </p:cNvPr>
          <p:cNvSpPr txBox="1"/>
          <p:nvPr/>
        </p:nvSpPr>
        <p:spPr>
          <a:xfrm>
            <a:off x="539809" y="256832"/>
            <a:ext cx="999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Testing Hypothesis 3 : Market Performance</a:t>
            </a:r>
            <a:endParaRPr lang="fr-F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FA4CCCB-66A8-951D-173D-D8641FDEE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7344842"/>
              </p:ext>
            </p:extLst>
          </p:nvPr>
        </p:nvGraphicFramePr>
        <p:xfrm>
          <a:off x="117989" y="1371599"/>
          <a:ext cx="4999702" cy="479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116D8FE-FCC9-5FDD-61A8-43BF77026E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6252" y="914296"/>
            <a:ext cx="7145748" cy="5707625"/>
          </a:xfrm>
          <a:prstGeom prst="rect">
            <a:avLst/>
          </a:prstGeom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ECB9C3C-4430-9BBE-C121-8C18C704A22E}"/>
              </a:ext>
            </a:extLst>
          </p:cNvPr>
          <p:cNvSpPr/>
          <p:nvPr/>
        </p:nvSpPr>
        <p:spPr>
          <a:xfrm>
            <a:off x="11774129" y="0"/>
            <a:ext cx="417871" cy="39666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BCBAB-ABB9-630E-7076-9A7ED1D6B1C1}"/>
              </a:ext>
            </a:extLst>
          </p:cNvPr>
          <p:cNvSpPr txBox="1"/>
          <p:nvPr/>
        </p:nvSpPr>
        <p:spPr>
          <a:xfrm>
            <a:off x="11849100" y="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0441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0FE5D-D7BE-BCA1-122C-4FD15BA8DC92}"/>
              </a:ext>
            </a:extLst>
          </p:cNvPr>
          <p:cNvSpPr txBox="1"/>
          <p:nvPr/>
        </p:nvSpPr>
        <p:spPr>
          <a:xfrm>
            <a:off x="539809" y="256832"/>
            <a:ext cx="999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Testing Hypothesis 4 : Product type Impact</a:t>
            </a:r>
            <a:endParaRPr lang="fr-F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FA4CCCB-66A8-951D-173D-D8641FDEE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5603438"/>
              </p:ext>
            </p:extLst>
          </p:nvPr>
        </p:nvGraphicFramePr>
        <p:xfrm>
          <a:off x="0" y="1342102"/>
          <a:ext cx="4557250" cy="479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2D1713A-4112-9F98-ED00-4BECA50744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0206" y="962580"/>
            <a:ext cx="7221794" cy="5758895"/>
          </a:xfrm>
          <a:prstGeom prst="rect">
            <a:avLst/>
          </a:prstGeom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CC8D217-61FA-9ECC-42B0-D2FEA4AA64DD}"/>
              </a:ext>
            </a:extLst>
          </p:cNvPr>
          <p:cNvSpPr/>
          <p:nvPr/>
        </p:nvSpPr>
        <p:spPr>
          <a:xfrm>
            <a:off x="11774129" y="0"/>
            <a:ext cx="417871" cy="39666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0CE69-96F7-2465-86A9-C6A0978D63B7}"/>
              </a:ext>
            </a:extLst>
          </p:cNvPr>
          <p:cNvSpPr txBox="1"/>
          <p:nvPr/>
        </p:nvSpPr>
        <p:spPr>
          <a:xfrm>
            <a:off x="11849100" y="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6221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9869" y="2010140"/>
            <a:ext cx="4179570" cy="788809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7785" y="3034126"/>
            <a:ext cx="3461654" cy="1333838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Elio Bou Serhal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Eliobouserhal.2000@gmail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31/07/2024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C58D18-3C7E-9728-3CF8-CF209E1E9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626">
            <a:off x="7380262" y="2541828"/>
            <a:ext cx="3007055" cy="1828800"/>
          </a:xfrm>
          <a:prstGeom prst="rect">
            <a:avLst/>
          </a:prstGeom>
        </p:spPr>
      </p:pic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B381DE0-9057-E11B-2CFE-133365653945}"/>
              </a:ext>
            </a:extLst>
          </p:cNvPr>
          <p:cNvSpPr/>
          <p:nvPr/>
        </p:nvSpPr>
        <p:spPr>
          <a:xfrm>
            <a:off x="11774129" y="0"/>
            <a:ext cx="417871" cy="39666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190DC2-C7B2-0DF5-523D-077B0D27AEDF}"/>
              </a:ext>
            </a:extLst>
          </p:cNvPr>
          <p:cNvSpPr txBox="1"/>
          <p:nvPr/>
        </p:nvSpPr>
        <p:spPr>
          <a:xfrm>
            <a:off x="11849100" y="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273</TotalTime>
  <Words>473</Words>
  <Application>Microsoft Office PowerPoint</Application>
  <PresentationFormat>Widescreen</PresentationFormat>
  <Paragraphs>64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Monoline</vt:lpstr>
      <vt:lpstr>Part 2- data  cleaning &amp; Testing</vt:lpstr>
      <vt:lpstr>PowerPoint Presentation</vt:lpstr>
      <vt:lpstr>QUESTION 1:  read &amp; Join the two raw data files  • Import 1st and 2nd data sheet then Merge them based on : "Date" and "Campaign" using "Outer join".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Elio Bou Serhal</dc:creator>
  <cp:lastModifiedBy>Elio Bou Serhal</cp:lastModifiedBy>
  <cp:revision>5</cp:revision>
  <dcterms:created xsi:type="dcterms:W3CDTF">2024-06-06T08:27:45Z</dcterms:created>
  <dcterms:modified xsi:type="dcterms:W3CDTF">2024-07-31T13:40:09Z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