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70" r:id="rId4"/>
    <p:sldId id="269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6" autoAdjust="0"/>
    <p:restoredTop sz="94660"/>
  </p:normalViewPr>
  <p:slideViewPr>
    <p:cSldViewPr>
      <p:cViewPr varScale="1">
        <p:scale>
          <a:sx n="74" d="100"/>
          <a:sy n="74" d="100"/>
        </p:scale>
        <p:origin x="55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E3B52E-71B8-4BD0-B1ED-D051FFB12506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2</a:t>
          </a:r>
          <a:endParaRPr lang="en-US" sz="4000" i="1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fr-FR" sz="1600" b="0" i="1" dirty="0" smtClean="0"/>
            <a:t>Collecter et préparer les données </a:t>
          </a:r>
          <a:endParaRPr lang="en-US" sz="1600" b="0" i="1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fr-FR" sz="1400" i="1" dirty="0" smtClean="0"/>
            <a:t>Le nettoyage</a:t>
          </a:r>
          <a:r>
            <a:rPr lang="fr-FR" sz="1100" i="1" dirty="0" smtClean="0"/>
            <a:t>  </a:t>
          </a:r>
          <a:endParaRPr lang="en-US" sz="1100" i="1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pPr algn="ctr"/>
          <a:endParaRPr lang="en-US" sz="2800" i="1"/>
        </a:p>
      </dgm:t>
    </dgm:pt>
    <dgm:pt modelId="{5CBEC7DD-A25D-4956-9A65-6EA385F6FCB5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</a:t>
          </a:r>
          <a:endParaRPr lang="en-US" sz="1600" i="1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33BF0E2A-2B00-40A5-832E-FC800DCA5982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 </a:t>
          </a:r>
          <a:endParaRPr lang="en-US" sz="1600" i="1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pPr algn="ctr"/>
          <a:endParaRPr lang="en-US" sz="2800" i="1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fr-FR" sz="1600" i="1" dirty="0" smtClean="0"/>
            <a:t>suppression des valeurs manquantes </a:t>
          </a:r>
          <a:endParaRPr lang="en-US" sz="1600" i="1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3</a:t>
          </a:r>
          <a:endParaRPr lang="en-US" sz="4000" i="1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 custT="1"/>
      <dgm:spPr/>
      <dgm:t>
        <a:bodyPr/>
        <a:lstStyle/>
        <a:p>
          <a:pPr algn="ctr"/>
          <a:r>
            <a:rPr lang="fr-FR" sz="1600" i="1" dirty="0" smtClean="0"/>
            <a:t>Diviser les données </a:t>
          </a:r>
          <a:endParaRPr lang="en-US" sz="1600" i="1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15982A38-A73B-4943-B138-EA0EAB77BC29}">
      <dgm:prSet phldrT="[Text]" custT="1"/>
      <dgm:spPr/>
      <dgm:t>
        <a:bodyPr/>
        <a:lstStyle/>
        <a:p>
          <a:pPr algn="ctr"/>
          <a:r>
            <a:rPr lang="fr-FR" sz="1600" i="1" dirty="0" smtClean="0"/>
            <a:t>L'ensemble d'entraînement pour construire le modèle </a:t>
          </a:r>
          <a:endParaRPr lang="en-US" sz="1600" i="1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pPr algn="ctr"/>
          <a:endParaRPr lang="en-US" sz="2800" i="1"/>
        </a:p>
      </dgm:t>
    </dgm:pt>
    <dgm:pt modelId="{5CA89521-836B-470D-B51C-F8A4714D4EFF}">
      <dgm:prSet phldrT="[Text]" custT="1"/>
      <dgm:spPr/>
      <dgm:t>
        <a:bodyPr/>
        <a:lstStyle/>
        <a:p>
          <a:r>
            <a:rPr lang="en-US" sz="4000" i="1" dirty="0"/>
            <a:t>Step 4 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 custT="1"/>
      <dgm:spPr/>
      <dgm:t>
        <a:bodyPr/>
        <a:lstStyle/>
        <a:p>
          <a:r>
            <a:rPr lang="fr-FR" sz="1600" i="1" dirty="0" smtClean="0"/>
            <a:t>Construire l'arbre </a:t>
          </a:r>
          <a:endParaRPr lang="en-US" sz="1600" i="1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516A4DDC-76BD-494E-B503-625555CCBC4A}">
      <dgm:prSet phldrT="[Text]" custT="1"/>
      <dgm:spPr/>
      <dgm:t>
        <a:bodyPr/>
        <a:lstStyle/>
        <a:p>
          <a:r>
            <a:rPr lang="en-US" sz="4000" i="1" dirty="0" smtClean="0"/>
            <a:t>Step 1</a:t>
          </a:r>
          <a:r>
            <a:rPr lang="en-US" sz="3200" i="1" dirty="0" smtClean="0"/>
            <a:t> </a:t>
          </a:r>
          <a:endParaRPr lang="en-US" sz="3200" i="1" dirty="0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 custT="1"/>
      <dgm:spPr/>
      <dgm:t>
        <a:bodyPr/>
        <a:lstStyle/>
        <a:p>
          <a:pPr algn="ctr"/>
          <a:r>
            <a:rPr lang="fr-FR" sz="1600" i="1" dirty="0" smtClean="0"/>
            <a:t>Sélectionner les caractéristiques </a:t>
          </a:r>
          <a:endParaRPr lang="en-US" sz="1600" i="1" dirty="0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65778142-6210-4322-9761-63ECA2EEE671}">
      <dgm:prSet custT="1"/>
      <dgm:spPr/>
      <dgm:t>
        <a:bodyPr/>
        <a:lstStyle/>
        <a:p>
          <a:pPr algn="ctr"/>
          <a:r>
            <a:rPr lang="fr-FR" sz="1600" i="1" dirty="0" smtClean="0"/>
            <a:t>l'ensemble de test pour évaluer le modèle</a:t>
          </a:r>
          <a:endParaRPr lang="en-US" sz="1600" i="1" dirty="0"/>
        </a:p>
      </dgm:t>
    </dgm:pt>
    <dgm:pt modelId="{E0CEB84E-5483-4A8E-83FC-DA086D3EEE48}" type="parTrans" cxnId="{479E39FD-9C4A-40EE-9F6B-465F44059CF6}">
      <dgm:prSet/>
      <dgm:spPr/>
      <dgm:t>
        <a:bodyPr/>
        <a:lstStyle/>
        <a:p>
          <a:endParaRPr lang="en-US"/>
        </a:p>
      </dgm:t>
    </dgm:pt>
    <dgm:pt modelId="{43C29C2F-FECF-4531-874F-34890B38A33D}" type="sibTrans" cxnId="{479E39FD-9C4A-40EE-9F6B-465F44059CF6}">
      <dgm:prSet/>
      <dgm:spPr/>
      <dgm:t>
        <a:bodyPr/>
        <a:lstStyle/>
        <a:p>
          <a:endParaRPr lang="en-US"/>
        </a:p>
      </dgm:t>
    </dgm:pt>
    <dgm:pt modelId="{18124979-0E31-4A6F-82FC-155189F3FA34}">
      <dgm:prSet custT="1"/>
      <dgm:spPr/>
      <dgm:t>
        <a:bodyPr/>
        <a:lstStyle/>
        <a:p>
          <a:r>
            <a:rPr lang="fr-FR" sz="1600" i="1" dirty="0" smtClean="0"/>
            <a:t>L'objectif est de maximiser le gain d'information à chaque division</a:t>
          </a:r>
          <a:endParaRPr lang="en-US" sz="1600" i="1" dirty="0"/>
        </a:p>
      </dgm:t>
    </dgm:pt>
    <dgm:pt modelId="{3CC28F61-D9DD-4C61-B4EA-934B89807222}" type="parTrans" cxnId="{948A35BE-8431-42BC-B2CD-9F0D047E2B5E}">
      <dgm:prSet/>
      <dgm:spPr/>
      <dgm:t>
        <a:bodyPr/>
        <a:lstStyle/>
        <a:p>
          <a:endParaRPr lang="en-US"/>
        </a:p>
      </dgm:t>
    </dgm:pt>
    <dgm:pt modelId="{B233BECA-DCFE-4C0F-996A-63D53DE39F58}" type="sibTrans" cxnId="{948A35BE-8431-42BC-B2CD-9F0D047E2B5E}">
      <dgm:prSet/>
      <dgm:spPr/>
      <dgm:t>
        <a:bodyPr/>
        <a:lstStyle/>
        <a:p>
          <a:pPr algn="ctr"/>
          <a:endParaRPr lang="en-US" sz="2800" i="1"/>
        </a:p>
      </dgm:t>
    </dgm:pt>
    <dgm:pt modelId="{C3FD54C0-D8E2-4982-936F-11567CCACEA6}">
      <dgm:prSet custT="1"/>
      <dgm:spPr/>
      <dgm:t>
        <a:bodyPr/>
        <a:lstStyle/>
        <a:p>
          <a:r>
            <a:rPr lang="en-US" sz="1600" i="1" dirty="0" smtClean="0"/>
            <a:t> </a:t>
          </a:r>
          <a:r>
            <a:rPr lang="fr-FR" sz="1600" i="1" dirty="0" smtClean="0"/>
            <a:t>Élaguer l'arbre </a:t>
          </a:r>
          <a:endParaRPr lang="en-US" sz="1600" i="1" dirty="0"/>
        </a:p>
      </dgm:t>
    </dgm:pt>
    <dgm:pt modelId="{1007AA93-C7A5-4210-975E-672FFA3BF890}" type="parTrans" cxnId="{0D9B1896-486B-495B-8051-BE8C5AA8ED8A}">
      <dgm:prSet/>
      <dgm:spPr/>
      <dgm:t>
        <a:bodyPr/>
        <a:lstStyle/>
        <a:p>
          <a:endParaRPr lang="en-US"/>
        </a:p>
      </dgm:t>
    </dgm:pt>
    <dgm:pt modelId="{3EDCEC5E-1EA9-40E6-B42E-57344B86BB00}" type="sibTrans" cxnId="{0D9B1896-486B-495B-8051-BE8C5AA8ED8A}">
      <dgm:prSet/>
      <dgm:spPr/>
      <dgm:t>
        <a:bodyPr/>
        <a:lstStyle/>
        <a:p>
          <a:pPr algn="ctr"/>
          <a:endParaRPr lang="en-US" sz="2800" i="1"/>
        </a:p>
      </dgm:t>
    </dgm:pt>
    <dgm:pt modelId="{463645C4-7D84-4009-A94E-63D96D5E9AB3}">
      <dgm:prSet custT="1"/>
      <dgm:spPr/>
      <dgm:t>
        <a:bodyPr/>
        <a:lstStyle/>
        <a:p>
          <a:r>
            <a:rPr lang="fr-FR" sz="1600" i="1" dirty="0" smtClean="0"/>
            <a:t>Évaluer le modèle </a:t>
          </a:r>
          <a:endParaRPr lang="en-US" sz="1600" i="1" dirty="0"/>
        </a:p>
      </dgm:t>
    </dgm:pt>
    <dgm:pt modelId="{B1755EFD-E4E5-4921-BC2F-AC277572483A}" type="parTrans" cxnId="{684DD038-0C45-4219-AC69-156720E4284B}">
      <dgm:prSet/>
      <dgm:spPr/>
      <dgm:t>
        <a:bodyPr/>
        <a:lstStyle/>
        <a:p>
          <a:endParaRPr lang="en-US"/>
        </a:p>
      </dgm:t>
    </dgm:pt>
    <dgm:pt modelId="{49760D69-4D45-4957-8F37-F655663B87A4}" type="sibTrans" cxnId="{684DD038-0C45-4219-AC69-156720E4284B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13" custScaleY="132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E8CE8-B43E-4BE0-A18E-9EF1951B7762}" type="pres">
      <dgm:prSet presAssocID="{9295158E-0763-4655-AD0E-61686A560F58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EB4A54A5-92EB-4C22-8BF7-8D7AB8455D7D}" type="pres">
      <dgm:prSet presAssocID="{65778142-6210-4322-9761-63ECA2EEE67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16F1AFC4-C0DE-4F27-B5AB-BBB49B1B7C6C}" type="pres">
      <dgm:prSet presAssocID="{5ABE8E5F-26E3-4C88-A09C-44363B99D147}" presName="parTrans" presStyleLbl="sibTrans2D1" presStyleIdx="9" presStyleCnt="13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02FB8-0558-414F-A35E-231017B1D0F6}" type="pres">
      <dgm:prSet presAssocID="{7BA6E93A-EC79-4425-BCAD-9518E06A22F9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CFD8833F-A8FD-4D39-AAE7-36DD1D494250}" type="pres">
      <dgm:prSet presAssocID="{18124979-0E31-4A6F-82FC-155189F3FA34}" presName="child" presStyleLbl="alignAccFollowNode1" presStyleIdx="10" presStyleCnt="13" custScaleY="16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698A-C078-4715-8FB7-901E9D110CA3}" type="pres">
      <dgm:prSet presAssocID="{B233BECA-DCFE-4C0F-996A-63D53DE39F58}" presName="sibTrans" presStyleLbl="sibTrans2D1" presStyleIdx="11" presStyleCnt="13"/>
      <dgm:spPr/>
    </dgm:pt>
    <dgm:pt modelId="{BBCEDEAF-7BDC-4F37-9430-783773F6A8F9}" type="pres">
      <dgm:prSet presAssocID="{C3FD54C0-D8E2-4982-936F-11567CCACEA6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40C52-CBF1-4FD2-BC3A-0625497B9689}" type="pres">
      <dgm:prSet presAssocID="{3EDCEC5E-1EA9-40E6-B42E-57344B86BB00}" presName="sibTrans" presStyleLbl="sibTrans2D1" presStyleIdx="12" presStyleCnt="13"/>
      <dgm:spPr/>
    </dgm:pt>
    <dgm:pt modelId="{7D29F089-1D70-4A83-B89F-35BDE0BE79F7}" type="pres">
      <dgm:prSet presAssocID="{463645C4-7D84-4009-A94E-63D96D5E9AB3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82716-568A-46F4-ADEF-5DD64C12C546}" type="presOf" srcId="{3EDCEC5E-1EA9-40E6-B42E-57344B86BB00}" destId="{9AE40C52-CBF1-4FD2-BC3A-0625497B9689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84DD038-0C45-4219-AC69-156720E4284B}" srcId="{5CA89521-836B-470D-B51C-F8A4714D4EFF}" destId="{463645C4-7D84-4009-A94E-63D96D5E9AB3}" srcOrd="3" destOrd="0" parTransId="{B1755EFD-E4E5-4921-BC2F-AC277572483A}" sibTransId="{49760D69-4D45-4957-8F37-F655663B87A4}"/>
    <dgm:cxn modelId="{2C392933-D990-4E87-860C-D6F86DB78FE8}" type="presOf" srcId="{18124979-0E31-4A6F-82FC-155189F3FA34}" destId="{CFD8833F-A8FD-4D39-AAE7-36DD1D494250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0D9B1896-486B-495B-8051-BE8C5AA8ED8A}" srcId="{5CA89521-836B-470D-B51C-F8A4714D4EFF}" destId="{C3FD54C0-D8E2-4982-936F-11567CCACEA6}" srcOrd="2" destOrd="0" parTransId="{1007AA93-C7A5-4210-975E-672FFA3BF890}" sibTransId="{3EDCEC5E-1EA9-40E6-B42E-57344B86BB00}"/>
    <dgm:cxn modelId="{948A35BE-8431-42BC-B2CD-9F0D047E2B5E}" srcId="{5CA89521-836B-470D-B51C-F8A4714D4EFF}" destId="{18124979-0E31-4A6F-82FC-155189F3FA34}" srcOrd="1" destOrd="0" parTransId="{3CC28F61-D9DD-4C61-B4EA-934B89807222}" sibTransId="{B233BECA-DCFE-4C0F-996A-63D53DE39F58}"/>
    <dgm:cxn modelId="{5A2AE369-C6BB-4B6F-BBC5-5A131D3BDFDB}" type="presOf" srcId="{5ABE8E5F-26E3-4C88-A09C-44363B99D147}" destId="{16F1AFC4-C0DE-4F27-B5AB-BBB49B1B7C6C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891967AE-858C-457F-9AC6-77CA19346BAA}" type="presOf" srcId="{65778142-6210-4322-9761-63ECA2EEE671}" destId="{EB4A54A5-92EB-4C22-8BF7-8D7AB8455D7D}" srcOrd="0" destOrd="0" presId="urn:microsoft.com/office/officeart/2005/8/layout/lProcess1"/>
    <dgm:cxn modelId="{D1EB8A19-014C-42AE-9F8D-325E631D8FE9}" srcId="{5CA89521-836B-470D-B51C-F8A4714D4EFF}" destId="{5CB20C1A-D92D-4DED-BB1B-D113E2006C55}" srcOrd="0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479E39FD-9C4A-40EE-9F6B-465F44059CF6}" srcId="{EA587102-578B-46F3-8D9E-CEC48527A898}" destId="{65778142-6210-4322-9761-63ECA2EEE671}" srcOrd="2" destOrd="0" parTransId="{E0CEB84E-5483-4A8E-83FC-DA086D3EEE48}" sibTransId="{43C29C2F-FECF-4531-874F-34890B38A33D}"/>
    <dgm:cxn modelId="{01A1B85A-4059-4157-97A1-C77BB5C4DE33}" type="presOf" srcId="{463645C4-7D84-4009-A94E-63D96D5E9AB3}" destId="{7D29F089-1D70-4A83-B89F-35BDE0BE79F7}" srcOrd="0" destOrd="0" presId="urn:microsoft.com/office/officeart/2005/8/layout/lProcess1"/>
    <dgm:cxn modelId="{78F66D6F-BF9C-40B3-BCF9-439060C1EF20}" type="presOf" srcId="{7BA6E93A-EC79-4425-BCAD-9518E06A22F9}" destId="{7F002FB8-0558-414F-A35E-231017B1D0F6}" srcOrd="0" destOrd="0" presId="urn:microsoft.com/office/officeart/2005/8/layout/lProcess1"/>
    <dgm:cxn modelId="{46E0E8D8-E193-42CC-94CC-9BCA1502D297}" type="presOf" srcId="{B233BECA-DCFE-4C0F-996A-63D53DE39F58}" destId="{C658698A-C078-4715-8FB7-901E9D110CA3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049FB708-6313-4DB8-954F-7AD9D60D966B}" type="presOf" srcId="{9295158E-0763-4655-AD0E-61686A560F58}" destId="{673E8CE8-B43E-4BE0-A18E-9EF1951B7762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4F36A955-1EA8-4340-8018-1AC4DA14EE9C}" type="presOf" srcId="{C3FD54C0-D8E2-4982-936F-11567CCACEA6}" destId="{BBCEDEAF-7BDC-4F37-9430-783773F6A8F9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9716BF6B-A08C-467C-A83F-AAC8B5C0830F}" type="presParOf" srcId="{96EC6E5F-616C-4A0E-8B47-23C2DB360B15}" destId="{673E8CE8-B43E-4BE0-A18E-9EF1951B7762}" srcOrd="5" destOrd="0" presId="urn:microsoft.com/office/officeart/2005/8/layout/lProcess1"/>
    <dgm:cxn modelId="{2AF0081E-1913-465F-969F-62065655E393}" type="presParOf" srcId="{96EC6E5F-616C-4A0E-8B47-23C2DB360B15}" destId="{EB4A54A5-92EB-4C22-8BF7-8D7AB8455D7D}" srcOrd="6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3FA84E64-3A5B-40D7-BA6D-6138271EB7C7}" type="presParOf" srcId="{C057A87B-CF77-43C5-95EA-FF69715D34A3}" destId="{16F1AFC4-C0DE-4F27-B5AB-BBB49B1B7C6C}" srcOrd="1" destOrd="0" presId="urn:microsoft.com/office/officeart/2005/8/layout/lProcess1"/>
    <dgm:cxn modelId="{DC82132B-6DDE-430C-A8AF-A5A6FF26F739}" type="presParOf" srcId="{C057A87B-CF77-43C5-95EA-FF69715D34A3}" destId="{75889BA5-DC82-4D41-8983-B2EE794BC078}" srcOrd="2" destOrd="0" presId="urn:microsoft.com/office/officeart/2005/8/layout/lProcess1"/>
    <dgm:cxn modelId="{ACA3BF51-769B-434A-8F58-C70BD415A4B3}" type="presParOf" srcId="{C057A87B-CF77-43C5-95EA-FF69715D34A3}" destId="{7F002FB8-0558-414F-A35E-231017B1D0F6}" srcOrd="3" destOrd="0" presId="urn:microsoft.com/office/officeart/2005/8/layout/lProcess1"/>
    <dgm:cxn modelId="{2AAB6B23-E6B4-4C03-B782-259516B50081}" type="presParOf" srcId="{C057A87B-CF77-43C5-95EA-FF69715D34A3}" destId="{CFD8833F-A8FD-4D39-AAE7-36DD1D494250}" srcOrd="4" destOrd="0" presId="urn:microsoft.com/office/officeart/2005/8/layout/lProcess1"/>
    <dgm:cxn modelId="{E2BF9860-3DBB-426F-A7D2-08D8B11A4B8F}" type="presParOf" srcId="{C057A87B-CF77-43C5-95EA-FF69715D34A3}" destId="{C658698A-C078-4715-8FB7-901E9D110CA3}" srcOrd="5" destOrd="0" presId="urn:microsoft.com/office/officeart/2005/8/layout/lProcess1"/>
    <dgm:cxn modelId="{918A41C4-9A04-418A-BB62-E5C5DD7DB682}" type="presParOf" srcId="{C057A87B-CF77-43C5-95EA-FF69715D34A3}" destId="{BBCEDEAF-7BDC-4F37-9430-783773F6A8F9}" srcOrd="6" destOrd="0" presId="urn:microsoft.com/office/officeart/2005/8/layout/lProcess1"/>
    <dgm:cxn modelId="{4DCFBC57-2E47-4B3D-9D7C-CCA8C752CFCB}" type="presParOf" srcId="{C057A87B-CF77-43C5-95EA-FF69715D34A3}" destId="{9AE40C52-CBF1-4FD2-BC3A-0625497B9689}" srcOrd="7" destOrd="0" presId="urn:microsoft.com/office/officeart/2005/8/layout/lProcess1"/>
    <dgm:cxn modelId="{F4155654-6298-407B-B4A2-380B080948E3}" type="presParOf" srcId="{C057A87B-CF77-43C5-95EA-FF69715D34A3}" destId="{7D29F089-1D70-4A83-B89F-35BDE0BE79F7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E3B52E-71B8-4BD0-B1ED-D051FFB12506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2</a:t>
          </a:r>
          <a:endParaRPr lang="en-US" sz="4000" i="1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fr-FR" sz="1600" b="0" i="1" dirty="0" smtClean="0"/>
            <a:t>Collecter et préparer les données </a:t>
          </a:r>
          <a:endParaRPr lang="en-US" sz="1600" b="0" i="1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fr-FR" sz="1400" i="1" dirty="0" smtClean="0"/>
            <a:t>Le nettoyage</a:t>
          </a:r>
          <a:r>
            <a:rPr lang="fr-FR" sz="1100" i="1" dirty="0" smtClean="0"/>
            <a:t>  </a:t>
          </a:r>
          <a:endParaRPr lang="en-US" sz="1100" i="1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pPr algn="ctr"/>
          <a:endParaRPr lang="en-US" sz="2800" i="1"/>
        </a:p>
      </dgm:t>
    </dgm:pt>
    <dgm:pt modelId="{5CBEC7DD-A25D-4956-9A65-6EA385F6FCB5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</a:t>
          </a:r>
          <a:endParaRPr lang="en-US" sz="1600" i="1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33BF0E2A-2B00-40A5-832E-FC800DCA5982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 </a:t>
          </a:r>
          <a:endParaRPr lang="en-US" sz="1600" i="1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pPr algn="ctr"/>
          <a:endParaRPr lang="en-US" sz="2800" i="1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fr-FR" sz="1600" i="1" dirty="0" smtClean="0"/>
            <a:t>suppression des valeurs manquantes </a:t>
          </a:r>
          <a:endParaRPr lang="en-US" sz="1600" i="1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3</a:t>
          </a:r>
          <a:endParaRPr lang="en-US" sz="4000" i="1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 custT="1"/>
      <dgm:spPr/>
      <dgm:t>
        <a:bodyPr/>
        <a:lstStyle/>
        <a:p>
          <a:pPr algn="ctr"/>
          <a:r>
            <a:rPr lang="fr-FR" sz="1600" i="1" dirty="0" smtClean="0"/>
            <a:t>Diviser les données </a:t>
          </a:r>
          <a:endParaRPr lang="en-US" sz="1600" i="1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15982A38-A73B-4943-B138-EA0EAB77BC29}">
      <dgm:prSet phldrT="[Text]" custT="1"/>
      <dgm:spPr/>
      <dgm:t>
        <a:bodyPr/>
        <a:lstStyle/>
        <a:p>
          <a:pPr algn="ctr"/>
          <a:r>
            <a:rPr lang="fr-FR" sz="1600" i="1" dirty="0" smtClean="0"/>
            <a:t>L'ensemble d'entraînement pour construire le modèle </a:t>
          </a:r>
          <a:endParaRPr lang="en-US" sz="1600" i="1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pPr algn="ctr"/>
          <a:endParaRPr lang="en-US" sz="2800" i="1"/>
        </a:p>
      </dgm:t>
    </dgm:pt>
    <dgm:pt modelId="{5CA89521-836B-470D-B51C-F8A4714D4EFF}">
      <dgm:prSet phldrT="[Text]" custT="1"/>
      <dgm:spPr/>
      <dgm:t>
        <a:bodyPr/>
        <a:lstStyle/>
        <a:p>
          <a:r>
            <a:rPr lang="en-US" sz="4000" i="1" dirty="0"/>
            <a:t>Step 4 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 custT="1"/>
      <dgm:spPr/>
      <dgm:t>
        <a:bodyPr/>
        <a:lstStyle/>
        <a:p>
          <a:r>
            <a:rPr lang="fr-FR" sz="1600" dirty="0" smtClean="0"/>
            <a:t>Entraîner les modèles </a:t>
          </a:r>
          <a:endParaRPr lang="en-US" sz="1600" i="1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516A4DDC-76BD-494E-B503-625555CCBC4A}">
      <dgm:prSet phldrT="[Text]" custT="1"/>
      <dgm:spPr/>
      <dgm:t>
        <a:bodyPr/>
        <a:lstStyle/>
        <a:p>
          <a:r>
            <a:rPr lang="en-US" sz="4000" i="1" dirty="0" smtClean="0"/>
            <a:t>Step 1</a:t>
          </a:r>
          <a:r>
            <a:rPr lang="en-US" sz="3200" i="1" dirty="0" smtClean="0"/>
            <a:t> </a:t>
          </a:r>
          <a:endParaRPr lang="en-US" sz="3200" i="1" dirty="0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 custT="1"/>
      <dgm:spPr/>
      <dgm:t>
        <a:bodyPr/>
        <a:lstStyle/>
        <a:p>
          <a:pPr algn="ctr"/>
          <a:r>
            <a:rPr lang="fr-FR" sz="1600" i="1" dirty="0" smtClean="0"/>
            <a:t>Sélectionner les caractéristiques </a:t>
          </a:r>
          <a:endParaRPr lang="en-US" sz="1600" i="1" dirty="0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65778142-6210-4322-9761-63ECA2EEE671}">
      <dgm:prSet custT="1"/>
      <dgm:spPr/>
      <dgm:t>
        <a:bodyPr/>
        <a:lstStyle/>
        <a:p>
          <a:pPr algn="ctr"/>
          <a:r>
            <a:rPr lang="fr-FR" sz="1600" i="1" dirty="0" smtClean="0"/>
            <a:t>l'ensemble de test pour évaluer le modèle</a:t>
          </a:r>
          <a:endParaRPr lang="en-US" sz="1600" i="1" dirty="0"/>
        </a:p>
      </dgm:t>
    </dgm:pt>
    <dgm:pt modelId="{E0CEB84E-5483-4A8E-83FC-DA086D3EEE48}" type="parTrans" cxnId="{479E39FD-9C4A-40EE-9F6B-465F44059CF6}">
      <dgm:prSet/>
      <dgm:spPr/>
      <dgm:t>
        <a:bodyPr/>
        <a:lstStyle/>
        <a:p>
          <a:endParaRPr lang="en-US"/>
        </a:p>
      </dgm:t>
    </dgm:pt>
    <dgm:pt modelId="{43C29C2F-FECF-4531-874F-34890B38A33D}" type="sibTrans" cxnId="{479E39FD-9C4A-40EE-9F6B-465F44059CF6}">
      <dgm:prSet/>
      <dgm:spPr/>
      <dgm:t>
        <a:bodyPr/>
        <a:lstStyle/>
        <a:p>
          <a:endParaRPr lang="en-US"/>
        </a:p>
      </dgm:t>
    </dgm:pt>
    <dgm:pt modelId="{18124979-0E31-4A6F-82FC-155189F3FA34}">
      <dgm:prSet custT="1"/>
      <dgm:spPr/>
      <dgm:t>
        <a:bodyPr/>
        <a:lstStyle/>
        <a:p>
          <a:r>
            <a:rPr lang="fr-FR" sz="1600" dirty="0" smtClean="0"/>
            <a:t>Pour chaque échantillon de bootstrap, entraîner un modèle </a:t>
          </a:r>
          <a:endParaRPr lang="en-US" sz="1600" i="1" dirty="0"/>
        </a:p>
      </dgm:t>
    </dgm:pt>
    <dgm:pt modelId="{3CC28F61-D9DD-4C61-B4EA-934B89807222}" type="parTrans" cxnId="{948A35BE-8431-42BC-B2CD-9F0D047E2B5E}">
      <dgm:prSet/>
      <dgm:spPr/>
      <dgm:t>
        <a:bodyPr/>
        <a:lstStyle/>
        <a:p>
          <a:endParaRPr lang="en-US"/>
        </a:p>
      </dgm:t>
    </dgm:pt>
    <dgm:pt modelId="{B233BECA-DCFE-4C0F-996A-63D53DE39F58}" type="sibTrans" cxnId="{948A35BE-8431-42BC-B2CD-9F0D047E2B5E}">
      <dgm:prSet/>
      <dgm:spPr/>
      <dgm:t>
        <a:bodyPr/>
        <a:lstStyle/>
        <a:p>
          <a:pPr algn="ctr"/>
          <a:endParaRPr lang="en-US" sz="2800" i="1"/>
        </a:p>
      </dgm:t>
    </dgm:pt>
    <dgm:pt modelId="{C3FD54C0-D8E2-4982-936F-11567CCACEA6}">
      <dgm:prSet custT="1"/>
      <dgm:spPr/>
      <dgm:t>
        <a:bodyPr/>
        <a:lstStyle/>
        <a:p>
          <a:r>
            <a:rPr lang="fr-FR" sz="1600" dirty="0" smtClean="0"/>
            <a:t>Prédire</a:t>
          </a:r>
          <a:endParaRPr lang="en-US" sz="1600" i="1" dirty="0"/>
        </a:p>
      </dgm:t>
    </dgm:pt>
    <dgm:pt modelId="{1007AA93-C7A5-4210-975E-672FFA3BF890}" type="parTrans" cxnId="{0D9B1896-486B-495B-8051-BE8C5AA8ED8A}">
      <dgm:prSet/>
      <dgm:spPr/>
      <dgm:t>
        <a:bodyPr/>
        <a:lstStyle/>
        <a:p>
          <a:endParaRPr lang="en-US"/>
        </a:p>
      </dgm:t>
    </dgm:pt>
    <dgm:pt modelId="{3EDCEC5E-1EA9-40E6-B42E-57344B86BB00}" type="sibTrans" cxnId="{0D9B1896-486B-495B-8051-BE8C5AA8ED8A}">
      <dgm:prSet/>
      <dgm:spPr/>
      <dgm:t>
        <a:bodyPr/>
        <a:lstStyle/>
        <a:p>
          <a:pPr algn="ctr"/>
          <a:endParaRPr lang="en-US" sz="2800" i="1"/>
        </a:p>
      </dgm:t>
    </dgm:pt>
    <dgm:pt modelId="{463645C4-7D84-4009-A94E-63D96D5E9AB3}">
      <dgm:prSet custT="1"/>
      <dgm:spPr/>
      <dgm:t>
        <a:bodyPr/>
        <a:lstStyle/>
        <a:p>
          <a:r>
            <a:rPr lang="fr-FR" sz="1600" dirty="0" smtClean="0"/>
            <a:t>Agréger les prédictions de tous les modèles </a:t>
          </a:r>
          <a:endParaRPr lang="en-US" sz="1600" i="1" dirty="0"/>
        </a:p>
      </dgm:t>
    </dgm:pt>
    <dgm:pt modelId="{B1755EFD-E4E5-4921-BC2F-AC277572483A}" type="parTrans" cxnId="{684DD038-0C45-4219-AC69-156720E4284B}">
      <dgm:prSet/>
      <dgm:spPr/>
      <dgm:t>
        <a:bodyPr/>
        <a:lstStyle/>
        <a:p>
          <a:endParaRPr lang="en-US"/>
        </a:p>
      </dgm:t>
    </dgm:pt>
    <dgm:pt modelId="{49760D69-4D45-4957-8F37-F655663B87A4}" type="sibTrans" cxnId="{684DD038-0C45-4219-AC69-156720E4284B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13" custScaleY="132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E8CE8-B43E-4BE0-A18E-9EF1951B7762}" type="pres">
      <dgm:prSet presAssocID="{9295158E-0763-4655-AD0E-61686A560F58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EB4A54A5-92EB-4C22-8BF7-8D7AB8455D7D}" type="pres">
      <dgm:prSet presAssocID="{65778142-6210-4322-9761-63ECA2EEE67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16F1AFC4-C0DE-4F27-B5AB-BBB49B1B7C6C}" type="pres">
      <dgm:prSet presAssocID="{5ABE8E5F-26E3-4C88-A09C-44363B99D147}" presName="parTrans" presStyleLbl="sibTrans2D1" presStyleIdx="9" presStyleCnt="13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02FB8-0558-414F-A35E-231017B1D0F6}" type="pres">
      <dgm:prSet presAssocID="{7BA6E93A-EC79-4425-BCAD-9518E06A22F9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CFD8833F-A8FD-4D39-AAE7-36DD1D494250}" type="pres">
      <dgm:prSet presAssocID="{18124979-0E31-4A6F-82FC-155189F3FA34}" presName="child" presStyleLbl="alignAccFollowNode1" presStyleIdx="10" presStyleCnt="13" custScaleY="16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698A-C078-4715-8FB7-901E9D110CA3}" type="pres">
      <dgm:prSet presAssocID="{B233BECA-DCFE-4C0F-996A-63D53DE39F58}" presName="sibTrans" presStyleLbl="sibTrans2D1" presStyleIdx="11" presStyleCnt="13"/>
      <dgm:spPr/>
    </dgm:pt>
    <dgm:pt modelId="{BBCEDEAF-7BDC-4F37-9430-783773F6A8F9}" type="pres">
      <dgm:prSet presAssocID="{C3FD54C0-D8E2-4982-936F-11567CCACEA6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40C52-CBF1-4FD2-BC3A-0625497B9689}" type="pres">
      <dgm:prSet presAssocID="{3EDCEC5E-1EA9-40E6-B42E-57344B86BB00}" presName="sibTrans" presStyleLbl="sibTrans2D1" presStyleIdx="12" presStyleCnt="13"/>
      <dgm:spPr/>
    </dgm:pt>
    <dgm:pt modelId="{7D29F089-1D70-4A83-B89F-35BDE0BE79F7}" type="pres">
      <dgm:prSet presAssocID="{463645C4-7D84-4009-A94E-63D96D5E9AB3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BC22471-7724-4A25-AD9F-71D98962F5FE}" type="presOf" srcId="{ABE7D012-6867-48DA-AF76-FDB8ECBB944D}" destId="{0C1CAC8B-CC80-49DA-9707-021AB163C55F}" srcOrd="0" destOrd="0" presId="urn:microsoft.com/office/officeart/2005/8/layout/lProcess1"/>
    <dgm:cxn modelId="{E02723F2-3699-44C9-8276-03D3EB822E60}" type="presOf" srcId="{038F6A6A-232A-44A4-9628-ADFA8F068F81}" destId="{C1386769-D313-4B62-9BE9-A84DD636105E}" srcOrd="0" destOrd="0" presId="urn:microsoft.com/office/officeart/2005/8/layout/lProcess1"/>
    <dgm:cxn modelId="{E469639B-2A0F-4BEC-9E93-D323F58635E4}" type="presOf" srcId="{5CB20C1A-D92D-4DED-BB1B-D113E2006C55}" destId="{75889BA5-DC82-4D41-8983-B2EE794BC078}" srcOrd="0" destOrd="0" presId="urn:microsoft.com/office/officeart/2005/8/layout/lProcess1"/>
    <dgm:cxn modelId="{BF187DC5-3923-4040-A1E9-16522EA3FA53}" type="presOf" srcId="{E373698D-1356-47A7-A591-B72BFE77C3D1}" destId="{E7F7C4A8-2F3A-49BA-B2E4-CF48FCA5D8D8}" srcOrd="0" destOrd="0" presId="urn:microsoft.com/office/officeart/2005/8/layout/lProcess1"/>
    <dgm:cxn modelId="{39D91EA3-E155-4B26-ACF0-F147799D7376}" type="presOf" srcId="{CAE20587-4D50-4B6B-A17D-199722D630E2}" destId="{68423B8C-DD55-4C1A-86D3-87118415FFA7}" srcOrd="0" destOrd="0" presId="urn:microsoft.com/office/officeart/2005/8/layout/lProcess1"/>
    <dgm:cxn modelId="{8C2DCD21-1BB3-4803-BD82-3CA76D2A00B9}" type="presOf" srcId="{15982A38-A73B-4943-B138-EA0EAB77BC29}" destId="{2985E292-795D-4403-BD7F-3A17BE0B21A7}" srcOrd="0" destOrd="0" presId="urn:microsoft.com/office/officeart/2005/8/layout/lProcess1"/>
    <dgm:cxn modelId="{EF0BF1D5-F860-4490-89F2-633DF01E34B1}" type="presOf" srcId="{EA587102-578B-46F3-8D9E-CEC48527A898}" destId="{67971461-EE07-4B5E-A0C3-A166C6559682}" srcOrd="0" destOrd="0" presId="urn:microsoft.com/office/officeart/2005/8/layout/lProcess1"/>
    <dgm:cxn modelId="{6ED20997-ACF5-43A7-86DF-60E5DA033D16}" type="presOf" srcId="{516A4DDC-76BD-494E-B503-625555CCBC4A}" destId="{9BBCF6CE-E750-48B6-B333-305BBB100737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E8283A46-713A-4D12-BF92-99DB671C28A0}" type="presOf" srcId="{F7CED298-1605-4B60-9FC8-0A4C25C5AA00}" destId="{9A5E1799-26FB-4959-97AA-0FCC22761318}" srcOrd="0" destOrd="0" presId="urn:microsoft.com/office/officeart/2005/8/layout/lProcess1"/>
    <dgm:cxn modelId="{09540C71-9D1D-46BB-B05D-04F12A9FE672}" type="presOf" srcId="{C53CC6D8-DEFC-45FD-8207-E1ECCC27EA85}" destId="{22D8E0AF-322E-4A8E-BC3C-6E9E9A51F58F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84DD038-0C45-4219-AC69-156720E4284B}" srcId="{5CA89521-836B-470D-B51C-F8A4714D4EFF}" destId="{463645C4-7D84-4009-A94E-63D96D5E9AB3}" srcOrd="3" destOrd="0" parTransId="{B1755EFD-E4E5-4921-BC2F-AC277572483A}" sibTransId="{49760D69-4D45-4957-8F37-F655663B87A4}"/>
    <dgm:cxn modelId="{9E79B96A-75F9-4C44-A205-6D81E91FC9E6}" type="presOf" srcId="{9295158E-0763-4655-AD0E-61686A560F58}" destId="{673E8CE8-B43E-4BE0-A18E-9EF1951B7762}" srcOrd="0" destOrd="0" presId="urn:microsoft.com/office/officeart/2005/8/layout/lProcess1"/>
    <dgm:cxn modelId="{612BE04A-C33D-4B52-9E51-98F172EF3B58}" type="presOf" srcId="{B551F8FA-E415-4EE1-BA68-D13E7D2E980B}" destId="{A65C4264-24F4-4122-844B-F5E582EC0111}" srcOrd="0" destOrd="0" presId="urn:microsoft.com/office/officeart/2005/8/layout/lProcess1"/>
    <dgm:cxn modelId="{3632CE73-E564-49FC-9DA5-24930B8B6FA5}" type="presOf" srcId="{5ABE8E5F-26E3-4C88-A09C-44363B99D147}" destId="{16F1AFC4-C0DE-4F27-B5AB-BBB49B1B7C6C}" srcOrd="0" destOrd="0" presId="urn:microsoft.com/office/officeart/2005/8/layout/lProcess1"/>
    <dgm:cxn modelId="{DCAFD73A-0E91-4E16-A275-3CA4A1A5F57B}" type="presOf" srcId="{41E3B52E-71B8-4BD0-B1ED-D051FFB12506}" destId="{09ADE9CE-20B7-4A4E-BED6-D56E4ED1D855}" srcOrd="0" destOrd="0" presId="urn:microsoft.com/office/officeart/2005/8/layout/lProcess1"/>
    <dgm:cxn modelId="{AF5CAA70-CBA8-4DCA-8EDA-646829BF9C7A}" type="presOf" srcId="{7BA6E93A-EC79-4425-BCAD-9518E06A22F9}" destId="{7F002FB8-0558-414F-A35E-231017B1D0F6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0D9B1896-486B-495B-8051-BE8C5AA8ED8A}" srcId="{5CA89521-836B-470D-B51C-F8A4714D4EFF}" destId="{C3FD54C0-D8E2-4982-936F-11567CCACEA6}" srcOrd="2" destOrd="0" parTransId="{1007AA93-C7A5-4210-975E-672FFA3BF890}" sibTransId="{3EDCEC5E-1EA9-40E6-B42E-57344B86BB00}"/>
    <dgm:cxn modelId="{948A35BE-8431-42BC-B2CD-9F0D047E2B5E}" srcId="{5CA89521-836B-470D-B51C-F8A4714D4EFF}" destId="{18124979-0E31-4A6F-82FC-155189F3FA34}" srcOrd="1" destOrd="0" parTransId="{3CC28F61-D9DD-4C61-B4EA-934B89807222}" sibTransId="{B233BECA-DCFE-4C0F-996A-63D53DE39F58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0FD9FE7-E3D1-4ECC-93D6-04CBCC2EB3DE}" type="presOf" srcId="{5CA89521-836B-470D-B51C-F8A4714D4EFF}" destId="{DA50ACFD-2722-4D29-B376-5CF3C8F3EB41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6C38A5E5-A8E4-4FB8-B9E7-A72258E033F0}" type="presOf" srcId="{5CBEC7DD-A25D-4956-9A65-6EA385F6FCB5}" destId="{F7AA6D3E-BCE0-4C06-B101-080DA85DCB01}" srcOrd="0" destOrd="0" presId="urn:microsoft.com/office/officeart/2005/8/layout/lProcess1"/>
    <dgm:cxn modelId="{E70280FA-C817-46C5-8F20-561E89723A30}" type="presOf" srcId="{65778142-6210-4322-9761-63ECA2EEE671}" destId="{EB4A54A5-92EB-4C22-8BF7-8D7AB8455D7D}" srcOrd="0" destOrd="0" presId="urn:microsoft.com/office/officeart/2005/8/layout/lProcess1"/>
    <dgm:cxn modelId="{D1EB8A19-014C-42AE-9F8D-325E631D8FE9}" srcId="{5CA89521-836B-470D-B51C-F8A4714D4EFF}" destId="{5CB20C1A-D92D-4DED-BB1B-D113E2006C55}" srcOrd="0" destOrd="0" parTransId="{5ABE8E5F-26E3-4C88-A09C-44363B99D147}" sibTransId="{7BA6E93A-EC79-4425-BCAD-9518E06A22F9}"/>
    <dgm:cxn modelId="{39B6482C-2371-40A2-A660-D9B6334353C5}" type="presOf" srcId="{18124979-0E31-4A6F-82FC-155189F3FA34}" destId="{CFD8833F-A8FD-4D39-AAE7-36DD1D494250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5A866C0A-A6CC-4436-A579-1F2333423F3C}" type="presOf" srcId="{C4FF5CFA-9CEF-4C34-984A-CC28F232798F}" destId="{459BBFF8-CE50-41AE-9B5E-F6026BBE4F45}" srcOrd="0" destOrd="0" presId="urn:microsoft.com/office/officeart/2005/8/layout/lProcess1"/>
    <dgm:cxn modelId="{D92B227A-B63F-4ACD-A9A5-2E1BC9D8A921}" type="presOf" srcId="{BD0F67B1-39E4-45ED-9534-FB8F89E8EEF6}" destId="{DDA5CBC7-AA05-481A-A03A-3964C1BBBB5A}" srcOrd="0" destOrd="0" presId="urn:microsoft.com/office/officeart/2005/8/layout/lProcess1"/>
    <dgm:cxn modelId="{914953D0-CE1D-493D-BC80-E7EA4975954D}" type="presOf" srcId="{F342D04F-4D11-41CC-AB66-36041A902B44}" destId="{C8CE6287-76AA-46C4-B478-0F9183DE6118}" srcOrd="0" destOrd="0" presId="urn:microsoft.com/office/officeart/2005/8/layout/lProcess1"/>
    <dgm:cxn modelId="{479E39FD-9C4A-40EE-9F6B-465F44059CF6}" srcId="{EA587102-578B-46F3-8D9E-CEC48527A898}" destId="{65778142-6210-4322-9761-63ECA2EEE671}" srcOrd="2" destOrd="0" parTransId="{E0CEB84E-5483-4A8E-83FC-DA086D3EEE48}" sibTransId="{43C29C2F-FECF-4531-874F-34890B38A33D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C26314DC-9804-4C93-A31C-221E49974743}" type="presOf" srcId="{463645C4-7D84-4009-A94E-63D96D5E9AB3}" destId="{7D29F089-1D70-4A83-B89F-35BDE0BE79F7}" srcOrd="0" destOrd="0" presId="urn:microsoft.com/office/officeart/2005/8/layout/lProcess1"/>
    <dgm:cxn modelId="{0207837F-7917-44DE-A585-3299D5765378}" type="presOf" srcId="{995C4470-49EF-4BD9-B00A-AD612181AB58}" destId="{1B1F80F4-E9A5-4A99-A630-6548067B7CB5}" srcOrd="0" destOrd="0" presId="urn:microsoft.com/office/officeart/2005/8/layout/lProcess1"/>
    <dgm:cxn modelId="{4A04DACC-FB26-4FA2-8292-980D5358F229}" type="presOf" srcId="{3EDCEC5E-1EA9-40E6-B42E-57344B86BB00}" destId="{9AE40C52-CBF1-4FD2-BC3A-0625497B9689}" srcOrd="0" destOrd="0" presId="urn:microsoft.com/office/officeart/2005/8/layout/lProcess1"/>
    <dgm:cxn modelId="{9B6B2E73-612E-441D-BA72-A4437A16A6F1}" type="presOf" srcId="{C3FD54C0-D8E2-4982-936F-11567CCACEA6}" destId="{BBCEDEAF-7BDC-4F37-9430-783773F6A8F9}" srcOrd="0" destOrd="0" presId="urn:microsoft.com/office/officeart/2005/8/layout/lProcess1"/>
    <dgm:cxn modelId="{7130E0EA-8E5C-443E-9AB8-316F34F66A23}" type="presOf" srcId="{B233BECA-DCFE-4C0F-996A-63D53DE39F58}" destId="{C658698A-C078-4715-8FB7-901E9D110CA3}" srcOrd="0" destOrd="0" presId="urn:microsoft.com/office/officeart/2005/8/layout/lProcess1"/>
    <dgm:cxn modelId="{FD36B82D-DA35-48B8-83C5-ED146901278C}" type="presOf" srcId="{CD410504-9F7F-47AE-B46E-CE985680360F}" destId="{85447532-8740-4202-B6A5-AE63748B9291}" srcOrd="0" destOrd="0" presId="urn:microsoft.com/office/officeart/2005/8/layout/lProcess1"/>
    <dgm:cxn modelId="{4DAC558C-8337-40AF-AECD-58538E145523}" type="presOf" srcId="{403B4542-B2F8-496D-BBEA-3A684B1106F9}" destId="{BF9CEF10-4726-4D20-AC2F-85DE706D0D00}" srcOrd="0" destOrd="0" presId="urn:microsoft.com/office/officeart/2005/8/layout/lProcess1"/>
    <dgm:cxn modelId="{1B4DC0DB-F69B-40EF-9F21-071818ED6283}" type="presOf" srcId="{33BF0E2A-2B00-40A5-832E-FC800DCA5982}" destId="{73DBFA1A-3823-4209-9CD6-DBDD456F39FB}" srcOrd="0" destOrd="0" presId="urn:microsoft.com/office/officeart/2005/8/layout/lProcess1"/>
    <dgm:cxn modelId="{A7E96CB0-30ED-4AA6-B1EE-97AD5547E8D2}" type="presOf" srcId="{2B847D36-6E88-4DD3-AABD-579C99426233}" destId="{7CAEA63C-96B5-40D4-900F-409598FDB0C1}" srcOrd="0" destOrd="0" presId="urn:microsoft.com/office/officeart/2005/8/layout/lProcess1"/>
    <dgm:cxn modelId="{0A2D851D-D1C8-4CCE-A32D-60BAAA6F3EB2}" type="presParOf" srcId="{22D8E0AF-322E-4A8E-BC3C-6E9E9A51F58F}" destId="{B1443ED3-5E34-456D-8CD9-88B600EDA95F}" srcOrd="0" destOrd="0" presId="urn:microsoft.com/office/officeart/2005/8/layout/lProcess1"/>
    <dgm:cxn modelId="{EAA3C0E0-13BC-40A9-9272-216A26E735DD}" type="presParOf" srcId="{B1443ED3-5E34-456D-8CD9-88B600EDA95F}" destId="{9BBCF6CE-E750-48B6-B333-305BBB100737}" srcOrd="0" destOrd="0" presId="urn:microsoft.com/office/officeart/2005/8/layout/lProcess1"/>
    <dgm:cxn modelId="{B7BDE95E-6748-41FB-A02D-EED7E348BD76}" type="presParOf" srcId="{B1443ED3-5E34-456D-8CD9-88B600EDA95F}" destId="{1B1F80F4-E9A5-4A99-A630-6548067B7CB5}" srcOrd="1" destOrd="0" presId="urn:microsoft.com/office/officeart/2005/8/layout/lProcess1"/>
    <dgm:cxn modelId="{2A4E5348-176F-4FD8-851B-95FB4F67DFFB}" type="presParOf" srcId="{B1443ED3-5E34-456D-8CD9-88B600EDA95F}" destId="{85447532-8740-4202-B6A5-AE63748B9291}" srcOrd="2" destOrd="0" presId="urn:microsoft.com/office/officeart/2005/8/layout/lProcess1"/>
    <dgm:cxn modelId="{A63A9E87-7FD9-4CE2-BCD9-D223D9A11FAC}" type="presParOf" srcId="{B1443ED3-5E34-456D-8CD9-88B600EDA95F}" destId="{7CAEA63C-96B5-40D4-900F-409598FDB0C1}" srcOrd="3" destOrd="0" presId="urn:microsoft.com/office/officeart/2005/8/layout/lProcess1"/>
    <dgm:cxn modelId="{70A8B83F-152B-4EB5-8C48-1C7D8FF23A67}" type="presParOf" srcId="{B1443ED3-5E34-456D-8CD9-88B600EDA95F}" destId="{459BBFF8-CE50-41AE-9B5E-F6026BBE4F45}" srcOrd="4" destOrd="0" presId="urn:microsoft.com/office/officeart/2005/8/layout/lProcess1"/>
    <dgm:cxn modelId="{7306BB10-BA9A-4230-B2AD-55FC6B2D5065}" type="presParOf" srcId="{B1443ED3-5E34-456D-8CD9-88B600EDA95F}" destId="{A65C4264-24F4-4122-844B-F5E582EC0111}" srcOrd="5" destOrd="0" presId="urn:microsoft.com/office/officeart/2005/8/layout/lProcess1"/>
    <dgm:cxn modelId="{7733B3F3-29C9-4C21-B52A-A83EEA349A64}" type="presParOf" srcId="{B1443ED3-5E34-456D-8CD9-88B600EDA95F}" destId="{9A5E1799-26FB-4959-97AA-0FCC22761318}" srcOrd="6" destOrd="0" presId="urn:microsoft.com/office/officeart/2005/8/layout/lProcess1"/>
    <dgm:cxn modelId="{36D5E166-FCA2-4EC2-9175-0335C8FD00CC}" type="presParOf" srcId="{22D8E0AF-322E-4A8E-BC3C-6E9E9A51F58F}" destId="{8F2F3A22-7A2A-4EE4-9C5B-70F6E89B9064}" srcOrd="1" destOrd="0" presId="urn:microsoft.com/office/officeart/2005/8/layout/lProcess1"/>
    <dgm:cxn modelId="{A717CAA0-E3C6-41BF-8C23-6F7026B32258}" type="presParOf" srcId="{22D8E0AF-322E-4A8E-BC3C-6E9E9A51F58F}" destId="{734C3A16-72FA-42CA-BF15-F44513245016}" srcOrd="2" destOrd="0" presId="urn:microsoft.com/office/officeart/2005/8/layout/lProcess1"/>
    <dgm:cxn modelId="{294F4E9C-4091-4221-BB47-04A0C7CDD2D6}" type="presParOf" srcId="{734C3A16-72FA-42CA-BF15-F44513245016}" destId="{09ADE9CE-20B7-4A4E-BED6-D56E4ED1D855}" srcOrd="0" destOrd="0" presId="urn:microsoft.com/office/officeart/2005/8/layout/lProcess1"/>
    <dgm:cxn modelId="{276B76D1-24B7-47E2-A9D0-F3E6D6F5ED78}" type="presParOf" srcId="{734C3A16-72FA-42CA-BF15-F44513245016}" destId="{C8CE6287-76AA-46C4-B478-0F9183DE6118}" srcOrd="1" destOrd="0" presId="urn:microsoft.com/office/officeart/2005/8/layout/lProcess1"/>
    <dgm:cxn modelId="{3F1F2C0B-BF46-4C53-80D6-22AA1110A5C6}" type="presParOf" srcId="{734C3A16-72FA-42CA-BF15-F44513245016}" destId="{F7AA6D3E-BCE0-4C06-B101-080DA85DCB01}" srcOrd="2" destOrd="0" presId="urn:microsoft.com/office/officeart/2005/8/layout/lProcess1"/>
    <dgm:cxn modelId="{E56E740C-0E77-4FF5-9990-8D9B1EFEAC0C}" type="presParOf" srcId="{734C3A16-72FA-42CA-BF15-F44513245016}" destId="{DDA5CBC7-AA05-481A-A03A-3964C1BBBB5A}" srcOrd="3" destOrd="0" presId="urn:microsoft.com/office/officeart/2005/8/layout/lProcess1"/>
    <dgm:cxn modelId="{58F6505B-3C7B-482B-B4C4-AEE83E91C77D}" type="presParOf" srcId="{734C3A16-72FA-42CA-BF15-F44513245016}" destId="{73DBFA1A-3823-4209-9CD6-DBDD456F39FB}" srcOrd="4" destOrd="0" presId="urn:microsoft.com/office/officeart/2005/8/layout/lProcess1"/>
    <dgm:cxn modelId="{B6E2B606-85F1-4E28-8D36-0516206C557C}" type="presParOf" srcId="{734C3A16-72FA-42CA-BF15-F44513245016}" destId="{E7F7C4A8-2F3A-49BA-B2E4-CF48FCA5D8D8}" srcOrd="5" destOrd="0" presId="urn:microsoft.com/office/officeart/2005/8/layout/lProcess1"/>
    <dgm:cxn modelId="{A690977A-D189-4C12-BD6B-52FA879C3D25}" type="presParOf" srcId="{734C3A16-72FA-42CA-BF15-F44513245016}" destId="{68423B8C-DD55-4C1A-86D3-87118415FFA7}" srcOrd="6" destOrd="0" presId="urn:microsoft.com/office/officeart/2005/8/layout/lProcess1"/>
    <dgm:cxn modelId="{2A99CF4E-D2E9-4D33-817A-EB2552442D95}" type="presParOf" srcId="{22D8E0AF-322E-4A8E-BC3C-6E9E9A51F58F}" destId="{D5E79C7E-BA4F-41B5-AEAD-7D11CABDB66C}" srcOrd="3" destOrd="0" presId="urn:microsoft.com/office/officeart/2005/8/layout/lProcess1"/>
    <dgm:cxn modelId="{0516AF97-BB69-4E89-9A7B-435A36DDDDE6}" type="presParOf" srcId="{22D8E0AF-322E-4A8E-BC3C-6E9E9A51F58F}" destId="{96EC6E5F-616C-4A0E-8B47-23C2DB360B15}" srcOrd="4" destOrd="0" presId="urn:microsoft.com/office/officeart/2005/8/layout/lProcess1"/>
    <dgm:cxn modelId="{30D6A3C0-9A8A-4A5F-B721-01347B95B0DB}" type="presParOf" srcId="{96EC6E5F-616C-4A0E-8B47-23C2DB360B15}" destId="{67971461-EE07-4B5E-A0C3-A166C6559682}" srcOrd="0" destOrd="0" presId="urn:microsoft.com/office/officeart/2005/8/layout/lProcess1"/>
    <dgm:cxn modelId="{4C20B933-B0B8-4A80-854F-BB8E6A118921}" type="presParOf" srcId="{96EC6E5F-616C-4A0E-8B47-23C2DB360B15}" destId="{BF9CEF10-4726-4D20-AC2F-85DE706D0D00}" srcOrd="1" destOrd="0" presId="urn:microsoft.com/office/officeart/2005/8/layout/lProcess1"/>
    <dgm:cxn modelId="{7480402C-7F25-47C4-89BA-5B48404B232F}" type="presParOf" srcId="{96EC6E5F-616C-4A0E-8B47-23C2DB360B15}" destId="{C1386769-D313-4B62-9BE9-A84DD636105E}" srcOrd="2" destOrd="0" presId="urn:microsoft.com/office/officeart/2005/8/layout/lProcess1"/>
    <dgm:cxn modelId="{25145D01-0779-4233-ABDF-76E9E2D4E3DA}" type="presParOf" srcId="{96EC6E5F-616C-4A0E-8B47-23C2DB360B15}" destId="{0C1CAC8B-CC80-49DA-9707-021AB163C55F}" srcOrd="3" destOrd="0" presId="urn:microsoft.com/office/officeart/2005/8/layout/lProcess1"/>
    <dgm:cxn modelId="{F46D91CC-FCB8-4915-BC1D-2BD10765A736}" type="presParOf" srcId="{96EC6E5F-616C-4A0E-8B47-23C2DB360B15}" destId="{2985E292-795D-4403-BD7F-3A17BE0B21A7}" srcOrd="4" destOrd="0" presId="urn:microsoft.com/office/officeart/2005/8/layout/lProcess1"/>
    <dgm:cxn modelId="{276D1989-B099-400B-80DE-A1EA757819A8}" type="presParOf" srcId="{96EC6E5F-616C-4A0E-8B47-23C2DB360B15}" destId="{673E8CE8-B43E-4BE0-A18E-9EF1951B7762}" srcOrd="5" destOrd="0" presId="urn:microsoft.com/office/officeart/2005/8/layout/lProcess1"/>
    <dgm:cxn modelId="{1DB6EAF3-6303-444C-8D93-F341C0536F01}" type="presParOf" srcId="{96EC6E5F-616C-4A0E-8B47-23C2DB360B15}" destId="{EB4A54A5-92EB-4C22-8BF7-8D7AB8455D7D}" srcOrd="6" destOrd="0" presId="urn:microsoft.com/office/officeart/2005/8/layout/lProcess1"/>
    <dgm:cxn modelId="{CF0CD833-16DD-4DB2-9F88-8423B49922BC}" type="presParOf" srcId="{22D8E0AF-322E-4A8E-BC3C-6E9E9A51F58F}" destId="{AEFF52EA-2D4D-4AD3-9F53-6B25191BD163}" srcOrd="5" destOrd="0" presId="urn:microsoft.com/office/officeart/2005/8/layout/lProcess1"/>
    <dgm:cxn modelId="{9402FD12-A79C-4779-845E-8F4B2DA57A36}" type="presParOf" srcId="{22D8E0AF-322E-4A8E-BC3C-6E9E9A51F58F}" destId="{C057A87B-CF77-43C5-95EA-FF69715D34A3}" srcOrd="6" destOrd="0" presId="urn:microsoft.com/office/officeart/2005/8/layout/lProcess1"/>
    <dgm:cxn modelId="{B5F4330B-EC3F-453B-AD5B-08D5E25219CE}" type="presParOf" srcId="{C057A87B-CF77-43C5-95EA-FF69715D34A3}" destId="{DA50ACFD-2722-4D29-B376-5CF3C8F3EB41}" srcOrd="0" destOrd="0" presId="urn:microsoft.com/office/officeart/2005/8/layout/lProcess1"/>
    <dgm:cxn modelId="{103BE14E-7141-4710-9CE8-95C7694CCDE4}" type="presParOf" srcId="{C057A87B-CF77-43C5-95EA-FF69715D34A3}" destId="{16F1AFC4-C0DE-4F27-B5AB-BBB49B1B7C6C}" srcOrd="1" destOrd="0" presId="urn:microsoft.com/office/officeart/2005/8/layout/lProcess1"/>
    <dgm:cxn modelId="{5AA5EC29-7354-4BA1-B39E-F4A3CE503925}" type="presParOf" srcId="{C057A87B-CF77-43C5-95EA-FF69715D34A3}" destId="{75889BA5-DC82-4D41-8983-B2EE794BC078}" srcOrd="2" destOrd="0" presId="urn:microsoft.com/office/officeart/2005/8/layout/lProcess1"/>
    <dgm:cxn modelId="{DF72585B-F4A8-4D04-8193-31D7B08D122E}" type="presParOf" srcId="{C057A87B-CF77-43C5-95EA-FF69715D34A3}" destId="{7F002FB8-0558-414F-A35E-231017B1D0F6}" srcOrd="3" destOrd="0" presId="urn:microsoft.com/office/officeart/2005/8/layout/lProcess1"/>
    <dgm:cxn modelId="{E5F1FC73-59D2-4C4F-B1ED-3616A1B1F201}" type="presParOf" srcId="{C057A87B-CF77-43C5-95EA-FF69715D34A3}" destId="{CFD8833F-A8FD-4D39-AAE7-36DD1D494250}" srcOrd="4" destOrd="0" presId="urn:microsoft.com/office/officeart/2005/8/layout/lProcess1"/>
    <dgm:cxn modelId="{CE9A2E7C-DA67-4824-B29B-B4B6EE46D081}" type="presParOf" srcId="{C057A87B-CF77-43C5-95EA-FF69715D34A3}" destId="{C658698A-C078-4715-8FB7-901E9D110CA3}" srcOrd="5" destOrd="0" presId="urn:microsoft.com/office/officeart/2005/8/layout/lProcess1"/>
    <dgm:cxn modelId="{CDA4E44E-C192-484D-8E4C-3188DB4AFFF5}" type="presParOf" srcId="{C057A87B-CF77-43C5-95EA-FF69715D34A3}" destId="{BBCEDEAF-7BDC-4F37-9430-783773F6A8F9}" srcOrd="6" destOrd="0" presId="urn:microsoft.com/office/officeart/2005/8/layout/lProcess1"/>
    <dgm:cxn modelId="{136274E9-A01F-41E8-8171-6DC21ED2BEA8}" type="presParOf" srcId="{C057A87B-CF77-43C5-95EA-FF69715D34A3}" destId="{9AE40C52-CBF1-4FD2-BC3A-0625497B9689}" srcOrd="7" destOrd="0" presId="urn:microsoft.com/office/officeart/2005/8/layout/lProcess1"/>
    <dgm:cxn modelId="{4FE97244-5AEB-42DA-8B05-26A88D9ACC38}" type="presParOf" srcId="{C057A87B-CF77-43C5-95EA-FF69715D34A3}" destId="{7D29F089-1D70-4A83-B89F-35BDE0BE79F7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E3B52E-71B8-4BD0-B1ED-D051FFB12506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2</a:t>
          </a:r>
          <a:endParaRPr lang="en-US" sz="4000" i="1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fr-FR" sz="1600" b="0" i="1" dirty="0" smtClean="0"/>
            <a:t>Collecter et préparer les données </a:t>
          </a:r>
          <a:endParaRPr lang="en-US" sz="1600" b="0" i="1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fr-FR" sz="1400" i="1" dirty="0" smtClean="0"/>
            <a:t>Le nettoyage</a:t>
          </a:r>
          <a:r>
            <a:rPr lang="fr-FR" sz="1100" i="1" dirty="0" smtClean="0"/>
            <a:t>  </a:t>
          </a:r>
          <a:endParaRPr lang="en-US" sz="1100" i="1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pPr algn="ctr"/>
          <a:endParaRPr lang="en-US" sz="2800" i="1"/>
        </a:p>
      </dgm:t>
    </dgm:pt>
    <dgm:pt modelId="{5CBEC7DD-A25D-4956-9A65-6EA385F6FCB5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</a:t>
          </a:r>
          <a:endParaRPr lang="en-US" sz="1600" i="1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33BF0E2A-2B00-40A5-832E-FC800DCA5982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 </a:t>
          </a:r>
          <a:endParaRPr lang="en-US" sz="1600" i="1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pPr algn="ctr"/>
          <a:endParaRPr lang="en-US" sz="2800" i="1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fr-FR" sz="1600" i="1" dirty="0" smtClean="0"/>
            <a:t>suppression des valeurs manquantes </a:t>
          </a:r>
          <a:endParaRPr lang="en-US" sz="1600" i="1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3</a:t>
          </a:r>
          <a:endParaRPr lang="en-US" sz="4000" i="1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 custT="1"/>
      <dgm:spPr/>
      <dgm:t>
        <a:bodyPr/>
        <a:lstStyle/>
        <a:p>
          <a:pPr algn="ctr"/>
          <a:r>
            <a:rPr lang="fr-FR" sz="1600" i="1" dirty="0" smtClean="0"/>
            <a:t>Diviser les données </a:t>
          </a:r>
          <a:endParaRPr lang="en-US" sz="1600" i="1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15982A38-A73B-4943-B138-EA0EAB77BC29}">
      <dgm:prSet phldrT="[Text]" custT="1"/>
      <dgm:spPr/>
      <dgm:t>
        <a:bodyPr/>
        <a:lstStyle/>
        <a:p>
          <a:pPr algn="ctr"/>
          <a:r>
            <a:rPr lang="fr-FR" sz="1600" i="1" dirty="0" smtClean="0"/>
            <a:t>L'ensemble d'entraînement pour construire le modèle </a:t>
          </a:r>
          <a:endParaRPr lang="en-US" sz="1600" i="1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pPr algn="ctr"/>
          <a:endParaRPr lang="en-US" sz="2800" i="1"/>
        </a:p>
      </dgm:t>
    </dgm:pt>
    <dgm:pt modelId="{5CA89521-836B-470D-B51C-F8A4714D4EFF}">
      <dgm:prSet phldrT="[Text]" custT="1"/>
      <dgm:spPr/>
      <dgm:t>
        <a:bodyPr/>
        <a:lstStyle/>
        <a:p>
          <a:r>
            <a:rPr lang="en-US" sz="4000" i="1" dirty="0"/>
            <a:t>Step 4 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 custT="1"/>
      <dgm:spPr/>
      <dgm:t>
        <a:bodyPr/>
        <a:lstStyle/>
        <a:p>
          <a:r>
            <a:rPr lang="fr-FR" sz="1600" dirty="0" smtClean="0"/>
            <a:t>Construire les arbres </a:t>
          </a:r>
          <a:endParaRPr lang="en-US" sz="1600" i="1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516A4DDC-76BD-494E-B503-625555CCBC4A}">
      <dgm:prSet phldrT="[Text]" custT="1"/>
      <dgm:spPr/>
      <dgm:t>
        <a:bodyPr/>
        <a:lstStyle/>
        <a:p>
          <a:r>
            <a:rPr lang="en-US" sz="4000" i="1" dirty="0" smtClean="0"/>
            <a:t>Step 1</a:t>
          </a:r>
          <a:r>
            <a:rPr lang="en-US" sz="3200" i="1" dirty="0" smtClean="0"/>
            <a:t> </a:t>
          </a:r>
          <a:endParaRPr lang="en-US" sz="3200" i="1" dirty="0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 custT="1"/>
      <dgm:spPr/>
      <dgm:t>
        <a:bodyPr/>
        <a:lstStyle/>
        <a:p>
          <a:pPr algn="ctr"/>
          <a:r>
            <a:rPr lang="fr-FR" sz="1600" i="1" dirty="0" smtClean="0"/>
            <a:t>Sélectionner les caractéristiques </a:t>
          </a:r>
          <a:endParaRPr lang="en-US" sz="1600" i="1" dirty="0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65778142-6210-4322-9761-63ECA2EEE671}">
      <dgm:prSet custT="1"/>
      <dgm:spPr/>
      <dgm:t>
        <a:bodyPr/>
        <a:lstStyle/>
        <a:p>
          <a:pPr algn="ctr"/>
          <a:r>
            <a:rPr lang="fr-FR" sz="1600" i="1" dirty="0" smtClean="0"/>
            <a:t>l'ensemble de test pour évaluer le modèle</a:t>
          </a:r>
          <a:endParaRPr lang="en-US" sz="1600" i="1" dirty="0"/>
        </a:p>
      </dgm:t>
    </dgm:pt>
    <dgm:pt modelId="{E0CEB84E-5483-4A8E-83FC-DA086D3EEE48}" type="parTrans" cxnId="{479E39FD-9C4A-40EE-9F6B-465F44059CF6}">
      <dgm:prSet/>
      <dgm:spPr/>
      <dgm:t>
        <a:bodyPr/>
        <a:lstStyle/>
        <a:p>
          <a:endParaRPr lang="en-US"/>
        </a:p>
      </dgm:t>
    </dgm:pt>
    <dgm:pt modelId="{43C29C2F-FECF-4531-874F-34890B38A33D}" type="sibTrans" cxnId="{479E39FD-9C4A-40EE-9F6B-465F44059CF6}">
      <dgm:prSet/>
      <dgm:spPr/>
      <dgm:t>
        <a:bodyPr/>
        <a:lstStyle/>
        <a:p>
          <a:endParaRPr lang="en-US"/>
        </a:p>
      </dgm:t>
    </dgm:pt>
    <dgm:pt modelId="{18124979-0E31-4A6F-82FC-155189F3FA34}">
      <dgm:prSet custT="1"/>
      <dgm:spPr/>
      <dgm:t>
        <a:bodyPr/>
        <a:lstStyle/>
        <a:p>
          <a:r>
            <a:rPr lang="fr-FR" sz="1600" dirty="0" smtClean="0"/>
            <a:t>Random Forest construit plusieurs arbres de décision indépendants</a:t>
          </a:r>
          <a:endParaRPr lang="en-US" sz="1600" i="1" dirty="0"/>
        </a:p>
      </dgm:t>
    </dgm:pt>
    <dgm:pt modelId="{3CC28F61-D9DD-4C61-B4EA-934B89807222}" type="parTrans" cxnId="{948A35BE-8431-42BC-B2CD-9F0D047E2B5E}">
      <dgm:prSet/>
      <dgm:spPr/>
      <dgm:t>
        <a:bodyPr/>
        <a:lstStyle/>
        <a:p>
          <a:endParaRPr lang="en-US"/>
        </a:p>
      </dgm:t>
    </dgm:pt>
    <dgm:pt modelId="{B233BECA-DCFE-4C0F-996A-63D53DE39F58}" type="sibTrans" cxnId="{948A35BE-8431-42BC-B2CD-9F0D047E2B5E}">
      <dgm:prSet/>
      <dgm:spPr/>
      <dgm:t>
        <a:bodyPr/>
        <a:lstStyle/>
        <a:p>
          <a:pPr algn="ctr"/>
          <a:endParaRPr lang="en-US" sz="2800" i="1"/>
        </a:p>
      </dgm:t>
    </dgm:pt>
    <dgm:pt modelId="{C3FD54C0-D8E2-4982-936F-11567CCACEA6}">
      <dgm:prSet custT="1"/>
      <dgm:spPr/>
      <dgm:t>
        <a:bodyPr/>
        <a:lstStyle/>
        <a:p>
          <a:r>
            <a:rPr lang="fr-FR" sz="1600" dirty="0" smtClean="0"/>
            <a:t>Prédire</a:t>
          </a:r>
          <a:endParaRPr lang="en-US" sz="1600" i="1" dirty="0"/>
        </a:p>
      </dgm:t>
    </dgm:pt>
    <dgm:pt modelId="{1007AA93-C7A5-4210-975E-672FFA3BF890}" type="parTrans" cxnId="{0D9B1896-486B-495B-8051-BE8C5AA8ED8A}">
      <dgm:prSet/>
      <dgm:spPr/>
      <dgm:t>
        <a:bodyPr/>
        <a:lstStyle/>
        <a:p>
          <a:endParaRPr lang="en-US"/>
        </a:p>
      </dgm:t>
    </dgm:pt>
    <dgm:pt modelId="{3EDCEC5E-1EA9-40E6-B42E-57344B86BB00}" type="sibTrans" cxnId="{0D9B1896-486B-495B-8051-BE8C5AA8ED8A}">
      <dgm:prSet/>
      <dgm:spPr/>
      <dgm:t>
        <a:bodyPr/>
        <a:lstStyle/>
        <a:p>
          <a:pPr algn="ctr"/>
          <a:endParaRPr lang="en-US" sz="2800" i="1"/>
        </a:p>
      </dgm:t>
    </dgm:pt>
    <dgm:pt modelId="{463645C4-7D84-4009-A94E-63D96D5E9AB3}">
      <dgm:prSet custT="1"/>
      <dgm:spPr/>
      <dgm:t>
        <a:bodyPr/>
        <a:lstStyle/>
        <a:p>
          <a:r>
            <a:rPr lang="fr-FR" sz="1600" dirty="0" smtClean="0"/>
            <a:t>Agréger les prédictions de tous les modèles </a:t>
          </a:r>
          <a:endParaRPr lang="en-US" sz="1600" i="1" dirty="0"/>
        </a:p>
      </dgm:t>
    </dgm:pt>
    <dgm:pt modelId="{B1755EFD-E4E5-4921-BC2F-AC277572483A}" type="parTrans" cxnId="{684DD038-0C45-4219-AC69-156720E4284B}">
      <dgm:prSet/>
      <dgm:spPr/>
      <dgm:t>
        <a:bodyPr/>
        <a:lstStyle/>
        <a:p>
          <a:endParaRPr lang="en-US"/>
        </a:p>
      </dgm:t>
    </dgm:pt>
    <dgm:pt modelId="{49760D69-4D45-4957-8F37-F655663B87A4}" type="sibTrans" cxnId="{684DD038-0C45-4219-AC69-156720E4284B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13" custScaleY="132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E8CE8-B43E-4BE0-A18E-9EF1951B7762}" type="pres">
      <dgm:prSet presAssocID="{9295158E-0763-4655-AD0E-61686A560F58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EB4A54A5-92EB-4C22-8BF7-8D7AB8455D7D}" type="pres">
      <dgm:prSet presAssocID="{65778142-6210-4322-9761-63ECA2EEE67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16F1AFC4-C0DE-4F27-B5AB-BBB49B1B7C6C}" type="pres">
      <dgm:prSet presAssocID="{5ABE8E5F-26E3-4C88-A09C-44363B99D147}" presName="parTrans" presStyleLbl="sibTrans2D1" presStyleIdx="9" presStyleCnt="13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02FB8-0558-414F-A35E-231017B1D0F6}" type="pres">
      <dgm:prSet presAssocID="{7BA6E93A-EC79-4425-BCAD-9518E06A22F9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CFD8833F-A8FD-4D39-AAE7-36DD1D494250}" type="pres">
      <dgm:prSet presAssocID="{18124979-0E31-4A6F-82FC-155189F3FA34}" presName="child" presStyleLbl="alignAccFollowNode1" presStyleIdx="10" presStyleCnt="13" custScaleY="16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698A-C078-4715-8FB7-901E9D110CA3}" type="pres">
      <dgm:prSet presAssocID="{B233BECA-DCFE-4C0F-996A-63D53DE39F58}" presName="sibTrans" presStyleLbl="sibTrans2D1" presStyleIdx="11" presStyleCnt="13"/>
      <dgm:spPr/>
    </dgm:pt>
    <dgm:pt modelId="{BBCEDEAF-7BDC-4F37-9430-783773F6A8F9}" type="pres">
      <dgm:prSet presAssocID="{C3FD54C0-D8E2-4982-936F-11567CCACEA6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40C52-CBF1-4FD2-BC3A-0625497B9689}" type="pres">
      <dgm:prSet presAssocID="{3EDCEC5E-1EA9-40E6-B42E-57344B86BB00}" presName="sibTrans" presStyleLbl="sibTrans2D1" presStyleIdx="12" presStyleCnt="13"/>
      <dgm:spPr/>
    </dgm:pt>
    <dgm:pt modelId="{7D29F089-1D70-4A83-B89F-35BDE0BE79F7}" type="pres">
      <dgm:prSet presAssocID="{463645C4-7D84-4009-A94E-63D96D5E9AB3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65629F33-E5C8-4031-A7CE-7097C152098F}" type="presOf" srcId="{BD0F67B1-39E4-45ED-9534-FB8F89E8EEF6}" destId="{DDA5CBC7-AA05-481A-A03A-3964C1BBBB5A}" srcOrd="0" destOrd="0" presId="urn:microsoft.com/office/officeart/2005/8/layout/lProcess1"/>
    <dgm:cxn modelId="{C0922B88-01E7-4C5E-AC63-C6232CAC1E8F}" type="presOf" srcId="{5CA89521-836B-470D-B51C-F8A4714D4EFF}" destId="{DA50ACFD-2722-4D29-B376-5CF3C8F3EB41}" srcOrd="0" destOrd="0" presId="urn:microsoft.com/office/officeart/2005/8/layout/lProcess1"/>
    <dgm:cxn modelId="{1CD0B242-3FD1-4D11-AB7A-BC0407806D1A}" type="presOf" srcId="{403B4542-B2F8-496D-BBEA-3A684B1106F9}" destId="{BF9CEF10-4726-4D20-AC2F-85DE706D0D00}" srcOrd="0" destOrd="0" presId="urn:microsoft.com/office/officeart/2005/8/layout/lProcess1"/>
    <dgm:cxn modelId="{96AD4230-15E4-43BD-BB62-5244C0B75B03}" type="presOf" srcId="{3EDCEC5E-1EA9-40E6-B42E-57344B86BB00}" destId="{9AE40C52-CBF1-4FD2-BC3A-0625497B9689}" srcOrd="0" destOrd="0" presId="urn:microsoft.com/office/officeart/2005/8/layout/lProcess1"/>
    <dgm:cxn modelId="{9E1C5AEC-320E-41C6-B244-366F63B8A26F}" type="presOf" srcId="{463645C4-7D84-4009-A94E-63D96D5E9AB3}" destId="{7D29F089-1D70-4A83-B89F-35BDE0BE79F7}" srcOrd="0" destOrd="0" presId="urn:microsoft.com/office/officeart/2005/8/layout/lProcess1"/>
    <dgm:cxn modelId="{D2B3F6ED-6713-43B4-B90B-99A4373D68AB}" type="presOf" srcId="{E373698D-1356-47A7-A591-B72BFE77C3D1}" destId="{E7F7C4A8-2F3A-49BA-B2E4-CF48FCA5D8D8}" srcOrd="0" destOrd="0" presId="urn:microsoft.com/office/officeart/2005/8/layout/lProcess1"/>
    <dgm:cxn modelId="{01E3AB8E-E9E9-4A63-A370-48831F11B4AB}" type="presOf" srcId="{CAE20587-4D50-4B6B-A17D-199722D630E2}" destId="{68423B8C-DD55-4C1A-86D3-87118415FFA7}" srcOrd="0" destOrd="0" presId="urn:microsoft.com/office/officeart/2005/8/layout/lProcess1"/>
    <dgm:cxn modelId="{D6ADD463-C944-47BF-B5BF-56ECAC8A56EC}" type="presOf" srcId="{5CB20C1A-D92D-4DED-BB1B-D113E2006C55}" destId="{75889BA5-DC82-4D41-8983-B2EE794BC078}" srcOrd="0" destOrd="0" presId="urn:microsoft.com/office/officeart/2005/8/layout/lProcess1"/>
    <dgm:cxn modelId="{0538A1BB-1CC0-401C-AD9E-D3FCDB83C545}" type="presOf" srcId="{7BA6E93A-EC79-4425-BCAD-9518E06A22F9}" destId="{7F002FB8-0558-414F-A35E-231017B1D0F6}" srcOrd="0" destOrd="0" presId="urn:microsoft.com/office/officeart/2005/8/layout/lProcess1"/>
    <dgm:cxn modelId="{7E382333-24AA-464C-AE32-071660829CE2}" type="presOf" srcId="{18124979-0E31-4A6F-82FC-155189F3FA34}" destId="{CFD8833F-A8FD-4D39-AAE7-36DD1D494250}" srcOrd="0" destOrd="0" presId="urn:microsoft.com/office/officeart/2005/8/layout/lProcess1"/>
    <dgm:cxn modelId="{67205E30-00E3-46BC-9F5F-7A4E008FCD6E}" type="presOf" srcId="{CD410504-9F7F-47AE-B46E-CE985680360F}" destId="{85447532-8740-4202-B6A5-AE63748B9291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D38AA08-EAED-45EE-94D4-465C34D09BB5}" type="presOf" srcId="{15982A38-A73B-4943-B138-EA0EAB77BC29}" destId="{2985E292-795D-4403-BD7F-3A17BE0B21A7}" srcOrd="0" destOrd="0" presId="urn:microsoft.com/office/officeart/2005/8/layout/lProcess1"/>
    <dgm:cxn modelId="{87A7A196-4E9B-4D82-8D26-D09E4198E690}" type="presOf" srcId="{41E3B52E-71B8-4BD0-B1ED-D051FFB12506}" destId="{09ADE9CE-20B7-4A4E-BED6-D56E4ED1D855}" srcOrd="0" destOrd="0" presId="urn:microsoft.com/office/officeart/2005/8/layout/lProcess1"/>
    <dgm:cxn modelId="{CD0E674F-BE90-405F-B734-34EE009475C8}" type="presOf" srcId="{C3FD54C0-D8E2-4982-936F-11567CCACEA6}" destId="{BBCEDEAF-7BDC-4F37-9430-783773F6A8F9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6C63AD61-8BAB-4037-8769-C1FE1BEE357C}" type="presOf" srcId="{B233BECA-DCFE-4C0F-996A-63D53DE39F58}" destId="{C658698A-C078-4715-8FB7-901E9D110CA3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84DD038-0C45-4219-AC69-156720E4284B}" srcId="{5CA89521-836B-470D-B51C-F8A4714D4EFF}" destId="{463645C4-7D84-4009-A94E-63D96D5E9AB3}" srcOrd="3" destOrd="0" parTransId="{B1755EFD-E4E5-4921-BC2F-AC277572483A}" sibTransId="{49760D69-4D45-4957-8F37-F655663B87A4}"/>
    <dgm:cxn modelId="{E490D3C1-92AE-4612-9E69-39693BCF210B}" type="presOf" srcId="{EA587102-578B-46F3-8D9E-CEC48527A898}" destId="{67971461-EE07-4B5E-A0C3-A166C6559682}" srcOrd="0" destOrd="0" presId="urn:microsoft.com/office/officeart/2005/8/layout/lProcess1"/>
    <dgm:cxn modelId="{6F2F07E6-2B99-4106-8C67-254A0CED7ED9}" type="presOf" srcId="{C4FF5CFA-9CEF-4C34-984A-CC28F232798F}" destId="{459BBFF8-CE50-41AE-9B5E-F6026BBE4F45}" srcOrd="0" destOrd="0" presId="urn:microsoft.com/office/officeart/2005/8/layout/lProcess1"/>
    <dgm:cxn modelId="{28723E80-7E11-4DBD-BC76-4EB14375E1E9}" type="presOf" srcId="{F7CED298-1605-4B60-9FC8-0A4C25C5AA00}" destId="{9A5E1799-26FB-4959-97AA-0FCC22761318}" srcOrd="0" destOrd="0" presId="urn:microsoft.com/office/officeart/2005/8/layout/lProcess1"/>
    <dgm:cxn modelId="{04669763-963E-4427-8710-062FF5FFF15B}" type="presOf" srcId="{995C4470-49EF-4BD9-B00A-AD612181AB58}" destId="{1B1F80F4-E9A5-4A99-A630-6548067B7CB5}" srcOrd="0" destOrd="0" presId="urn:microsoft.com/office/officeart/2005/8/layout/lProcess1"/>
    <dgm:cxn modelId="{CA7A1196-3519-4A06-9D6A-7ACD3E15B8E9}" type="presOf" srcId="{B551F8FA-E415-4EE1-BA68-D13E7D2E980B}" destId="{A65C4264-24F4-4122-844B-F5E582EC011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70FBDDB4-C030-4E73-AF06-5BC73DC71AD6}" type="presOf" srcId="{038F6A6A-232A-44A4-9628-ADFA8F068F81}" destId="{C1386769-D313-4B62-9BE9-A84DD636105E}" srcOrd="0" destOrd="0" presId="urn:microsoft.com/office/officeart/2005/8/layout/lProcess1"/>
    <dgm:cxn modelId="{0D9B1896-486B-495B-8051-BE8C5AA8ED8A}" srcId="{5CA89521-836B-470D-B51C-F8A4714D4EFF}" destId="{C3FD54C0-D8E2-4982-936F-11567CCACEA6}" srcOrd="2" destOrd="0" parTransId="{1007AA93-C7A5-4210-975E-672FFA3BF890}" sibTransId="{3EDCEC5E-1EA9-40E6-B42E-57344B86BB00}"/>
    <dgm:cxn modelId="{948A35BE-8431-42BC-B2CD-9F0D047E2B5E}" srcId="{5CA89521-836B-470D-B51C-F8A4714D4EFF}" destId="{18124979-0E31-4A6F-82FC-155189F3FA34}" srcOrd="1" destOrd="0" parTransId="{3CC28F61-D9DD-4C61-B4EA-934B89807222}" sibTransId="{B233BECA-DCFE-4C0F-996A-63D53DE39F58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389967BA-F9DD-4620-B7E1-D2CE464729EB}" type="presOf" srcId="{33BF0E2A-2B00-40A5-832E-FC800DCA5982}" destId="{73DBFA1A-3823-4209-9CD6-DBDD456F39FB}" srcOrd="0" destOrd="0" presId="urn:microsoft.com/office/officeart/2005/8/layout/lProcess1"/>
    <dgm:cxn modelId="{D1EB8A19-014C-42AE-9F8D-325E631D8FE9}" srcId="{5CA89521-836B-470D-B51C-F8A4714D4EFF}" destId="{5CB20C1A-D92D-4DED-BB1B-D113E2006C55}" srcOrd="0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E601732B-FEDC-4A61-9C44-C507A8F091E8}" type="presOf" srcId="{5ABE8E5F-26E3-4C88-A09C-44363B99D147}" destId="{16F1AFC4-C0DE-4F27-B5AB-BBB49B1B7C6C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B2F58F86-16B4-4311-9D94-67782F5616D5}" type="presOf" srcId="{C53CC6D8-DEFC-45FD-8207-E1ECCC27EA85}" destId="{22D8E0AF-322E-4A8E-BC3C-6E9E9A51F58F}" srcOrd="0" destOrd="0" presId="urn:microsoft.com/office/officeart/2005/8/layout/lProcess1"/>
    <dgm:cxn modelId="{479E39FD-9C4A-40EE-9F6B-465F44059CF6}" srcId="{EA587102-578B-46F3-8D9E-CEC48527A898}" destId="{65778142-6210-4322-9761-63ECA2EEE671}" srcOrd="2" destOrd="0" parTransId="{E0CEB84E-5483-4A8E-83FC-DA086D3EEE48}" sibTransId="{43C29C2F-FECF-4531-874F-34890B38A33D}"/>
    <dgm:cxn modelId="{9ECFD464-29BF-417A-ABF7-730BF8C4B184}" type="presOf" srcId="{65778142-6210-4322-9761-63ECA2EEE671}" destId="{EB4A54A5-92EB-4C22-8BF7-8D7AB8455D7D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EBD15D0A-6850-4D79-9FB6-D449BADBB9A3}" type="presOf" srcId="{9295158E-0763-4655-AD0E-61686A560F58}" destId="{673E8CE8-B43E-4BE0-A18E-9EF1951B7762}" srcOrd="0" destOrd="0" presId="urn:microsoft.com/office/officeart/2005/8/layout/lProcess1"/>
    <dgm:cxn modelId="{BE76DFC0-A115-4CB9-BC81-ADE3C0DAAC64}" type="presOf" srcId="{516A4DDC-76BD-494E-B503-625555CCBC4A}" destId="{9BBCF6CE-E750-48B6-B333-305BBB100737}" srcOrd="0" destOrd="0" presId="urn:microsoft.com/office/officeart/2005/8/layout/lProcess1"/>
    <dgm:cxn modelId="{12FB1443-781F-4F46-A90B-FA1CBC3000FA}" type="presOf" srcId="{5CBEC7DD-A25D-4956-9A65-6EA385F6FCB5}" destId="{F7AA6D3E-BCE0-4C06-B101-080DA85DCB01}" srcOrd="0" destOrd="0" presId="urn:microsoft.com/office/officeart/2005/8/layout/lProcess1"/>
    <dgm:cxn modelId="{6AC5B31E-9CF9-4AEF-9216-96222179BCEA}" type="presOf" srcId="{2B847D36-6E88-4DD3-AABD-579C99426233}" destId="{7CAEA63C-96B5-40D4-900F-409598FDB0C1}" srcOrd="0" destOrd="0" presId="urn:microsoft.com/office/officeart/2005/8/layout/lProcess1"/>
    <dgm:cxn modelId="{CD3AF0EC-059A-415D-9559-C02D17DFC644}" type="presOf" srcId="{F342D04F-4D11-41CC-AB66-36041A902B44}" destId="{C8CE6287-76AA-46C4-B478-0F9183DE6118}" srcOrd="0" destOrd="0" presId="urn:microsoft.com/office/officeart/2005/8/layout/lProcess1"/>
    <dgm:cxn modelId="{E3BCBE4B-91D4-4505-B92D-93DD0BB0E2C3}" type="presOf" srcId="{ABE7D012-6867-48DA-AF76-FDB8ECBB944D}" destId="{0C1CAC8B-CC80-49DA-9707-021AB163C55F}" srcOrd="0" destOrd="0" presId="urn:microsoft.com/office/officeart/2005/8/layout/lProcess1"/>
    <dgm:cxn modelId="{7E9219C5-A4AC-4A48-A171-B9A388A36ECB}" type="presParOf" srcId="{22D8E0AF-322E-4A8E-BC3C-6E9E9A51F58F}" destId="{B1443ED3-5E34-456D-8CD9-88B600EDA95F}" srcOrd="0" destOrd="0" presId="urn:microsoft.com/office/officeart/2005/8/layout/lProcess1"/>
    <dgm:cxn modelId="{9A5F9954-10B2-42D4-8298-3D4F6914A443}" type="presParOf" srcId="{B1443ED3-5E34-456D-8CD9-88B600EDA95F}" destId="{9BBCF6CE-E750-48B6-B333-305BBB100737}" srcOrd="0" destOrd="0" presId="urn:microsoft.com/office/officeart/2005/8/layout/lProcess1"/>
    <dgm:cxn modelId="{787E2D3E-8FAD-4901-A937-B7241189421F}" type="presParOf" srcId="{B1443ED3-5E34-456D-8CD9-88B600EDA95F}" destId="{1B1F80F4-E9A5-4A99-A630-6548067B7CB5}" srcOrd="1" destOrd="0" presId="urn:microsoft.com/office/officeart/2005/8/layout/lProcess1"/>
    <dgm:cxn modelId="{AE03B974-2EDC-40E8-AA49-C49C35867548}" type="presParOf" srcId="{B1443ED3-5E34-456D-8CD9-88B600EDA95F}" destId="{85447532-8740-4202-B6A5-AE63748B9291}" srcOrd="2" destOrd="0" presId="urn:microsoft.com/office/officeart/2005/8/layout/lProcess1"/>
    <dgm:cxn modelId="{5CC4BBB4-7D30-4AA0-8D74-8E7E3B317C65}" type="presParOf" srcId="{B1443ED3-5E34-456D-8CD9-88B600EDA95F}" destId="{7CAEA63C-96B5-40D4-900F-409598FDB0C1}" srcOrd="3" destOrd="0" presId="urn:microsoft.com/office/officeart/2005/8/layout/lProcess1"/>
    <dgm:cxn modelId="{13E59995-FA55-4E52-9900-5426B3AC331C}" type="presParOf" srcId="{B1443ED3-5E34-456D-8CD9-88B600EDA95F}" destId="{459BBFF8-CE50-41AE-9B5E-F6026BBE4F45}" srcOrd="4" destOrd="0" presId="urn:microsoft.com/office/officeart/2005/8/layout/lProcess1"/>
    <dgm:cxn modelId="{5864AFAA-E526-4F47-B494-1BDB405164A2}" type="presParOf" srcId="{B1443ED3-5E34-456D-8CD9-88B600EDA95F}" destId="{A65C4264-24F4-4122-844B-F5E582EC0111}" srcOrd="5" destOrd="0" presId="urn:microsoft.com/office/officeart/2005/8/layout/lProcess1"/>
    <dgm:cxn modelId="{B89A6693-26BF-45E5-8EC8-12A60652E45D}" type="presParOf" srcId="{B1443ED3-5E34-456D-8CD9-88B600EDA95F}" destId="{9A5E1799-26FB-4959-97AA-0FCC22761318}" srcOrd="6" destOrd="0" presId="urn:microsoft.com/office/officeart/2005/8/layout/lProcess1"/>
    <dgm:cxn modelId="{C2EA82E0-1E96-4B55-B4D4-9D8F8BA37D7C}" type="presParOf" srcId="{22D8E0AF-322E-4A8E-BC3C-6E9E9A51F58F}" destId="{8F2F3A22-7A2A-4EE4-9C5B-70F6E89B9064}" srcOrd="1" destOrd="0" presId="urn:microsoft.com/office/officeart/2005/8/layout/lProcess1"/>
    <dgm:cxn modelId="{8411383C-EA18-4498-8C37-651205E19E74}" type="presParOf" srcId="{22D8E0AF-322E-4A8E-BC3C-6E9E9A51F58F}" destId="{734C3A16-72FA-42CA-BF15-F44513245016}" srcOrd="2" destOrd="0" presId="urn:microsoft.com/office/officeart/2005/8/layout/lProcess1"/>
    <dgm:cxn modelId="{347C78EC-3D03-4317-9CF3-946B05684356}" type="presParOf" srcId="{734C3A16-72FA-42CA-BF15-F44513245016}" destId="{09ADE9CE-20B7-4A4E-BED6-D56E4ED1D855}" srcOrd="0" destOrd="0" presId="urn:microsoft.com/office/officeart/2005/8/layout/lProcess1"/>
    <dgm:cxn modelId="{86B9ED98-8530-4453-86CF-845DE7276302}" type="presParOf" srcId="{734C3A16-72FA-42CA-BF15-F44513245016}" destId="{C8CE6287-76AA-46C4-B478-0F9183DE6118}" srcOrd="1" destOrd="0" presId="urn:microsoft.com/office/officeart/2005/8/layout/lProcess1"/>
    <dgm:cxn modelId="{C713F731-2A7A-4589-9B80-3F45F0AF0193}" type="presParOf" srcId="{734C3A16-72FA-42CA-BF15-F44513245016}" destId="{F7AA6D3E-BCE0-4C06-B101-080DA85DCB01}" srcOrd="2" destOrd="0" presId="urn:microsoft.com/office/officeart/2005/8/layout/lProcess1"/>
    <dgm:cxn modelId="{B9ADC390-8F36-4D52-8F31-56CAD8F9990B}" type="presParOf" srcId="{734C3A16-72FA-42CA-BF15-F44513245016}" destId="{DDA5CBC7-AA05-481A-A03A-3964C1BBBB5A}" srcOrd="3" destOrd="0" presId="urn:microsoft.com/office/officeart/2005/8/layout/lProcess1"/>
    <dgm:cxn modelId="{D274BE9A-A3E2-4C67-A137-C048DE03BDA1}" type="presParOf" srcId="{734C3A16-72FA-42CA-BF15-F44513245016}" destId="{73DBFA1A-3823-4209-9CD6-DBDD456F39FB}" srcOrd="4" destOrd="0" presId="urn:microsoft.com/office/officeart/2005/8/layout/lProcess1"/>
    <dgm:cxn modelId="{3EE79CB6-6FF2-4B9D-B54D-03A1A8D267CB}" type="presParOf" srcId="{734C3A16-72FA-42CA-BF15-F44513245016}" destId="{E7F7C4A8-2F3A-49BA-B2E4-CF48FCA5D8D8}" srcOrd="5" destOrd="0" presId="urn:microsoft.com/office/officeart/2005/8/layout/lProcess1"/>
    <dgm:cxn modelId="{8776B36C-B93F-4D86-BA0A-A6A2557C7D7C}" type="presParOf" srcId="{734C3A16-72FA-42CA-BF15-F44513245016}" destId="{68423B8C-DD55-4C1A-86D3-87118415FFA7}" srcOrd="6" destOrd="0" presId="urn:microsoft.com/office/officeart/2005/8/layout/lProcess1"/>
    <dgm:cxn modelId="{0279BA8E-1005-4478-A0ED-E18F585C4682}" type="presParOf" srcId="{22D8E0AF-322E-4A8E-BC3C-6E9E9A51F58F}" destId="{D5E79C7E-BA4F-41B5-AEAD-7D11CABDB66C}" srcOrd="3" destOrd="0" presId="urn:microsoft.com/office/officeart/2005/8/layout/lProcess1"/>
    <dgm:cxn modelId="{F8A2642D-1543-4B08-AECE-6F58EE83CE4C}" type="presParOf" srcId="{22D8E0AF-322E-4A8E-BC3C-6E9E9A51F58F}" destId="{96EC6E5F-616C-4A0E-8B47-23C2DB360B15}" srcOrd="4" destOrd="0" presId="urn:microsoft.com/office/officeart/2005/8/layout/lProcess1"/>
    <dgm:cxn modelId="{3F61F39B-563A-48A7-9433-2B8AD14343B0}" type="presParOf" srcId="{96EC6E5F-616C-4A0E-8B47-23C2DB360B15}" destId="{67971461-EE07-4B5E-A0C3-A166C6559682}" srcOrd="0" destOrd="0" presId="urn:microsoft.com/office/officeart/2005/8/layout/lProcess1"/>
    <dgm:cxn modelId="{376E6CBE-529A-4F2E-9B31-4E6A3A3AEDD6}" type="presParOf" srcId="{96EC6E5F-616C-4A0E-8B47-23C2DB360B15}" destId="{BF9CEF10-4726-4D20-AC2F-85DE706D0D00}" srcOrd="1" destOrd="0" presId="urn:microsoft.com/office/officeart/2005/8/layout/lProcess1"/>
    <dgm:cxn modelId="{7B5432F8-0B5F-4BBE-841D-E76E29EEBD59}" type="presParOf" srcId="{96EC6E5F-616C-4A0E-8B47-23C2DB360B15}" destId="{C1386769-D313-4B62-9BE9-A84DD636105E}" srcOrd="2" destOrd="0" presId="urn:microsoft.com/office/officeart/2005/8/layout/lProcess1"/>
    <dgm:cxn modelId="{832EA3CD-22BF-4B90-B776-A2F3B87DDE74}" type="presParOf" srcId="{96EC6E5F-616C-4A0E-8B47-23C2DB360B15}" destId="{0C1CAC8B-CC80-49DA-9707-021AB163C55F}" srcOrd="3" destOrd="0" presId="urn:microsoft.com/office/officeart/2005/8/layout/lProcess1"/>
    <dgm:cxn modelId="{4E2971F1-F9B3-4442-BA33-1585544885E6}" type="presParOf" srcId="{96EC6E5F-616C-4A0E-8B47-23C2DB360B15}" destId="{2985E292-795D-4403-BD7F-3A17BE0B21A7}" srcOrd="4" destOrd="0" presId="urn:microsoft.com/office/officeart/2005/8/layout/lProcess1"/>
    <dgm:cxn modelId="{DE292F71-5673-49EF-A13A-788385A5BC3A}" type="presParOf" srcId="{96EC6E5F-616C-4A0E-8B47-23C2DB360B15}" destId="{673E8CE8-B43E-4BE0-A18E-9EF1951B7762}" srcOrd="5" destOrd="0" presId="urn:microsoft.com/office/officeart/2005/8/layout/lProcess1"/>
    <dgm:cxn modelId="{01A88AE1-89EE-4F80-ADC6-DC0078491AF8}" type="presParOf" srcId="{96EC6E5F-616C-4A0E-8B47-23C2DB360B15}" destId="{EB4A54A5-92EB-4C22-8BF7-8D7AB8455D7D}" srcOrd="6" destOrd="0" presId="urn:microsoft.com/office/officeart/2005/8/layout/lProcess1"/>
    <dgm:cxn modelId="{61AE78B3-15BF-4B1C-AAB7-694B7B4F38AF}" type="presParOf" srcId="{22D8E0AF-322E-4A8E-BC3C-6E9E9A51F58F}" destId="{AEFF52EA-2D4D-4AD3-9F53-6B25191BD163}" srcOrd="5" destOrd="0" presId="urn:microsoft.com/office/officeart/2005/8/layout/lProcess1"/>
    <dgm:cxn modelId="{65FD4502-3918-41D7-B797-5790FC588A07}" type="presParOf" srcId="{22D8E0AF-322E-4A8E-BC3C-6E9E9A51F58F}" destId="{C057A87B-CF77-43C5-95EA-FF69715D34A3}" srcOrd="6" destOrd="0" presId="urn:microsoft.com/office/officeart/2005/8/layout/lProcess1"/>
    <dgm:cxn modelId="{4566D6C9-B703-4E88-BE91-12E38C0009BC}" type="presParOf" srcId="{C057A87B-CF77-43C5-95EA-FF69715D34A3}" destId="{DA50ACFD-2722-4D29-B376-5CF3C8F3EB41}" srcOrd="0" destOrd="0" presId="urn:microsoft.com/office/officeart/2005/8/layout/lProcess1"/>
    <dgm:cxn modelId="{60CB6C2D-4045-4801-A6B0-DD3B913B42E3}" type="presParOf" srcId="{C057A87B-CF77-43C5-95EA-FF69715D34A3}" destId="{16F1AFC4-C0DE-4F27-B5AB-BBB49B1B7C6C}" srcOrd="1" destOrd="0" presId="urn:microsoft.com/office/officeart/2005/8/layout/lProcess1"/>
    <dgm:cxn modelId="{8B3EA0DE-68BE-4B48-8626-BD9B99FF26D1}" type="presParOf" srcId="{C057A87B-CF77-43C5-95EA-FF69715D34A3}" destId="{75889BA5-DC82-4D41-8983-B2EE794BC078}" srcOrd="2" destOrd="0" presId="urn:microsoft.com/office/officeart/2005/8/layout/lProcess1"/>
    <dgm:cxn modelId="{3B2FEBAE-E7CF-4517-9B5B-EF750AF11DC2}" type="presParOf" srcId="{C057A87B-CF77-43C5-95EA-FF69715D34A3}" destId="{7F002FB8-0558-414F-A35E-231017B1D0F6}" srcOrd="3" destOrd="0" presId="urn:microsoft.com/office/officeart/2005/8/layout/lProcess1"/>
    <dgm:cxn modelId="{1556107C-951B-4655-845A-5E7BA91DC30D}" type="presParOf" srcId="{C057A87B-CF77-43C5-95EA-FF69715D34A3}" destId="{CFD8833F-A8FD-4D39-AAE7-36DD1D494250}" srcOrd="4" destOrd="0" presId="urn:microsoft.com/office/officeart/2005/8/layout/lProcess1"/>
    <dgm:cxn modelId="{164CD14C-9296-4AEC-8E79-2747D4D1B0C9}" type="presParOf" srcId="{C057A87B-CF77-43C5-95EA-FF69715D34A3}" destId="{C658698A-C078-4715-8FB7-901E9D110CA3}" srcOrd="5" destOrd="0" presId="urn:microsoft.com/office/officeart/2005/8/layout/lProcess1"/>
    <dgm:cxn modelId="{75120FF8-EB42-416E-AC05-13226E704984}" type="presParOf" srcId="{C057A87B-CF77-43C5-95EA-FF69715D34A3}" destId="{BBCEDEAF-7BDC-4F37-9430-783773F6A8F9}" srcOrd="6" destOrd="0" presId="urn:microsoft.com/office/officeart/2005/8/layout/lProcess1"/>
    <dgm:cxn modelId="{22210750-F79E-4951-922F-4FA1B54244AD}" type="presParOf" srcId="{C057A87B-CF77-43C5-95EA-FF69715D34A3}" destId="{9AE40C52-CBF1-4FD2-BC3A-0625497B9689}" srcOrd="7" destOrd="0" presId="urn:microsoft.com/office/officeart/2005/8/layout/lProcess1"/>
    <dgm:cxn modelId="{A717255F-196D-4BB2-94A2-B5CD87C1F168}" type="presParOf" srcId="{C057A87B-CF77-43C5-95EA-FF69715D34A3}" destId="{7D29F089-1D70-4A83-B89F-35BDE0BE79F7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E3B52E-71B8-4BD0-B1ED-D051FFB12506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2</a:t>
          </a:r>
          <a:endParaRPr lang="en-US" sz="4000" i="1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fr-FR" sz="1600" b="0" i="1" dirty="0" smtClean="0"/>
            <a:t>Collecter et préparer les données </a:t>
          </a:r>
          <a:endParaRPr lang="en-US" sz="1600" b="0" i="1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pPr algn="ctr"/>
          <a:endParaRPr lang="en-US" sz="2800" i="1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fr-FR" sz="1400" i="1" dirty="0" smtClean="0"/>
            <a:t>Le nettoyage</a:t>
          </a:r>
          <a:r>
            <a:rPr lang="fr-FR" sz="1100" i="1" dirty="0" smtClean="0"/>
            <a:t>  </a:t>
          </a:r>
          <a:endParaRPr lang="en-US" sz="1100" i="1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pPr algn="ctr"/>
          <a:endParaRPr lang="en-US" sz="2800" i="1"/>
        </a:p>
      </dgm:t>
    </dgm:pt>
    <dgm:pt modelId="{5CBEC7DD-A25D-4956-9A65-6EA385F6FCB5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</a:t>
          </a:r>
          <a:endParaRPr lang="en-US" sz="1600" i="1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pPr algn="ctr"/>
          <a:endParaRPr lang="en-US" sz="2800" i="1"/>
        </a:p>
      </dgm:t>
    </dgm:pt>
    <dgm:pt modelId="{33BF0E2A-2B00-40A5-832E-FC800DCA5982}">
      <dgm:prSet phldrT="[Text]" custT="1"/>
      <dgm:spPr/>
      <dgm:t>
        <a:bodyPr/>
        <a:lstStyle/>
        <a:p>
          <a:pPr algn="ctr"/>
          <a:r>
            <a:rPr lang="fr-FR" sz="1600" i="1" dirty="0" smtClean="0"/>
            <a:t>Définir la variable cible </a:t>
          </a:r>
          <a:endParaRPr lang="en-US" sz="1600" i="1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pPr algn="ctr"/>
          <a:endParaRPr lang="en-US" sz="2800" i="1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fr-FR" sz="1600" i="1" dirty="0" smtClean="0"/>
            <a:t>suppression des valeurs manquantes </a:t>
          </a:r>
          <a:endParaRPr lang="en-US" sz="1600" i="1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4000" i="1" dirty="0"/>
            <a:t>Step </a:t>
          </a:r>
          <a:r>
            <a:rPr lang="en-US" sz="4000" i="1" dirty="0" smtClean="0"/>
            <a:t>3</a:t>
          </a:r>
          <a:endParaRPr lang="en-US" sz="4000" i="1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 custT="1"/>
      <dgm:spPr/>
      <dgm:t>
        <a:bodyPr/>
        <a:lstStyle/>
        <a:p>
          <a:pPr algn="ctr"/>
          <a:r>
            <a:rPr lang="fr-FR" sz="1600" i="1" dirty="0" smtClean="0"/>
            <a:t>Diviser les données </a:t>
          </a:r>
          <a:endParaRPr lang="en-US" sz="1600" i="1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pPr algn="ctr"/>
          <a:endParaRPr lang="en-US" sz="2800" i="1"/>
        </a:p>
      </dgm:t>
    </dgm:pt>
    <dgm:pt modelId="{15982A38-A73B-4943-B138-EA0EAB77BC29}">
      <dgm:prSet phldrT="[Text]" custT="1"/>
      <dgm:spPr/>
      <dgm:t>
        <a:bodyPr/>
        <a:lstStyle/>
        <a:p>
          <a:pPr algn="ctr"/>
          <a:r>
            <a:rPr lang="fr-FR" sz="1600" i="1" dirty="0" smtClean="0"/>
            <a:t>L'ensemble d'entraînement pour construire le modèle </a:t>
          </a:r>
          <a:endParaRPr lang="en-US" sz="1600" i="1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pPr algn="ctr"/>
          <a:endParaRPr lang="en-US" sz="2800" i="1"/>
        </a:p>
      </dgm:t>
    </dgm:pt>
    <dgm:pt modelId="{5CA89521-836B-470D-B51C-F8A4714D4EFF}">
      <dgm:prSet phldrT="[Text]" custT="1"/>
      <dgm:spPr/>
      <dgm:t>
        <a:bodyPr/>
        <a:lstStyle/>
        <a:p>
          <a:r>
            <a:rPr lang="en-US" sz="4000" i="1" dirty="0"/>
            <a:t>Step 4 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 custT="1"/>
      <dgm:spPr/>
      <dgm:t>
        <a:bodyPr/>
        <a:lstStyle/>
        <a:p>
          <a:r>
            <a:rPr lang="fr-FR" sz="1600" dirty="0" smtClean="0"/>
            <a:t>Initialiser le modèle </a:t>
          </a:r>
          <a:endParaRPr lang="en-US" sz="1600" i="1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pPr algn="ctr"/>
          <a:endParaRPr lang="en-US" sz="2800" i="1"/>
        </a:p>
      </dgm:t>
    </dgm:pt>
    <dgm:pt modelId="{516A4DDC-76BD-494E-B503-625555CCBC4A}">
      <dgm:prSet phldrT="[Text]" custT="1"/>
      <dgm:spPr/>
      <dgm:t>
        <a:bodyPr/>
        <a:lstStyle/>
        <a:p>
          <a:r>
            <a:rPr lang="en-US" sz="4000" i="1" dirty="0" smtClean="0"/>
            <a:t>Step 1</a:t>
          </a:r>
          <a:r>
            <a:rPr lang="en-US" sz="3200" i="1" dirty="0" smtClean="0"/>
            <a:t> </a:t>
          </a:r>
          <a:endParaRPr lang="en-US" sz="3200" i="1" dirty="0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 custT="1"/>
      <dgm:spPr/>
      <dgm:t>
        <a:bodyPr/>
        <a:lstStyle/>
        <a:p>
          <a:pPr algn="ctr"/>
          <a:r>
            <a:rPr lang="fr-FR" sz="1600" i="1" dirty="0" smtClean="0"/>
            <a:t>Sélectionner les caractéristiques </a:t>
          </a:r>
          <a:endParaRPr lang="en-US" sz="1600" i="1" dirty="0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65778142-6210-4322-9761-63ECA2EEE671}">
      <dgm:prSet custT="1"/>
      <dgm:spPr/>
      <dgm:t>
        <a:bodyPr/>
        <a:lstStyle/>
        <a:p>
          <a:pPr algn="ctr"/>
          <a:r>
            <a:rPr lang="fr-FR" sz="1600" i="1" dirty="0" smtClean="0"/>
            <a:t>l'ensemble de test pour évaluer le modèle</a:t>
          </a:r>
          <a:endParaRPr lang="en-US" sz="1600" i="1" dirty="0"/>
        </a:p>
      </dgm:t>
    </dgm:pt>
    <dgm:pt modelId="{E0CEB84E-5483-4A8E-83FC-DA086D3EEE48}" type="parTrans" cxnId="{479E39FD-9C4A-40EE-9F6B-465F44059CF6}">
      <dgm:prSet/>
      <dgm:spPr/>
      <dgm:t>
        <a:bodyPr/>
        <a:lstStyle/>
        <a:p>
          <a:endParaRPr lang="en-US"/>
        </a:p>
      </dgm:t>
    </dgm:pt>
    <dgm:pt modelId="{43C29C2F-FECF-4531-874F-34890B38A33D}" type="sibTrans" cxnId="{479E39FD-9C4A-40EE-9F6B-465F44059CF6}">
      <dgm:prSet/>
      <dgm:spPr/>
      <dgm:t>
        <a:bodyPr/>
        <a:lstStyle/>
        <a:p>
          <a:endParaRPr lang="en-US"/>
        </a:p>
      </dgm:t>
    </dgm:pt>
    <dgm:pt modelId="{18124979-0E31-4A6F-82FC-155189F3FA34}">
      <dgm:prSet custT="1"/>
      <dgm:spPr/>
      <dgm:t>
        <a:bodyPr/>
        <a:lstStyle/>
        <a:p>
          <a:r>
            <a:rPr lang="fr-FR" sz="1600" dirty="0" smtClean="0"/>
            <a:t>Pondération des exemples</a:t>
          </a:r>
        </a:p>
        <a:p>
          <a:r>
            <a:rPr lang="fr-FR" sz="1600" dirty="0" smtClean="0"/>
            <a:t>Entraîner plusieurs modèles  </a:t>
          </a:r>
          <a:endParaRPr lang="en-US" sz="1600" i="1" dirty="0"/>
        </a:p>
      </dgm:t>
    </dgm:pt>
    <dgm:pt modelId="{3CC28F61-D9DD-4C61-B4EA-934B89807222}" type="parTrans" cxnId="{948A35BE-8431-42BC-B2CD-9F0D047E2B5E}">
      <dgm:prSet/>
      <dgm:spPr/>
      <dgm:t>
        <a:bodyPr/>
        <a:lstStyle/>
        <a:p>
          <a:endParaRPr lang="en-US"/>
        </a:p>
      </dgm:t>
    </dgm:pt>
    <dgm:pt modelId="{B233BECA-DCFE-4C0F-996A-63D53DE39F58}" type="sibTrans" cxnId="{948A35BE-8431-42BC-B2CD-9F0D047E2B5E}">
      <dgm:prSet/>
      <dgm:spPr/>
      <dgm:t>
        <a:bodyPr/>
        <a:lstStyle/>
        <a:p>
          <a:pPr algn="ctr"/>
          <a:endParaRPr lang="en-US" sz="2800" i="1"/>
        </a:p>
      </dgm:t>
    </dgm:pt>
    <dgm:pt modelId="{C3FD54C0-D8E2-4982-936F-11567CCACEA6}">
      <dgm:prSet custT="1"/>
      <dgm:spPr/>
      <dgm:t>
        <a:bodyPr/>
        <a:lstStyle/>
        <a:p>
          <a:r>
            <a:rPr lang="fr-FR" sz="1600" dirty="0" smtClean="0"/>
            <a:t>Prédire</a:t>
          </a:r>
          <a:endParaRPr lang="en-US" sz="1600" i="1" dirty="0"/>
        </a:p>
      </dgm:t>
    </dgm:pt>
    <dgm:pt modelId="{1007AA93-C7A5-4210-975E-672FFA3BF890}" type="parTrans" cxnId="{0D9B1896-486B-495B-8051-BE8C5AA8ED8A}">
      <dgm:prSet/>
      <dgm:spPr/>
      <dgm:t>
        <a:bodyPr/>
        <a:lstStyle/>
        <a:p>
          <a:endParaRPr lang="en-US"/>
        </a:p>
      </dgm:t>
    </dgm:pt>
    <dgm:pt modelId="{3EDCEC5E-1EA9-40E6-B42E-57344B86BB00}" type="sibTrans" cxnId="{0D9B1896-486B-495B-8051-BE8C5AA8ED8A}">
      <dgm:prSet/>
      <dgm:spPr/>
      <dgm:t>
        <a:bodyPr/>
        <a:lstStyle/>
        <a:p>
          <a:pPr algn="ctr"/>
          <a:endParaRPr lang="en-US" sz="2800" i="1"/>
        </a:p>
      </dgm:t>
    </dgm:pt>
    <dgm:pt modelId="{463645C4-7D84-4009-A94E-63D96D5E9AB3}">
      <dgm:prSet custT="1"/>
      <dgm:spPr/>
      <dgm:t>
        <a:bodyPr/>
        <a:lstStyle/>
        <a:p>
          <a:r>
            <a:rPr lang="fr-FR" sz="1600" dirty="0" smtClean="0"/>
            <a:t>Agréger les prédictions de tous les modèles </a:t>
          </a:r>
          <a:endParaRPr lang="en-US" sz="1600" i="1" dirty="0"/>
        </a:p>
      </dgm:t>
    </dgm:pt>
    <dgm:pt modelId="{B1755EFD-E4E5-4921-BC2F-AC277572483A}" type="parTrans" cxnId="{684DD038-0C45-4219-AC69-156720E4284B}">
      <dgm:prSet/>
      <dgm:spPr/>
      <dgm:t>
        <a:bodyPr/>
        <a:lstStyle/>
        <a:p>
          <a:endParaRPr lang="en-US"/>
        </a:p>
      </dgm:t>
    </dgm:pt>
    <dgm:pt modelId="{49760D69-4D45-4957-8F37-F655663B87A4}" type="sibTrans" cxnId="{684DD038-0C45-4219-AC69-156720E4284B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3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6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7" presStyleCnt="13" custScaleY="132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E8CE8-B43E-4BE0-A18E-9EF1951B7762}" type="pres">
      <dgm:prSet presAssocID="{9295158E-0763-4655-AD0E-61686A560F58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EB4A54A5-92EB-4C22-8BF7-8D7AB8455D7D}" type="pres">
      <dgm:prSet presAssocID="{65778142-6210-4322-9761-63ECA2EEE67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16F1AFC4-C0DE-4F27-B5AB-BBB49B1B7C6C}" type="pres">
      <dgm:prSet presAssocID="{5ABE8E5F-26E3-4C88-A09C-44363B99D147}" presName="parTrans" presStyleLbl="sibTrans2D1" presStyleIdx="9" presStyleCnt="13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02FB8-0558-414F-A35E-231017B1D0F6}" type="pres">
      <dgm:prSet presAssocID="{7BA6E93A-EC79-4425-BCAD-9518E06A22F9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CFD8833F-A8FD-4D39-AAE7-36DD1D494250}" type="pres">
      <dgm:prSet presAssocID="{18124979-0E31-4A6F-82FC-155189F3FA34}" presName="child" presStyleLbl="alignAccFollowNode1" presStyleIdx="10" presStyleCnt="13" custScaleY="1090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698A-C078-4715-8FB7-901E9D110CA3}" type="pres">
      <dgm:prSet presAssocID="{B233BECA-DCFE-4C0F-996A-63D53DE39F58}" presName="sibTrans" presStyleLbl="sibTrans2D1" presStyleIdx="11" presStyleCnt="13"/>
      <dgm:spPr/>
    </dgm:pt>
    <dgm:pt modelId="{BBCEDEAF-7BDC-4F37-9430-783773F6A8F9}" type="pres">
      <dgm:prSet presAssocID="{C3FD54C0-D8E2-4982-936F-11567CCACEA6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40C52-CBF1-4FD2-BC3A-0625497B9689}" type="pres">
      <dgm:prSet presAssocID="{3EDCEC5E-1EA9-40E6-B42E-57344B86BB00}" presName="sibTrans" presStyleLbl="sibTrans2D1" presStyleIdx="12" presStyleCnt="13"/>
      <dgm:spPr/>
    </dgm:pt>
    <dgm:pt modelId="{7D29F089-1D70-4A83-B89F-35BDE0BE79F7}" type="pres">
      <dgm:prSet presAssocID="{463645C4-7D84-4009-A94E-63D96D5E9AB3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82679-6B4F-4F00-858E-B3896B438F5B}" type="presOf" srcId="{33BF0E2A-2B00-40A5-832E-FC800DCA5982}" destId="{73DBFA1A-3823-4209-9CD6-DBDD456F39FB}" srcOrd="0" destOrd="0" presId="urn:microsoft.com/office/officeart/2005/8/layout/lProcess1"/>
    <dgm:cxn modelId="{EE8FF9CC-2E8F-4733-AA56-67AC394B0788}" type="presOf" srcId="{038F6A6A-232A-44A4-9628-ADFA8F068F81}" destId="{C1386769-D313-4B62-9BE9-A84DD636105E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25BDB88-F367-494C-ABEA-1ABF785BF2D3}" type="presOf" srcId="{C3FD54C0-D8E2-4982-936F-11567CCACEA6}" destId="{BBCEDEAF-7BDC-4F37-9430-783773F6A8F9}" srcOrd="0" destOrd="0" presId="urn:microsoft.com/office/officeart/2005/8/layout/lProcess1"/>
    <dgm:cxn modelId="{71D09005-971D-4226-9F1D-25EED419978F}" type="presOf" srcId="{5CBEC7DD-A25D-4956-9A65-6EA385F6FCB5}" destId="{F7AA6D3E-BCE0-4C06-B101-080DA85DCB01}" srcOrd="0" destOrd="0" presId="urn:microsoft.com/office/officeart/2005/8/layout/lProcess1"/>
    <dgm:cxn modelId="{D62E0559-24E0-4296-846F-C7692896D077}" type="presOf" srcId="{7BA6E93A-EC79-4425-BCAD-9518E06A22F9}" destId="{7F002FB8-0558-414F-A35E-231017B1D0F6}" srcOrd="0" destOrd="0" presId="urn:microsoft.com/office/officeart/2005/8/layout/lProcess1"/>
    <dgm:cxn modelId="{CBED466F-9527-4AAF-B620-1AAB2814D83D}" type="presOf" srcId="{463645C4-7D84-4009-A94E-63D96D5E9AB3}" destId="{7D29F089-1D70-4A83-B89F-35BDE0BE79F7}" srcOrd="0" destOrd="0" presId="urn:microsoft.com/office/officeart/2005/8/layout/lProcess1"/>
    <dgm:cxn modelId="{565BC01A-5C85-4FA1-B5F0-0EAF31B2A13C}" type="presOf" srcId="{5CB20C1A-D92D-4DED-BB1B-D113E2006C55}" destId="{75889BA5-DC82-4D41-8983-B2EE794BC078}" srcOrd="0" destOrd="0" presId="urn:microsoft.com/office/officeart/2005/8/layout/lProcess1"/>
    <dgm:cxn modelId="{9B68811F-A732-4DEE-A97D-A6D3197D655B}" type="presOf" srcId="{C53CC6D8-DEFC-45FD-8207-E1ECCC27EA85}" destId="{22D8E0AF-322E-4A8E-BC3C-6E9E9A51F58F}" srcOrd="0" destOrd="0" presId="urn:microsoft.com/office/officeart/2005/8/layout/lProcess1"/>
    <dgm:cxn modelId="{0D20F14D-C4EA-4D96-B1CC-795F13370997}" type="presOf" srcId="{F342D04F-4D11-41CC-AB66-36041A902B44}" destId="{C8CE6287-76AA-46C4-B478-0F9183DE6118}" srcOrd="0" destOrd="0" presId="urn:microsoft.com/office/officeart/2005/8/layout/lProcess1"/>
    <dgm:cxn modelId="{2CC8252F-488D-4006-B80C-56552B80F4E6}" type="presOf" srcId="{9295158E-0763-4655-AD0E-61686A560F58}" destId="{673E8CE8-B43E-4BE0-A18E-9EF1951B7762}" srcOrd="0" destOrd="0" presId="urn:microsoft.com/office/officeart/2005/8/layout/lProcess1"/>
    <dgm:cxn modelId="{7A682BB2-8C34-477E-90E7-E846384EA0EB}" type="presOf" srcId="{C4FF5CFA-9CEF-4C34-984A-CC28F232798F}" destId="{459BBFF8-CE50-41AE-9B5E-F6026BBE4F45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EE9A71EB-BDEB-4CC2-B482-5D8C867A26CD}" type="presOf" srcId="{65778142-6210-4322-9761-63ECA2EEE671}" destId="{EB4A54A5-92EB-4C22-8BF7-8D7AB8455D7D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2F391F11-15FC-40CB-A945-4C2A84A78007}" type="presOf" srcId="{41E3B52E-71B8-4BD0-B1ED-D051FFB12506}" destId="{09ADE9CE-20B7-4A4E-BED6-D56E4ED1D855}" srcOrd="0" destOrd="0" presId="urn:microsoft.com/office/officeart/2005/8/layout/lProcess1"/>
    <dgm:cxn modelId="{684DD038-0C45-4219-AC69-156720E4284B}" srcId="{5CA89521-836B-470D-B51C-F8A4714D4EFF}" destId="{463645C4-7D84-4009-A94E-63D96D5E9AB3}" srcOrd="3" destOrd="0" parTransId="{B1755EFD-E4E5-4921-BC2F-AC277572483A}" sibTransId="{49760D69-4D45-4957-8F37-F655663B87A4}"/>
    <dgm:cxn modelId="{6659C41E-0E55-4E94-B509-B1797773228E}" type="presOf" srcId="{F7CED298-1605-4B60-9FC8-0A4C25C5AA00}" destId="{9A5E1799-26FB-4959-97AA-0FCC22761318}" srcOrd="0" destOrd="0" presId="urn:microsoft.com/office/officeart/2005/8/layout/lProcess1"/>
    <dgm:cxn modelId="{364C4581-BD83-4BF8-A450-8C9664F29545}" type="presOf" srcId="{995C4470-49EF-4BD9-B00A-AD612181AB58}" destId="{1B1F80F4-E9A5-4A99-A630-6548067B7CB5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0D9B1896-486B-495B-8051-BE8C5AA8ED8A}" srcId="{5CA89521-836B-470D-B51C-F8A4714D4EFF}" destId="{C3FD54C0-D8E2-4982-936F-11567CCACEA6}" srcOrd="2" destOrd="0" parTransId="{1007AA93-C7A5-4210-975E-672FFA3BF890}" sibTransId="{3EDCEC5E-1EA9-40E6-B42E-57344B86BB00}"/>
    <dgm:cxn modelId="{948A35BE-8431-42BC-B2CD-9F0D047E2B5E}" srcId="{5CA89521-836B-470D-B51C-F8A4714D4EFF}" destId="{18124979-0E31-4A6F-82FC-155189F3FA34}" srcOrd="1" destOrd="0" parTransId="{3CC28F61-D9DD-4C61-B4EA-934B89807222}" sibTransId="{B233BECA-DCFE-4C0F-996A-63D53DE39F58}"/>
    <dgm:cxn modelId="{BEB380E6-D4CD-4AC8-B62D-7F9C558DCEFE}" type="presOf" srcId="{5ABE8E5F-26E3-4C88-A09C-44363B99D147}" destId="{16F1AFC4-C0DE-4F27-B5AB-BBB49B1B7C6C}" srcOrd="0" destOrd="0" presId="urn:microsoft.com/office/officeart/2005/8/layout/lProcess1"/>
    <dgm:cxn modelId="{334C536E-C560-469D-B757-CB5A98C2C1F9}" type="presOf" srcId="{18124979-0E31-4A6F-82FC-155189F3FA34}" destId="{CFD8833F-A8FD-4D39-AAE7-36DD1D494250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15CB9552-0917-4D84-8041-7F93C9DB3768}" type="presOf" srcId="{B233BECA-DCFE-4C0F-996A-63D53DE39F58}" destId="{C658698A-C078-4715-8FB7-901E9D110CA3}" srcOrd="0" destOrd="0" presId="urn:microsoft.com/office/officeart/2005/8/layout/lProcess1"/>
    <dgm:cxn modelId="{D1EB8A19-014C-42AE-9F8D-325E631D8FE9}" srcId="{5CA89521-836B-470D-B51C-F8A4714D4EFF}" destId="{5CB20C1A-D92D-4DED-BB1B-D113E2006C55}" srcOrd="0" destOrd="0" parTransId="{5ABE8E5F-26E3-4C88-A09C-44363B99D147}" sibTransId="{7BA6E93A-EC79-4425-BCAD-9518E06A22F9}"/>
    <dgm:cxn modelId="{7046C14E-9F55-405E-8BAC-1F8EF4419DD3}" type="presOf" srcId="{3EDCEC5E-1EA9-40E6-B42E-57344B86BB00}" destId="{9AE40C52-CBF1-4FD2-BC3A-0625497B9689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862665FC-75A3-45BE-B69B-CEBBD13DC7D0}" type="presOf" srcId="{403B4542-B2F8-496D-BBEA-3A684B1106F9}" destId="{BF9CEF10-4726-4D20-AC2F-85DE706D0D00}" srcOrd="0" destOrd="0" presId="urn:microsoft.com/office/officeart/2005/8/layout/lProcess1"/>
    <dgm:cxn modelId="{B96EB355-28F5-41F7-A2DD-38CC3EDCDD93}" type="presOf" srcId="{EA587102-578B-46F3-8D9E-CEC48527A898}" destId="{67971461-EE07-4B5E-A0C3-A166C6559682}" srcOrd="0" destOrd="0" presId="urn:microsoft.com/office/officeart/2005/8/layout/lProcess1"/>
    <dgm:cxn modelId="{2044F6C5-139E-405E-AED2-B2ADC599DF1E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60D4E874-3A11-4DB8-95E2-7F3B43B9915B}" type="presOf" srcId="{CAE20587-4D50-4B6B-A17D-199722D630E2}" destId="{68423B8C-DD55-4C1A-86D3-87118415FFA7}" srcOrd="0" destOrd="0" presId="urn:microsoft.com/office/officeart/2005/8/layout/lProcess1"/>
    <dgm:cxn modelId="{479E39FD-9C4A-40EE-9F6B-465F44059CF6}" srcId="{EA587102-578B-46F3-8D9E-CEC48527A898}" destId="{65778142-6210-4322-9761-63ECA2EEE671}" srcOrd="2" destOrd="0" parTransId="{E0CEB84E-5483-4A8E-83FC-DA086D3EEE48}" sibTransId="{43C29C2F-FECF-4531-874F-34890B38A33D}"/>
    <dgm:cxn modelId="{B0E6D56C-8BD6-4EA2-BD9F-F2DE8260E03A}" type="presOf" srcId="{B551F8FA-E415-4EE1-BA68-D13E7D2E980B}" destId="{A65C4264-24F4-4122-844B-F5E582EC0111}" srcOrd="0" destOrd="0" presId="urn:microsoft.com/office/officeart/2005/8/layout/lProcess1"/>
    <dgm:cxn modelId="{1785BD34-7FD2-4AF4-BFB9-877547C10333}" type="presOf" srcId="{ABE7D012-6867-48DA-AF76-FDB8ECBB944D}" destId="{0C1CAC8B-CC80-49DA-9707-021AB163C55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E8AE40B6-C5B3-4B93-832D-8231CEE53757}" type="presOf" srcId="{2B847D36-6E88-4DD3-AABD-579C99426233}" destId="{7CAEA63C-96B5-40D4-900F-409598FDB0C1}" srcOrd="0" destOrd="0" presId="urn:microsoft.com/office/officeart/2005/8/layout/lProcess1"/>
    <dgm:cxn modelId="{95B5FCAF-7703-4805-ADF1-8E003E15807F}" type="presOf" srcId="{CD410504-9F7F-47AE-B46E-CE985680360F}" destId="{85447532-8740-4202-B6A5-AE63748B9291}" srcOrd="0" destOrd="0" presId="urn:microsoft.com/office/officeart/2005/8/layout/lProcess1"/>
    <dgm:cxn modelId="{4909C6B6-0552-45D3-93B9-6551E80AB9BC}" type="presOf" srcId="{E373698D-1356-47A7-A591-B72BFE77C3D1}" destId="{E7F7C4A8-2F3A-49BA-B2E4-CF48FCA5D8D8}" srcOrd="0" destOrd="0" presId="urn:microsoft.com/office/officeart/2005/8/layout/lProcess1"/>
    <dgm:cxn modelId="{1B27628B-9722-456E-9804-1FBA8F595AF5}" type="presOf" srcId="{516A4DDC-76BD-494E-B503-625555CCBC4A}" destId="{9BBCF6CE-E750-48B6-B333-305BBB100737}" srcOrd="0" destOrd="0" presId="urn:microsoft.com/office/officeart/2005/8/layout/lProcess1"/>
    <dgm:cxn modelId="{C6065AF5-0795-41E4-B997-8EC90C2639F4}" type="presOf" srcId="{BD0F67B1-39E4-45ED-9534-FB8F89E8EEF6}" destId="{DDA5CBC7-AA05-481A-A03A-3964C1BBBB5A}" srcOrd="0" destOrd="0" presId="urn:microsoft.com/office/officeart/2005/8/layout/lProcess1"/>
    <dgm:cxn modelId="{36FFD0ED-2A99-4CE3-9179-5E3F2E0E263B}" type="presOf" srcId="{15982A38-A73B-4943-B138-EA0EAB77BC29}" destId="{2985E292-795D-4403-BD7F-3A17BE0B21A7}" srcOrd="0" destOrd="0" presId="urn:microsoft.com/office/officeart/2005/8/layout/lProcess1"/>
    <dgm:cxn modelId="{FCACFFC9-373A-4F7D-AF8B-A9CFBB71F6B0}" type="presParOf" srcId="{22D8E0AF-322E-4A8E-BC3C-6E9E9A51F58F}" destId="{B1443ED3-5E34-456D-8CD9-88B600EDA95F}" srcOrd="0" destOrd="0" presId="urn:microsoft.com/office/officeart/2005/8/layout/lProcess1"/>
    <dgm:cxn modelId="{1D34E2F8-C7E6-40E9-9B62-E6F49DAFBC31}" type="presParOf" srcId="{B1443ED3-5E34-456D-8CD9-88B600EDA95F}" destId="{9BBCF6CE-E750-48B6-B333-305BBB100737}" srcOrd="0" destOrd="0" presId="urn:microsoft.com/office/officeart/2005/8/layout/lProcess1"/>
    <dgm:cxn modelId="{A162CAAF-56EB-4295-9D61-58AB45D6459B}" type="presParOf" srcId="{B1443ED3-5E34-456D-8CD9-88B600EDA95F}" destId="{1B1F80F4-E9A5-4A99-A630-6548067B7CB5}" srcOrd="1" destOrd="0" presId="urn:microsoft.com/office/officeart/2005/8/layout/lProcess1"/>
    <dgm:cxn modelId="{54C5A70D-6F9C-4F37-82C6-4EC4ADA0EACC}" type="presParOf" srcId="{B1443ED3-5E34-456D-8CD9-88B600EDA95F}" destId="{85447532-8740-4202-B6A5-AE63748B9291}" srcOrd="2" destOrd="0" presId="urn:microsoft.com/office/officeart/2005/8/layout/lProcess1"/>
    <dgm:cxn modelId="{3FF4403F-E027-456C-A0B3-4A17C492DC29}" type="presParOf" srcId="{B1443ED3-5E34-456D-8CD9-88B600EDA95F}" destId="{7CAEA63C-96B5-40D4-900F-409598FDB0C1}" srcOrd="3" destOrd="0" presId="urn:microsoft.com/office/officeart/2005/8/layout/lProcess1"/>
    <dgm:cxn modelId="{B0A950E4-4C50-432A-B90C-2DFE5E320A45}" type="presParOf" srcId="{B1443ED3-5E34-456D-8CD9-88B600EDA95F}" destId="{459BBFF8-CE50-41AE-9B5E-F6026BBE4F45}" srcOrd="4" destOrd="0" presId="urn:microsoft.com/office/officeart/2005/8/layout/lProcess1"/>
    <dgm:cxn modelId="{7A18EA38-F9D6-4438-B67A-D05959F8EB40}" type="presParOf" srcId="{B1443ED3-5E34-456D-8CD9-88B600EDA95F}" destId="{A65C4264-24F4-4122-844B-F5E582EC0111}" srcOrd="5" destOrd="0" presId="urn:microsoft.com/office/officeart/2005/8/layout/lProcess1"/>
    <dgm:cxn modelId="{71D609E4-3C98-4F28-BC68-8B7C4386BF4F}" type="presParOf" srcId="{B1443ED3-5E34-456D-8CD9-88B600EDA95F}" destId="{9A5E1799-26FB-4959-97AA-0FCC22761318}" srcOrd="6" destOrd="0" presId="urn:microsoft.com/office/officeart/2005/8/layout/lProcess1"/>
    <dgm:cxn modelId="{155038F6-35E2-4F65-983D-E85D9E237B0B}" type="presParOf" srcId="{22D8E0AF-322E-4A8E-BC3C-6E9E9A51F58F}" destId="{8F2F3A22-7A2A-4EE4-9C5B-70F6E89B9064}" srcOrd="1" destOrd="0" presId="urn:microsoft.com/office/officeart/2005/8/layout/lProcess1"/>
    <dgm:cxn modelId="{495337E3-4A0E-44AE-B9DE-3F757E8E316F}" type="presParOf" srcId="{22D8E0AF-322E-4A8E-BC3C-6E9E9A51F58F}" destId="{734C3A16-72FA-42CA-BF15-F44513245016}" srcOrd="2" destOrd="0" presId="urn:microsoft.com/office/officeart/2005/8/layout/lProcess1"/>
    <dgm:cxn modelId="{21CF6397-2AC6-4C85-A1AF-4AF089F75768}" type="presParOf" srcId="{734C3A16-72FA-42CA-BF15-F44513245016}" destId="{09ADE9CE-20B7-4A4E-BED6-D56E4ED1D855}" srcOrd="0" destOrd="0" presId="urn:microsoft.com/office/officeart/2005/8/layout/lProcess1"/>
    <dgm:cxn modelId="{093E7780-6E6A-450C-B6BA-EB0D43F43D9C}" type="presParOf" srcId="{734C3A16-72FA-42CA-BF15-F44513245016}" destId="{C8CE6287-76AA-46C4-B478-0F9183DE6118}" srcOrd="1" destOrd="0" presId="urn:microsoft.com/office/officeart/2005/8/layout/lProcess1"/>
    <dgm:cxn modelId="{9460321A-180F-4105-BA66-3A8AD688AF84}" type="presParOf" srcId="{734C3A16-72FA-42CA-BF15-F44513245016}" destId="{F7AA6D3E-BCE0-4C06-B101-080DA85DCB01}" srcOrd="2" destOrd="0" presId="urn:microsoft.com/office/officeart/2005/8/layout/lProcess1"/>
    <dgm:cxn modelId="{DE7D68C8-436F-479F-B77C-A5823F46C8AB}" type="presParOf" srcId="{734C3A16-72FA-42CA-BF15-F44513245016}" destId="{DDA5CBC7-AA05-481A-A03A-3964C1BBBB5A}" srcOrd="3" destOrd="0" presId="urn:microsoft.com/office/officeart/2005/8/layout/lProcess1"/>
    <dgm:cxn modelId="{BDE7428F-5D66-43FC-987E-2BB5F1896510}" type="presParOf" srcId="{734C3A16-72FA-42CA-BF15-F44513245016}" destId="{73DBFA1A-3823-4209-9CD6-DBDD456F39FB}" srcOrd="4" destOrd="0" presId="urn:microsoft.com/office/officeart/2005/8/layout/lProcess1"/>
    <dgm:cxn modelId="{57D0163E-E80A-4CE5-B5C4-C697685A85A5}" type="presParOf" srcId="{734C3A16-72FA-42CA-BF15-F44513245016}" destId="{E7F7C4A8-2F3A-49BA-B2E4-CF48FCA5D8D8}" srcOrd="5" destOrd="0" presId="urn:microsoft.com/office/officeart/2005/8/layout/lProcess1"/>
    <dgm:cxn modelId="{59C3EC10-EFB5-4A7E-832C-FDE350F50D8A}" type="presParOf" srcId="{734C3A16-72FA-42CA-BF15-F44513245016}" destId="{68423B8C-DD55-4C1A-86D3-87118415FFA7}" srcOrd="6" destOrd="0" presId="urn:microsoft.com/office/officeart/2005/8/layout/lProcess1"/>
    <dgm:cxn modelId="{EA47C893-E2F1-48E1-9E2C-C400E117C213}" type="presParOf" srcId="{22D8E0AF-322E-4A8E-BC3C-6E9E9A51F58F}" destId="{D5E79C7E-BA4F-41B5-AEAD-7D11CABDB66C}" srcOrd="3" destOrd="0" presId="urn:microsoft.com/office/officeart/2005/8/layout/lProcess1"/>
    <dgm:cxn modelId="{4729ED65-DA62-42DB-8D22-FC0D7AEF76E3}" type="presParOf" srcId="{22D8E0AF-322E-4A8E-BC3C-6E9E9A51F58F}" destId="{96EC6E5F-616C-4A0E-8B47-23C2DB360B15}" srcOrd="4" destOrd="0" presId="urn:microsoft.com/office/officeart/2005/8/layout/lProcess1"/>
    <dgm:cxn modelId="{4D3CE4D8-4AF4-4A4C-BC52-1EA67A6304CA}" type="presParOf" srcId="{96EC6E5F-616C-4A0E-8B47-23C2DB360B15}" destId="{67971461-EE07-4B5E-A0C3-A166C6559682}" srcOrd="0" destOrd="0" presId="urn:microsoft.com/office/officeart/2005/8/layout/lProcess1"/>
    <dgm:cxn modelId="{66367AC9-B05D-46E0-8697-C4996D4522AA}" type="presParOf" srcId="{96EC6E5F-616C-4A0E-8B47-23C2DB360B15}" destId="{BF9CEF10-4726-4D20-AC2F-85DE706D0D00}" srcOrd="1" destOrd="0" presId="urn:microsoft.com/office/officeart/2005/8/layout/lProcess1"/>
    <dgm:cxn modelId="{F3284893-0BA0-49D7-8BC2-6900844A32E8}" type="presParOf" srcId="{96EC6E5F-616C-4A0E-8B47-23C2DB360B15}" destId="{C1386769-D313-4B62-9BE9-A84DD636105E}" srcOrd="2" destOrd="0" presId="urn:microsoft.com/office/officeart/2005/8/layout/lProcess1"/>
    <dgm:cxn modelId="{5D104E1D-7F16-43F7-AA2E-E2D78DD9A0D2}" type="presParOf" srcId="{96EC6E5F-616C-4A0E-8B47-23C2DB360B15}" destId="{0C1CAC8B-CC80-49DA-9707-021AB163C55F}" srcOrd="3" destOrd="0" presId="urn:microsoft.com/office/officeart/2005/8/layout/lProcess1"/>
    <dgm:cxn modelId="{29E075F8-9EC9-4347-80F9-CC60D4F840D2}" type="presParOf" srcId="{96EC6E5F-616C-4A0E-8B47-23C2DB360B15}" destId="{2985E292-795D-4403-BD7F-3A17BE0B21A7}" srcOrd="4" destOrd="0" presId="urn:microsoft.com/office/officeart/2005/8/layout/lProcess1"/>
    <dgm:cxn modelId="{889D7D5F-CE29-434F-AD53-63CA96E1DB42}" type="presParOf" srcId="{96EC6E5F-616C-4A0E-8B47-23C2DB360B15}" destId="{673E8CE8-B43E-4BE0-A18E-9EF1951B7762}" srcOrd="5" destOrd="0" presId="urn:microsoft.com/office/officeart/2005/8/layout/lProcess1"/>
    <dgm:cxn modelId="{97315096-653D-4FC1-9FC8-9890FA6052E4}" type="presParOf" srcId="{96EC6E5F-616C-4A0E-8B47-23C2DB360B15}" destId="{EB4A54A5-92EB-4C22-8BF7-8D7AB8455D7D}" srcOrd="6" destOrd="0" presId="urn:microsoft.com/office/officeart/2005/8/layout/lProcess1"/>
    <dgm:cxn modelId="{35625F66-1993-4000-80D7-49CBE2925E7F}" type="presParOf" srcId="{22D8E0AF-322E-4A8E-BC3C-6E9E9A51F58F}" destId="{AEFF52EA-2D4D-4AD3-9F53-6B25191BD163}" srcOrd="5" destOrd="0" presId="urn:microsoft.com/office/officeart/2005/8/layout/lProcess1"/>
    <dgm:cxn modelId="{50EDCFE8-5BF2-4493-96B9-BFC5221E5D82}" type="presParOf" srcId="{22D8E0AF-322E-4A8E-BC3C-6E9E9A51F58F}" destId="{C057A87B-CF77-43C5-95EA-FF69715D34A3}" srcOrd="6" destOrd="0" presId="urn:microsoft.com/office/officeart/2005/8/layout/lProcess1"/>
    <dgm:cxn modelId="{4CE68047-1D8F-4A9C-AF60-6C630F1FEE4D}" type="presParOf" srcId="{C057A87B-CF77-43C5-95EA-FF69715D34A3}" destId="{DA50ACFD-2722-4D29-B376-5CF3C8F3EB41}" srcOrd="0" destOrd="0" presId="urn:microsoft.com/office/officeart/2005/8/layout/lProcess1"/>
    <dgm:cxn modelId="{6B2DA7B6-F128-4207-AA59-47348106EEA8}" type="presParOf" srcId="{C057A87B-CF77-43C5-95EA-FF69715D34A3}" destId="{16F1AFC4-C0DE-4F27-B5AB-BBB49B1B7C6C}" srcOrd="1" destOrd="0" presId="urn:microsoft.com/office/officeart/2005/8/layout/lProcess1"/>
    <dgm:cxn modelId="{3A26237C-7D47-4255-83DD-68045F113936}" type="presParOf" srcId="{C057A87B-CF77-43C5-95EA-FF69715D34A3}" destId="{75889BA5-DC82-4D41-8983-B2EE794BC078}" srcOrd="2" destOrd="0" presId="urn:microsoft.com/office/officeart/2005/8/layout/lProcess1"/>
    <dgm:cxn modelId="{8DC680B6-6621-4EBA-BD6F-188129A31E9B}" type="presParOf" srcId="{C057A87B-CF77-43C5-95EA-FF69715D34A3}" destId="{7F002FB8-0558-414F-A35E-231017B1D0F6}" srcOrd="3" destOrd="0" presId="urn:microsoft.com/office/officeart/2005/8/layout/lProcess1"/>
    <dgm:cxn modelId="{2754B8ED-0DEF-46EE-B687-742B98CD9AB5}" type="presParOf" srcId="{C057A87B-CF77-43C5-95EA-FF69715D34A3}" destId="{CFD8833F-A8FD-4D39-AAE7-36DD1D494250}" srcOrd="4" destOrd="0" presId="urn:microsoft.com/office/officeart/2005/8/layout/lProcess1"/>
    <dgm:cxn modelId="{B12275E6-DBD7-4B7F-AA9C-BCD3C5AB4C6F}" type="presParOf" srcId="{C057A87B-CF77-43C5-95EA-FF69715D34A3}" destId="{C658698A-C078-4715-8FB7-901E9D110CA3}" srcOrd="5" destOrd="0" presId="urn:microsoft.com/office/officeart/2005/8/layout/lProcess1"/>
    <dgm:cxn modelId="{8031DEAA-8A63-419B-A2FB-EEA7A98B7D09}" type="presParOf" srcId="{C057A87B-CF77-43C5-95EA-FF69715D34A3}" destId="{BBCEDEAF-7BDC-4F37-9430-783773F6A8F9}" srcOrd="6" destOrd="0" presId="urn:microsoft.com/office/officeart/2005/8/layout/lProcess1"/>
    <dgm:cxn modelId="{51829022-BD92-45F0-A8A2-A62B79BB7610}" type="presParOf" srcId="{C057A87B-CF77-43C5-95EA-FF69715D34A3}" destId="{9AE40C52-CBF1-4FD2-BC3A-0625497B9689}" srcOrd="7" destOrd="0" presId="urn:microsoft.com/office/officeart/2005/8/layout/lProcess1"/>
    <dgm:cxn modelId="{FE4B3223-9EF6-4E46-BB82-5388E052CD75}" type="presParOf" srcId="{C057A87B-CF77-43C5-95EA-FF69715D34A3}" destId="{7D29F089-1D70-4A83-B89F-35BDE0BE79F7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28D5B-766A-432F-B32C-0489E85C341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212A9-9C6F-4637-BB8F-9467ED23AE4D}">
      <dgm:prSet phldrT="[Text]"/>
      <dgm:spPr/>
      <dgm:t>
        <a:bodyPr/>
        <a:lstStyle/>
        <a:p>
          <a:pPr algn="ctr"/>
          <a:r>
            <a:rPr lang="fr-FR" dirty="0" smtClean="0"/>
            <a:t>Les données comportent :</a:t>
          </a:r>
        </a:p>
        <a:p>
          <a:pPr algn="ctr"/>
          <a:r>
            <a:rPr lang="fr-FR" b="1" dirty="0" smtClean="0"/>
            <a:t>303</a:t>
          </a:r>
          <a:r>
            <a:rPr lang="fr-FR" dirty="0" smtClean="0"/>
            <a:t> observations et </a:t>
          </a:r>
          <a:r>
            <a:rPr lang="fr-FR" b="1" dirty="0" smtClean="0"/>
            <a:t>14</a:t>
          </a:r>
          <a:r>
            <a:rPr lang="fr-FR" dirty="0" smtClean="0"/>
            <a:t> variables</a:t>
          </a:r>
          <a:endParaRPr lang="en-US" dirty="0"/>
        </a:p>
      </dgm:t>
    </dgm:pt>
    <dgm:pt modelId="{87C66837-1579-48B4-B8B7-050AEDC87AB0}" type="parTrans" cxnId="{36803DB5-D039-4644-B86D-B8882CF0347B}">
      <dgm:prSet/>
      <dgm:spPr/>
      <dgm:t>
        <a:bodyPr/>
        <a:lstStyle/>
        <a:p>
          <a:endParaRPr lang="en-US"/>
        </a:p>
      </dgm:t>
    </dgm:pt>
    <dgm:pt modelId="{2A192CD2-842E-4B84-9C23-004C64434560}" type="sibTrans" cxnId="{36803DB5-D039-4644-B86D-B8882CF0347B}">
      <dgm:prSet/>
      <dgm:spPr/>
      <dgm:t>
        <a:bodyPr/>
        <a:lstStyle/>
        <a:p>
          <a:endParaRPr lang="en-US"/>
        </a:p>
      </dgm:t>
    </dgm:pt>
    <dgm:pt modelId="{34C1A73F-FB49-4775-BB32-DAA43BADF99F}">
      <dgm:prSet phldrT="[Text]" custT="1"/>
      <dgm:spPr/>
      <dgm:t>
        <a:bodyPr/>
        <a:lstStyle/>
        <a:p>
          <a:pPr algn="ctr"/>
          <a:r>
            <a:rPr lang="en-US" sz="2100" dirty="0" smtClean="0"/>
            <a:t> </a:t>
          </a:r>
          <a:r>
            <a:rPr lang="en-US" sz="2400" b="1" dirty="0" smtClean="0"/>
            <a:t>Les 9 Variables Qualitative</a:t>
          </a:r>
          <a:r>
            <a:rPr lang="en-US" sz="2400" dirty="0" smtClean="0"/>
            <a:t>: </a:t>
          </a:r>
        </a:p>
        <a:p>
          <a:pPr algn="ctr"/>
          <a:r>
            <a:rPr lang="fr-FR" sz="2400" b="1" dirty="0" smtClean="0"/>
            <a:t>Sex,Cp,fbs,Restecg,Exang</a:t>
          </a:r>
          <a:r>
            <a:rPr lang="fr-FR" sz="2400" dirty="0" smtClean="0"/>
            <a:t> ,</a:t>
          </a:r>
          <a:r>
            <a:rPr lang="fr-FR" sz="2400" b="1" dirty="0" smtClean="0"/>
            <a:t>Slope,</a:t>
          </a:r>
          <a:r>
            <a:rPr lang="fr-FR" sz="2400" dirty="0" smtClean="0"/>
            <a:t> </a:t>
          </a:r>
          <a:r>
            <a:rPr lang="fr-FR" sz="2400" b="1" dirty="0" smtClean="0"/>
            <a:t>Ca,Thal,Target</a:t>
          </a:r>
          <a:endParaRPr lang="en-US" sz="2400" dirty="0"/>
        </a:p>
      </dgm:t>
    </dgm:pt>
    <dgm:pt modelId="{ACBF7F6D-FE19-42F8-A8C3-A3361ABF88EB}" type="sibTrans" cxnId="{2892CEF8-90A2-4757-97C2-71E1C5B35DA2}">
      <dgm:prSet/>
      <dgm:spPr/>
      <dgm:t>
        <a:bodyPr/>
        <a:lstStyle/>
        <a:p>
          <a:endParaRPr lang="en-US"/>
        </a:p>
      </dgm:t>
    </dgm:pt>
    <dgm:pt modelId="{19BB48D8-BD10-4C83-82E5-51E1679A9D97}" type="parTrans" cxnId="{2892CEF8-90A2-4757-97C2-71E1C5B35DA2}">
      <dgm:prSet/>
      <dgm:spPr/>
      <dgm:t>
        <a:bodyPr/>
        <a:lstStyle/>
        <a:p>
          <a:endParaRPr lang="en-US"/>
        </a:p>
      </dgm:t>
    </dgm:pt>
    <dgm:pt modelId="{655AA815-92A4-4EC5-A6B0-01FA8FE9C824}">
      <dgm:prSet phldrT="[Text]" custT="1"/>
      <dgm:spPr/>
      <dgm:t>
        <a:bodyPr/>
        <a:lstStyle/>
        <a:p>
          <a:pPr algn="ctr"/>
          <a:r>
            <a:rPr lang="en-US" sz="2500" b="1" dirty="0" smtClean="0"/>
            <a:t>Les 5 Variables Quantitative</a:t>
          </a:r>
          <a:r>
            <a:rPr lang="en-US" sz="2500" dirty="0" smtClean="0"/>
            <a:t>: </a:t>
          </a:r>
        </a:p>
        <a:p>
          <a:pPr algn="ctr"/>
          <a:r>
            <a:rPr lang="fr-FR" sz="2400" b="1" dirty="0" smtClean="0"/>
            <a:t>Age</a:t>
          </a:r>
          <a:r>
            <a:rPr lang="fr-FR" sz="2400" dirty="0" smtClean="0"/>
            <a:t> ,</a:t>
          </a:r>
          <a:r>
            <a:rPr lang="fr-FR" sz="2400" b="1" dirty="0" smtClean="0"/>
            <a:t>Trestbps</a:t>
          </a:r>
          <a:r>
            <a:rPr lang="fr-FR" sz="2400" dirty="0" smtClean="0"/>
            <a:t> ,</a:t>
          </a:r>
          <a:r>
            <a:rPr lang="fr-FR" sz="2400" b="1" dirty="0" smtClean="0"/>
            <a:t>chol</a:t>
          </a:r>
          <a:r>
            <a:rPr lang="fr-FR" sz="2400" dirty="0" smtClean="0"/>
            <a:t> ,T</a:t>
          </a:r>
          <a:r>
            <a:rPr lang="fr-FR" sz="2400" b="1" dirty="0" smtClean="0"/>
            <a:t>halach,Oldpeak</a:t>
          </a:r>
          <a:r>
            <a:rPr lang="fr-FR" sz="2400" dirty="0" smtClean="0"/>
            <a:t> </a:t>
          </a:r>
          <a:endParaRPr lang="en-US" sz="2500" dirty="0"/>
        </a:p>
      </dgm:t>
    </dgm:pt>
    <dgm:pt modelId="{72107496-4891-4FBF-A46B-E0542AC4714E}" type="sibTrans" cxnId="{3AF7B610-1B5C-4265-B7F2-CE63E7C2B6EB}">
      <dgm:prSet/>
      <dgm:spPr/>
      <dgm:t>
        <a:bodyPr/>
        <a:lstStyle/>
        <a:p>
          <a:endParaRPr lang="en-US"/>
        </a:p>
      </dgm:t>
    </dgm:pt>
    <dgm:pt modelId="{2A1D4096-D11F-4927-B246-758616796E39}" type="parTrans" cxnId="{3AF7B610-1B5C-4265-B7F2-CE63E7C2B6EB}">
      <dgm:prSet/>
      <dgm:spPr/>
      <dgm:t>
        <a:bodyPr/>
        <a:lstStyle/>
        <a:p>
          <a:endParaRPr lang="en-US"/>
        </a:p>
      </dgm:t>
    </dgm:pt>
    <dgm:pt modelId="{CF1956AE-9BC1-4B8B-9A02-A74BC4002494}" type="pres">
      <dgm:prSet presAssocID="{40C28D5B-766A-432F-B32C-0489E85C341B}" presName="outerComposite" presStyleCnt="0">
        <dgm:presLayoutVars>
          <dgm:chMax val="5"/>
          <dgm:dir/>
          <dgm:resizeHandles val="exact"/>
        </dgm:presLayoutVars>
      </dgm:prSet>
      <dgm:spPr/>
    </dgm:pt>
    <dgm:pt modelId="{4C881448-4FB5-4336-A531-C292B53E7A6C}" type="pres">
      <dgm:prSet presAssocID="{40C28D5B-766A-432F-B32C-0489E85C341B}" presName="dummyMaxCanvas" presStyleCnt="0">
        <dgm:presLayoutVars/>
      </dgm:prSet>
      <dgm:spPr/>
    </dgm:pt>
    <dgm:pt modelId="{17A793DB-DDF2-4A9F-A620-12401E1F073F}" type="pres">
      <dgm:prSet presAssocID="{40C28D5B-766A-432F-B32C-0489E85C341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D1BF-84F9-4054-B646-5E77937E2DFD}" type="pres">
      <dgm:prSet presAssocID="{40C28D5B-766A-432F-B32C-0489E85C341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DA745-B2A8-42C7-B949-9C02FF3567FE}" type="pres">
      <dgm:prSet presAssocID="{40C28D5B-766A-432F-B32C-0489E85C341B}" presName="ThreeNodes_3" presStyleLbl="node1" presStyleIdx="2" presStyleCnt="3" custScaleX="108088" custLinFactNeighborX="1024" custLinFactNeighborY="1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2CF58-8D9E-495C-A66D-C573F2EEE609}" type="pres">
      <dgm:prSet presAssocID="{40C28D5B-766A-432F-B32C-0489E85C341B}" presName="ThreeConn_1-2" presStyleLbl="fgAccFollowNode1" presStyleIdx="0" presStyleCnt="2">
        <dgm:presLayoutVars>
          <dgm:bulletEnabled val="1"/>
        </dgm:presLayoutVars>
      </dgm:prSet>
      <dgm:spPr/>
    </dgm:pt>
    <dgm:pt modelId="{FA026A94-1DA7-463E-9E34-7912C3E9C468}" type="pres">
      <dgm:prSet presAssocID="{40C28D5B-766A-432F-B32C-0489E85C341B}" presName="ThreeConn_2-3" presStyleLbl="fgAccFollowNode1" presStyleIdx="1" presStyleCnt="2">
        <dgm:presLayoutVars>
          <dgm:bulletEnabled val="1"/>
        </dgm:presLayoutVars>
      </dgm:prSet>
      <dgm:spPr/>
    </dgm:pt>
    <dgm:pt modelId="{77B883C7-8478-43F9-B92D-0662441A56CD}" type="pres">
      <dgm:prSet presAssocID="{40C28D5B-766A-432F-B32C-0489E85C341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E7681-6C51-4759-B9E2-9F5A87E3BA31}" type="pres">
      <dgm:prSet presAssocID="{40C28D5B-766A-432F-B32C-0489E85C341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231C1-BC30-4817-AF79-391BAF020E9D}" type="pres">
      <dgm:prSet presAssocID="{40C28D5B-766A-432F-B32C-0489E85C341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4FFF4-8F4C-4216-A606-F35576EE1D55}" type="presOf" srcId="{27D212A9-9C6F-4637-BB8F-9467ED23AE4D}" destId="{17A793DB-DDF2-4A9F-A620-12401E1F073F}" srcOrd="0" destOrd="0" presId="urn:microsoft.com/office/officeart/2005/8/layout/vProcess5"/>
    <dgm:cxn modelId="{B05AC4ED-1CC6-4B93-A936-E8B51D3671FB}" type="presOf" srcId="{34C1A73F-FB49-4775-BB32-DAA43BADF99F}" destId="{8E3DA745-B2A8-42C7-B949-9C02FF3567FE}" srcOrd="0" destOrd="0" presId="urn:microsoft.com/office/officeart/2005/8/layout/vProcess5"/>
    <dgm:cxn modelId="{3AF7B610-1B5C-4265-B7F2-CE63E7C2B6EB}" srcId="{40C28D5B-766A-432F-B32C-0489E85C341B}" destId="{655AA815-92A4-4EC5-A6B0-01FA8FE9C824}" srcOrd="1" destOrd="0" parTransId="{2A1D4096-D11F-4927-B246-758616796E39}" sibTransId="{72107496-4891-4FBF-A46B-E0542AC4714E}"/>
    <dgm:cxn modelId="{829D633A-E0A6-4ACB-9822-0C9241B33A25}" type="presOf" srcId="{655AA815-92A4-4EC5-A6B0-01FA8FE9C824}" destId="{BF8AD1BF-84F9-4054-B646-5E77937E2DFD}" srcOrd="0" destOrd="0" presId="urn:microsoft.com/office/officeart/2005/8/layout/vProcess5"/>
    <dgm:cxn modelId="{36803DB5-D039-4644-B86D-B8882CF0347B}" srcId="{40C28D5B-766A-432F-B32C-0489E85C341B}" destId="{27D212A9-9C6F-4637-BB8F-9467ED23AE4D}" srcOrd="0" destOrd="0" parTransId="{87C66837-1579-48B4-B8B7-050AEDC87AB0}" sibTransId="{2A192CD2-842E-4B84-9C23-004C64434560}"/>
    <dgm:cxn modelId="{48C0939E-2307-43A1-B76E-2FDD0CD77790}" type="presOf" srcId="{27D212A9-9C6F-4637-BB8F-9467ED23AE4D}" destId="{77B883C7-8478-43F9-B92D-0662441A56CD}" srcOrd="1" destOrd="0" presId="urn:microsoft.com/office/officeart/2005/8/layout/vProcess5"/>
    <dgm:cxn modelId="{2892CEF8-90A2-4757-97C2-71E1C5B35DA2}" srcId="{40C28D5B-766A-432F-B32C-0489E85C341B}" destId="{34C1A73F-FB49-4775-BB32-DAA43BADF99F}" srcOrd="2" destOrd="0" parTransId="{19BB48D8-BD10-4C83-82E5-51E1679A9D97}" sibTransId="{ACBF7F6D-FE19-42F8-A8C3-A3361ABF88EB}"/>
    <dgm:cxn modelId="{BDB413F4-5799-47A7-86DF-3A792F7B2211}" type="presOf" srcId="{655AA815-92A4-4EC5-A6B0-01FA8FE9C824}" destId="{D09E7681-6C51-4759-B9E2-9F5A87E3BA31}" srcOrd="1" destOrd="0" presId="urn:microsoft.com/office/officeart/2005/8/layout/vProcess5"/>
    <dgm:cxn modelId="{B2D04B7A-A413-4B91-8235-FA6443DE5AA3}" type="presOf" srcId="{34C1A73F-FB49-4775-BB32-DAA43BADF99F}" destId="{966231C1-BC30-4817-AF79-391BAF020E9D}" srcOrd="1" destOrd="0" presId="urn:microsoft.com/office/officeart/2005/8/layout/vProcess5"/>
    <dgm:cxn modelId="{F9B341E4-D145-4F83-A7F8-0C0E85E1D9B7}" type="presOf" srcId="{72107496-4891-4FBF-A46B-E0542AC4714E}" destId="{FA026A94-1DA7-463E-9E34-7912C3E9C468}" srcOrd="0" destOrd="0" presId="urn:microsoft.com/office/officeart/2005/8/layout/vProcess5"/>
    <dgm:cxn modelId="{8825C84D-C6DC-4E40-BBFA-EA2776D86890}" type="presOf" srcId="{40C28D5B-766A-432F-B32C-0489E85C341B}" destId="{CF1956AE-9BC1-4B8B-9A02-A74BC4002494}" srcOrd="0" destOrd="0" presId="urn:microsoft.com/office/officeart/2005/8/layout/vProcess5"/>
    <dgm:cxn modelId="{2D70149E-7217-469C-AA60-6B23129569A4}" type="presOf" srcId="{2A192CD2-842E-4B84-9C23-004C64434560}" destId="{6552CF58-8D9E-495C-A66D-C573F2EEE609}" srcOrd="0" destOrd="0" presId="urn:microsoft.com/office/officeart/2005/8/layout/vProcess5"/>
    <dgm:cxn modelId="{F4EA0AE7-6F0A-401A-B2D6-832A1A44C95C}" type="presParOf" srcId="{CF1956AE-9BC1-4B8B-9A02-A74BC4002494}" destId="{4C881448-4FB5-4336-A531-C292B53E7A6C}" srcOrd="0" destOrd="0" presId="urn:microsoft.com/office/officeart/2005/8/layout/vProcess5"/>
    <dgm:cxn modelId="{EA95FAA3-A1C2-4BAF-A228-4E4B51376D72}" type="presParOf" srcId="{CF1956AE-9BC1-4B8B-9A02-A74BC4002494}" destId="{17A793DB-DDF2-4A9F-A620-12401E1F073F}" srcOrd="1" destOrd="0" presId="urn:microsoft.com/office/officeart/2005/8/layout/vProcess5"/>
    <dgm:cxn modelId="{55C963E6-BF9C-4BC9-A585-B50A9DBE74AC}" type="presParOf" srcId="{CF1956AE-9BC1-4B8B-9A02-A74BC4002494}" destId="{BF8AD1BF-84F9-4054-B646-5E77937E2DFD}" srcOrd="2" destOrd="0" presId="urn:microsoft.com/office/officeart/2005/8/layout/vProcess5"/>
    <dgm:cxn modelId="{2C827DC0-9A77-4BA8-9A1B-7C672527CC89}" type="presParOf" srcId="{CF1956AE-9BC1-4B8B-9A02-A74BC4002494}" destId="{8E3DA745-B2A8-42C7-B949-9C02FF3567FE}" srcOrd="3" destOrd="0" presId="urn:microsoft.com/office/officeart/2005/8/layout/vProcess5"/>
    <dgm:cxn modelId="{0EB79F53-F04F-4961-BCB0-3F6493996099}" type="presParOf" srcId="{CF1956AE-9BC1-4B8B-9A02-A74BC4002494}" destId="{6552CF58-8D9E-495C-A66D-C573F2EEE609}" srcOrd="4" destOrd="0" presId="urn:microsoft.com/office/officeart/2005/8/layout/vProcess5"/>
    <dgm:cxn modelId="{0A748DCF-E95D-4B1A-B958-00D4BB8E15CD}" type="presParOf" srcId="{CF1956AE-9BC1-4B8B-9A02-A74BC4002494}" destId="{FA026A94-1DA7-463E-9E34-7912C3E9C468}" srcOrd="5" destOrd="0" presId="urn:microsoft.com/office/officeart/2005/8/layout/vProcess5"/>
    <dgm:cxn modelId="{EBE9995D-9002-482A-B4DB-A78AF151E0B3}" type="presParOf" srcId="{CF1956AE-9BC1-4B8B-9A02-A74BC4002494}" destId="{77B883C7-8478-43F9-B92D-0662441A56CD}" srcOrd="6" destOrd="0" presId="urn:microsoft.com/office/officeart/2005/8/layout/vProcess5"/>
    <dgm:cxn modelId="{00A5EF29-4082-424E-8C71-5F3B90FA93F5}" type="presParOf" srcId="{CF1956AE-9BC1-4B8B-9A02-A74BC4002494}" destId="{D09E7681-6C51-4759-B9E2-9F5A87E3BA31}" srcOrd="7" destOrd="0" presId="urn:microsoft.com/office/officeart/2005/8/layout/vProcess5"/>
    <dgm:cxn modelId="{EAAF4904-1237-4C56-898D-6BFA329E0990}" type="presParOf" srcId="{CF1956AE-9BC1-4B8B-9A02-A74BC4002494}" destId="{966231C1-BC30-4817-AF79-391BAF020E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7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 smtClean="0"/>
            <a:t>Step 1</a:t>
          </a:r>
          <a:r>
            <a:rPr lang="en-US" sz="3200" i="1" kern="1200" dirty="0" smtClean="0"/>
            <a:t> </a:t>
          </a:r>
          <a:endParaRPr lang="en-US" sz="3200" i="1" kern="1200" dirty="0"/>
        </a:p>
      </dsp:txBody>
      <dsp:txXfrm>
        <a:off x="22189" y="363184"/>
        <a:ext cx="2478470" cy="591990"/>
      </dsp:txXfrm>
    </dsp:sp>
    <dsp:sp modelId="{1B1F80F4-E9A5-4A99-A630-6548067B7CB5}">
      <dsp:nvSpPr>
        <dsp:cNvPr id="0" name=""/>
        <dsp:cNvSpPr/>
      </dsp:nvSpPr>
      <dsp:spPr>
        <a:xfrm rot="5400000">
          <a:off x="12064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7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1" kern="1200" dirty="0" smtClean="0"/>
            <a:t>Collecter et préparer les données </a:t>
          </a:r>
          <a:endParaRPr lang="en-US" sz="1600" b="0" i="1" kern="1200" dirty="0"/>
        </a:p>
      </dsp:txBody>
      <dsp:txXfrm>
        <a:off x="22189" y="1212100"/>
        <a:ext cx="2478470" cy="591990"/>
      </dsp:txXfrm>
    </dsp:sp>
    <dsp:sp modelId="{7CAEA63C-96B5-40D4-900F-409598FDB0C1}">
      <dsp:nvSpPr>
        <dsp:cNvPr id="0" name=""/>
        <dsp:cNvSpPr/>
      </dsp:nvSpPr>
      <dsp:spPr>
        <a:xfrm rot="5400000">
          <a:off x="12064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77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Le nettoyage</a:t>
          </a:r>
          <a:r>
            <a:rPr lang="fr-FR" sz="1100" i="1" kern="1200" dirty="0" smtClean="0"/>
            <a:t>  </a:t>
          </a:r>
          <a:endParaRPr lang="en-US" sz="1100" i="1" kern="1200" dirty="0"/>
        </a:p>
      </dsp:txBody>
      <dsp:txXfrm>
        <a:off x="22189" y="2061016"/>
        <a:ext cx="2478470" cy="591990"/>
      </dsp:txXfrm>
    </dsp:sp>
    <dsp:sp modelId="{A65C4264-24F4-4122-844B-F5E582EC0111}">
      <dsp:nvSpPr>
        <dsp:cNvPr id="0" name=""/>
        <dsp:cNvSpPr/>
      </dsp:nvSpPr>
      <dsp:spPr>
        <a:xfrm rot="5400000">
          <a:off x="120640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77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suppression des valeurs manquantes </a:t>
          </a:r>
          <a:endParaRPr lang="en-US" sz="1600" i="1" kern="1200" dirty="0"/>
        </a:p>
      </dsp:txBody>
      <dsp:txXfrm>
        <a:off x="22189" y="2909932"/>
        <a:ext cx="2478470" cy="591990"/>
      </dsp:txXfrm>
    </dsp:sp>
    <dsp:sp modelId="{09ADE9CE-20B7-4A4E-BED6-D56E4ED1D855}">
      <dsp:nvSpPr>
        <dsp:cNvPr id="0" name=""/>
        <dsp:cNvSpPr/>
      </dsp:nvSpPr>
      <dsp:spPr>
        <a:xfrm>
          <a:off x="28712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2</a:t>
          </a:r>
          <a:endParaRPr lang="en-US" sz="4000" i="1" kern="1200" dirty="0"/>
        </a:p>
      </dsp:txBody>
      <dsp:txXfrm>
        <a:off x="2889639" y="363184"/>
        <a:ext cx="2478470" cy="591990"/>
      </dsp:txXfrm>
    </dsp:sp>
    <dsp:sp modelId="{C8CE6287-76AA-46C4-B478-0F9183DE6118}">
      <dsp:nvSpPr>
        <dsp:cNvPr id="0" name=""/>
        <dsp:cNvSpPr/>
      </dsp:nvSpPr>
      <dsp:spPr>
        <a:xfrm rot="5400000">
          <a:off x="40738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8712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</a:t>
          </a:r>
          <a:endParaRPr lang="en-US" sz="1600" i="1" kern="1200" dirty="0"/>
        </a:p>
      </dsp:txBody>
      <dsp:txXfrm>
        <a:off x="2889639" y="1212100"/>
        <a:ext cx="2478470" cy="591990"/>
      </dsp:txXfrm>
    </dsp:sp>
    <dsp:sp modelId="{DDA5CBC7-AA05-481A-A03A-3964C1BBBB5A}">
      <dsp:nvSpPr>
        <dsp:cNvPr id="0" name=""/>
        <dsp:cNvSpPr/>
      </dsp:nvSpPr>
      <dsp:spPr>
        <a:xfrm rot="5400000">
          <a:off x="40738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87122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 </a:t>
          </a:r>
          <a:endParaRPr lang="en-US" sz="1600" i="1" kern="1200" dirty="0"/>
        </a:p>
      </dsp:txBody>
      <dsp:txXfrm>
        <a:off x="2889639" y="2061016"/>
        <a:ext cx="2478470" cy="591990"/>
      </dsp:txXfrm>
    </dsp:sp>
    <dsp:sp modelId="{E7F7C4A8-2F3A-49BA-B2E4-CF48FCA5D8D8}">
      <dsp:nvSpPr>
        <dsp:cNvPr id="0" name=""/>
        <dsp:cNvSpPr/>
      </dsp:nvSpPr>
      <dsp:spPr>
        <a:xfrm rot="5400000">
          <a:off x="407385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87122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Sélectionner les caractéristiques </a:t>
          </a:r>
          <a:endParaRPr lang="en-US" sz="1600" i="1" kern="1200" dirty="0"/>
        </a:p>
      </dsp:txBody>
      <dsp:txXfrm>
        <a:off x="2889639" y="2909932"/>
        <a:ext cx="2478470" cy="591990"/>
      </dsp:txXfrm>
    </dsp:sp>
    <dsp:sp modelId="{67971461-EE07-4B5E-A0C3-A166C6559682}">
      <dsp:nvSpPr>
        <dsp:cNvPr id="0" name=""/>
        <dsp:cNvSpPr/>
      </dsp:nvSpPr>
      <dsp:spPr>
        <a:xfrm>
          <a:off x="57386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3</a:t>
          </a:r>
          <a:endParaRPr lang="en-US" sz="4000" i="1" kern="1200" dirty="0"/>
        </a:p>
      </dsp:txBody>
      <dsp:txXfrm>
        <a:off x="5757089" y="363184"/>
        <a:ext cx="2478470" cy="591990"/>
      </dsp:txXfrm>
    </dsp:sp>
    <dsp:sp modelId="{BF9CEF10-4726-4D20-AC2F-85DE706D0D00}">
      <dsp:nvSpPr>
        <dsp:cNvPr id="0" name=""/>
        <dsp:cNvSpPr/>
      </dsp:nvSpPr>
      <dsp:spPr>
        <a:xfrm rot="5400000">
          <a:off x="69413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7386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Diviser les données </a:t>
          </a:r>
          <a:endParaRPr lang="en-US" sz="1600" i="1" kern="1200" dirty="0"/>
        </a:p>
      </dsp:txBody>
      <dsp:txXfrm>
        <a:off x="5757089" y="1212100"/>
        <a:ext cx="2478470" cy="591990"/>
      </dsp:txXfrm>
    </dsp:sp>
    <dsp:sp modelId="{0C1CAC8B-CC80-49DA-9707-021AB163C55F}">
      <dsp:nvSpPr>
        <dsp:cNvPr id="0" name=""/>
        <dsp:cNvSpPr/>
      </dsp:nvSpPr>
      <dsp:spPr>
        <a:xfrm rot="5400000">
          <a:off x="69413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738671" y="2042598"/>
          <a:ext cx="2515306" cy="834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d'entraînement pour construire le modèle </a:t>
          </a:r>
          <a:endParaRPr lang="en-US" sz="1600" i="1" kern="1200" dirty="0"/>
        </a:p>
      </dsp:txBody>
      <dsp:txXfrm>
        <a:off x="5763119" y="2067046"/>
        <a:ext cx="2466410" cy="785814"/>
      </dsp:txXfrm>
    </dsp:sp>
    <dsp:sp modelId="{673E8CE8-B43E-4BE0-A18E-9EF1951B7762}">
      <dsp:nvSpPr>
        <dsp:cNvPr id="0" name=""/>
        <dsp:cNvSpPr/>
      </dsp:nvSpPr>
      <dsp:spPr>
        <a:xfrm rot="5400000">
          <a:off x="6941302" y="2932332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A54A5-92EB-4C22-8BF7-8D7AB8455D7D}">
      <dsp:nvSpPr>
        <dsp:cNvPr id="0" name=""/>
        <dsp:cNvSpPr/>
      </dsp:nvSpPr>
      <dsp:spPr>
        <a:xfrm>
          <a:off x="5738671" y="3097399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de test pour évaluer le modèle</a:t>
          </a:r>
          <a:endParaRPr lang="en-US" sz="1600" i="1" kern="1200" dirty="0"/>
        </a:p>
      </dsp:txBody>
      <dsp:txXfrm>
        <a:off x="5757089" y="3115817"/>
        <a:ext cx="2478470" cy="591990"/>
      </dsp:txXfrm>
    </dsp:sp>
    <dsp:sp modelId="{DA50ACFD-2722-4D29-B376-5CF3C8F3EB41}">
      <dsp:nvSpPr>
        <dsp:cNvPr id="0" name=""/>
        <dsp:cNvSpPr/>
      </dsp:nvSpPr>
      <dsp:spPr>
        <a:xfrm>
          <a:off x="86061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4 </a:t>
          </a:r>
        </a:p>
      </dsp:txBody>
      <dsp:txXfrm>
        <a:off x="8624539" y="363184"/>
        <a:ext cx="2478470" cy="591990"/>
      </dsp:txXfrm>
    </dsp:sp>
    <dsp:sp modelId="{16F1AFC4-C0DE-4F27-B5AB-BBB49B1B7C6C}">
      <dsp:nvSpPr>
        <dsp:cNvPr id="0" name=""/>
        <dsp:cNvSpPr/>
      </dsp:nvSpPr>
      <dsp:spPr>
        <a:xfrm rot="5400000">
          <a:off x="98087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6061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Construire l'arbre </a:t>
          </a:r>
          <a:endParaRPr lang="en-US" sz="1600" i="1" kern="1200" dirty="0"/>
        </a:p>
      </dsp:txBody>
      <dsp:txXfrm>
        <a:off x="8624539" y="1212100"/>
        <a:ext cx="2478470" cy="591990"/>
      </dsp:txXfrm>
    </dsp:sp>
    <dsp:sp modelId="{7F002FB8-0558-414F-A35E-231017B1D0F6}">
      <dsp:nvSpPr>
        <dsp:cNvPr id="0" name=""/>
        <dsp:cNvSpPr/>
      </dsp:nvSpPr>
      <dsp:spPr>
        <a:xfrm rot="5400000">
          <a:off x="98087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8833F-A8FD-4D39-AAE7-36DD1D494250}">
      <dsp:nvSpPr>
        <dsp:cNvPr id="0" name=""/>
        <dsp:cNvSpPr/>
      </dsp:nvSpPr>
      <dsp:spPr>
        <a:xfrm>
          <a:off x="8606121" y="2042598"/>
          <a:ext cx="2515306" cy="1020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L'objectif est de maximiser le gain d'information à chaque division</a:t>
          </a:r>
          <a:endParaRPr lang="en-US" sz="1600" i="1" kern="1200" dirty="0"/>
        </a:p>
      </dsp:txBody>
      <dsp:txXfrm>
        <a:off x="8636002" y="2072479"/>
        <a:ext cx="2455544" cy="960440"/>
      </dsp:txXfrm>
    </dsp:sp>
    <dsp:sp modelId="{C658698A-C078-4715-8FB7-901E9D110CA3}">
      <dsp:nvSpPr>
        <dsp:cNvPr id="0" name=""/>
        <dsp:cNvSpPr/>
      </dsp:nvSpPr>
      <dsp:spPr>
        <a:xfrm rot="5400000">
          <a:off x="9808752" y="3117823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EDEAF-7BDC-4F37-9430-783773F6A8F9}">
      <dsp:nvSpPr>
        <dsp:cNvPr id="0" name=""/>
        <dsp:cNvSpPr/>
      </dsp:nvSpPr>
      <dsp:spPr>
        <a:xfrm>
          <a:off x="8606121" y="3282890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 </a:t>
          </a:r>
          <a:r>
            <a:rPr lang="fr-FR" sz="1600" i="1" kern="1200" dirty="0" smtClean="0"/>
            <a:t>Élaguer l'arbre </a:t>
          </a:r>
          <a:endParaRPr lang="en-US" sz="1600" i="1" kern="1200" dirty="0"/>
        </a:p>
      </dsp:txBody>
      <dsp:txXfrm>
        <a:off x="8624539" y="3301308"/>
        <a:ext cx="2478470" cy="591990"/>
      </dsp:txXfrm>
    </dsp:sp>
    <dsp:sp modelId="{9AE40C52-CBF1-4FD2-BC3A-0625497B9689}">
      <dsp:nvSpPr>
        <dsp:cNvPr id="0" name=""/>
        <dsp:cNvSpPr/>
      </dsp:nvSpPr>
      <dsp:spPr>
        <a:xfrm rot="5400000">
          <a:off x="9808752" y="3966739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9F089-1D70-4A83-B89F-35BDE0BE79F7}">
      <dsp:nvSpPr>
        <dsp:cNvPr id="0" name=""/>
        <dsp:cNvSpPr/>
      </dsp:nvSpPr>
      <dsp:spPr>
        <a:xfrm>
          <a:off x="8606121" y="4131806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Évaluer le modèle </a:t>
          </a:r>
          <a:endParaRPr lang="en-US" sz="1600" i="1" kern="1200" dirty="0"/>
        </a:p>
      </dsp:txBody>
      <dsp:txXfrm>
        <a:off x="8624539" y="4150224"/>
        <a:ext cx="2478470" cy="591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7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 smtClean="0"/>
            <a:t>Step 1</a:t>
          </a:r>
          <a:r>
            <a:rPr lang="en-US" sz="3200" i="1" kern="1200" dirty="0" smtClean="0"/>
            <a:t> </a:t>
          </a:r>
          <a:endParaRPr lang="en-US" sz="3200" i="1" kern="1200" dirty="0"/>
        </a:p>
      </dsp:txBody>
      <dsp:txXfrm>
        <a:off x="22189" y="363184"/>
        <a:ext cx="2478470" cy="591990"/>
      </dsp:txXfrm>
    </dsp:sp>
    <dsp:sp modelId="{1B1F80F4-E9A5-4A99-A630-6548067B7CB5}">
      <dsp:nvSpPr>
        <dsp:cNvPr id="0" name=""/>
        <dsp:cNvSpPr/>
      </dsp:nvSpPr>
      <dsp:spPr>
        <a:xfrm rot="5400000">
          <a:off x="12064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7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1" kern="1200" dirty="0" smtClean="0"/>
            <a:t>Collecter et préparer les données </a:t>
          </a:r>
          <a:endParaRPr lang="en-US" sz="1600" b="0" i="1" kern="1200" dirty="0"/>
        </a:p>
      </dsp:txBody>
      <dsp:txXfrm>
        <a:off x="22189" y="1212100"/>
        <a:ext cx="2478470" cy="591990"/>
      </dsp:txXfrm>
    </dsp:sp>
    <dsp:sp modelId="{7CAEA63C-96B5-40D4-900F-409598FDB0C1}">
      <dsp:nvSpPr>
        <dsp:cNvPr id="0" name=""/>
        <dsp:cNvSpPr/>
      </dsp:nvSpPr>
      <dsp:spPr>
        <a:xfrm rot="5400000">
          <a:off x="12064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77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Le nettoyage</a:t>
          </a:r>
          <a:r>
            <a:rPr lang="fr-FR" sz="1100" i="1" kern="1200" dirty="0" smtClean="0"/>
            <a:t>  </a:t>
          </a:r>
          <a:endParaRPr lang="en-US" sz="1100" i="1" kern="1200" dirty="0"/>
        </a:p>
      </dsp:txBody>
      <dsp:txXfrm>
        <a:off x="22189" y="2061016"/>
        <a:ext cx="2478470" cy="591990"/>
      </dsp:txXfrm>
    </dsp:sp>
    <dsp:sp modelId="{A65C4264-24F4-4122-844B-F5E582EC0111}">
      <dsp:nvSpPr>
        <dsp:cNvPr id="0" name=""/>
        <dsp:cNvSpPr/>
      </dsp:nvSpPr>
      <dsp:spPr>
        <a:xfrm rot="5400000">
          <a:off x="120640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77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suppression des valeurs manquantes </a:t>
          </a:r>
          <a:endParaRPr lang="en-US" sz="1600" i="1" kern="1200" dirty="0"/>
        </a:p>
      </dsp:txBody>
      <dsp:txXfrm>
        <a:off x="22189" y="2909932"/>
        <a:ext cx="2478470" cy="591990"/>
      </dsp:txXfrm>
    </dsp:sp>
    <dsp:sp modelId="{09ADE9CE-20B7-4A4E-BED6-D56E4ED1D855}">
      <dsp:nvSpPr>
        <dsp:cNvPr id="0" name=""/>
        <dsp:cNvSpPr/>
      </dsp:nvSpPr>
      <dsp:spPr>
        <a:xfrm>
          <a:off x="28712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2</a:t>
          </a:r>
          <a:endParaRPr lang="en-US" sz="4000" i="1" kern="1200" dirty="0"/>
        </a:p>
      </dsp:txBody>
      <dsp:txXfrm>
        <a:off x="2889639" y="363184"/>
        <a:ext cx="2478470" cy="591990"/>
      </dsp:txXfrm>
    </dsp:sp>
    <dsp:sp modelId="{C8CE6287-76AA-46C4-B478-0F9183DE6118}">
      <dsp:nvSpPr>
        <dsp:cNvPr id="0" name=""/>
        <dsp:cNvSpPr/>
      </dsp:nvSpPr>
      <dsp:spPr>
        <a:xfrm rot="5400000">
          <a:off x="40738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8712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</a:t>
          </a:r>
          <a:endParaRPr lang="en-US" sz="1600" i="1" kern="1200" dirty="0"/>
        </a:p>
      </dsp:txBody>
      <dsp:txXfrm>
        <a:off x="2889639" y="1212100"/>
        <a:ext cx="2478470" cy="591990"/>
      </dsp:txXfrm>
    </dsp:sp>
    <dsp:sp modelId="{DDA5CBC7-AA05-481A-A03A-3964C1BBBB5A}">
      <dsp:nvSpPr>
        <dsp:cNvPr id="0" name=""/>
        <dsp:cNvSpPr/>
      </dsp:nvSpPr>
      <dsp:spPr>
        <a:xfrm rot="5400000">
          <a:off x="40738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87122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 </a:t>
          </a:r>
          <a:endParaRPr lang="en-US" sz="1600" i="1" kern="1200" dirty="0"/>
        </a:p>
      </dsp:txBody>
      <dsp:txXfrm>
        <a:off x="2889639" y="2061016"/>
        <a:ext cx="2478470" cy="591990"/>
      </dsp:txXfrm>
    </dsp:sp>
    <dsp:sp modelId="{E7F7C4A8-2F3A-49BA-B2E4-CF48FCA5D8D8}">
      <dsp:nvSpPr>
        <dsp:cNvPr id="0" name=""/>
        <dsp:cNvSpPr/>
      </dsp:nvSpPr>
      <dsp:spPr>
        <a:xfrm rot="5400000">
          <a:off x="407385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87122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Sélectionner les caractéristiques </a:t>
          </a:r>
          <a:endParaRPr lang="en-US" sz="1600" i="1" kern="1200" dirty="0"/>
        </a:p>
      </dsp:txBody>
      <dsp:txXfrm>
        <a:off x="2889639" y="2909932"/>
        <a:ext cx="2478470" cy="591990"/>
      </dsp:txXfrm>
    </dsp:sp>
    <dsp:sp modelId="{67971461-EE07-4B5E-A0C3-A166C6559682}">
      <dsp:nvSpPr>
        <dsp:cNvPr id="0" name=""/>
        <dsp:cNvSpPr/>
      </dsp:nvSpPr>
      <dsp:spPr>
        <a:xfrm>
          <a:off x="57386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3</a:t>
          </a:r>
          <a:endParaRPr lang="en-US" sz="4000" i="1" kern="1200" dirty="0"/>
        </a:p>
      </dsp:txBody>
      <dsp:txXfrm>
        <a:off x="5757089" y="363184"/>
        <a:ext cx="2478470" cy="591990"/>
      </dsp:txXfrm>
    </dsp:sp>
    <dsp:sp modelId="{BF9CEF10-4726-4D20-AC2F-85DE706D0D00}">
      <dsp:nvSpPr>
        <dsp:cNvPr id="0" name=""/>
        <dsp:cNvSpPr/>
      </dsp:nvSpPr>
      <dsp:spPr>
        <a:xfrm rot="5400000">
          <a:off x="69413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7386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Diviser les données </a:t>
          </a:r>
          <a:endParaRPr lang="en-US" sz="1600" i="1" kern="1200" dirty="0"/>
        </a:p>
      </dsp:txBody>
      <dsp:txXfrm>
        <a:off x="5757089" y="1212100"/>
        <a:ext cx="2478470" cy="591990"/>
      </dsp:txXfrm>
    </dsp:sp>
    <dsp:sp modelId="{0C1CAC8B-CC80-49DA-9707-021AB163C55F}">
      <dsp:nvSpPr>
        <dsp:cNvPr id="0" name=""/>
        <dsp:cNvSpPr/>
      </dsp:nvSpPr>
      <dsp:spPr>
        <a:xfrm rot="5400000">
          <a:off x="69413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738671" y="2042598"/>
          <a:ext cx="2515306" cy="834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d'entraînement pour construire le modèle </a:t>
          </a:r>
          <a:endParaRPr lang="en-US" sz="1600" i="1" kern="1200" dirty="0"/>
        </a:p>
      </dsp:txBody>
      <dsp:txXfrm>
        <a:off x="5763119" y="2067046"/>
        <a:ext cx="2466410" cy="785814"/>
      </dsp:txXfrm>
    </dsp:sp>
    <dsp:sp modelId="{673E8CE8-B43E-4BE0-A18E-9EF1951B7762}">
      <dsp:nvSpPr>
        <dsp:cNvPr id="0" name=""/>
        <dsp:cNvSpPr/>
      </dsp:nvSpPr>
      <dsp:spPr>
        <a:xfrm rot="5400000">
          <a:off x="6941302" y="2932332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A54A5-92EB-4C22-8BF7-8D7AB8455D7D}">
      <dsp:nvSpPr>
        <dsp:cNvPr id="0" name=""/>
        <dsp:cNvSpPr/>
      </dsp:nvSpPr>
      <dsp:spPr>
        <a:xfrm>
          <a:off x="5738671" y="3097399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de test pour évaluer le modèle</a:t>
          </a:r>
          <a:endParaRPr lang="en-US" sz="1600" i="1" kern="1200" dirty="0"/>
        </a:p>
      </dsp:txBody>
      <dsp:txXfrm>
        <a:off x="5757089" y="3115817"/>
        <a:ext cx="2478470" cy="591990"/>
      </dsp:txXfrm>
    </dsp:sp>
    <dsp:sp modelId="{DA50ACFD-2722-4D29-B376-5CF3C8F3EB41}">
      <dsp:nvSpPr>
        <dsp:cNvPr id="0" name=""/>
        <dsp:cNvSpPr/>
      </dsp:nvSpPr>
      <dsp:spPr>
        <a:xfrm>
          <a:off x="86061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4 </a:t>
          </a:r>
        </a:p>
      </dsp:txBody>
      <dsp:txXfrm>
        <a:off x="8624539" y="363184"/>
        <a:ext cx="2478470" cy="591990"/>
      </dsp:txXfrm>
    </dsp:sp>
    <dsp:sp modelId="{16F1AFC4-C0DE-4F27-B5AB-BBB49B1B7C6C}">
      <dsp:nvSpPr>
        <dsp:cNvPr id="0" name=""/>
        <dsp:cNvSpPr/>
      </dsp:nvSpPr>
      <dsp:spPr>
        <a:xfrm rot="5400000">
          <a:off x="98087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6061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Entraîner les modèles </a:t>
          </a:r>
          <a:endParaRPr lang="en-US" sz="1600" i="1" kern="1200" dirty="0"/>
        </a:p>
      </dsp:txBody>
      <dsp:txXfrm>
        <a:off x="8624539" y="1212100"/>
        <a:ext cx="2478470" cy="591990"/>
      </dsp:txXfrm>
    </dsp:sp>
    <dsp:sp modelId="{7F002FB8-0558-414F-A35E-231017B1D0F6}">
      <dsp:nvSpPr>
        <dsp:cNvPr id="0" name=""/>
        <dsp:cNvSpPr/>
      </dsp:nvSpPr>
      <dsp:spPr>
        <a:xfrm rot="5400000">
          <a:off x="98087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8833F-A8FD-4D39-AAE7-36DD1D494250}">
      <dsp:nvSpPr>
        <dsp:cNvPr id="0" name=""/>
        <dsp:cNvSpPr/>
      </dsp:nvSpPr>
      <dsp:spPr>
        <a:xfrm>
          <a:off x="8606121" y="2042598"/>
          <a:ext cx="2515306" cy="1020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Pour chaque échantillon de bootstrap, entraîner un modèle </a:t>
          </a:r>
          <a:endParaRPr lang="en-US" sz="1600" i="1" kern="1200" dirty="0"/>
        </a:p>
      </dsp:txBody>
      <dsp:txXfrm>
        <a:off x="8636002" y="2072479"/>
        <a:ext cx="2455544" cy="960440"/>
      </dsp:txXfrm>
    </dsp:sp>
    <dsp:sp modelId="{C658698A-C078-4715-8FB7-901E9D110CA3}">
      <dsp:nvSpPr>
        <dsp:cNvPr id="0" name=""/>
        <dsp:cNvSpPr/>
      </dsp:nvSpPr>
      <dsp:spPr>
        <a:xfrm rot="5400000">
          <a:off x="9808752" y="3117823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EDEAF-7BDC-4F37-9430-783773F6A8F9}">
      <dsp:nvSpPr>
        <dsp:cNvPr id="0" name=""/>
        <dsp:cNvSpPr/>
      </dsp:nvSpPr>
      <dsp:spPr>
        <a:xfrm>
          <a:off x="8606121" y="3282890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Prédire</a:t>
          </a:r>
          <a:endParaRPr lang="en-US" sz="1600" i="1" kern="1200" dirty="0"/>
        </a:p>
      </dsp:txBody>
      <dsp:txXfrm>
        <a:off x="8624539" y="3301308"/>
        <a:ext cx="2478470" cy="591990"/>
      </dsp:txXfrm>
    </dsp:sp>
    <dsp:sp modelId="{9AE40C52-CBF1-4FD2-BC3A-0625497B9689}">
      <dsp:nvSpPr>
        <dsp:cNvPr id="0" name=""/>
        <dsp:cNvSpPr/>
      </dsp:nvSpPr>
      <dsp:spPr>
        <a:xfrm rot="5400000">
          <a:off x="9808752" y="3966739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9F089-1D70-4A83-B89F-35BDE0BE79F7}">
      <dsp:nvSpPr>
        <dsp:cNvPr id="0" name=""/>
        <dsp:cNvSpPr/>
      </dsp:nvSpPr>
      <dsp:spPr>
        <a:xfrm>
          <a:off x="8606121" y="4131806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Agréger les prédictions de tous les modèles </a:t>
          </a:r>
          <a:endParaRPr lang="en-US" sz="1600" i="1" kern="1200" dirty="0"/>
        </a:p>
      </dsp:txBody>
      <dsp:txXfrm>
        <a:off x="8624539" y="4150224"/>
        <a:ext cx="2478470" cy="591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7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 smtClean="0"/>
            <a:t>Step 1</a:t>
          </a:r>
          <a:r>
            <a:rPr lang="en-US" sz="3200" i="1" kern="1200" dirty="0" smtClean="0"/>
            <a:t> </a:t>
          </a:r>
          <a:endParaRPr lang="en-US" sz="3200" i="1" kern="1200" dirty="0"/>
        </a:p>
      </dsp:txBody>
      <dsp:txXfrm>
        <a:off x="22189" y="363184"/>
        <a:ext cx="2478470" cy="591990"/>
      </dsp:txXfrm>
    </dsp:sp>
    <dsp:sp modelId="{1B1F80F4-E9A5-4A99-A630-6548067B7CB5}">
      <dsp:nvSpPr>
        <dsp:cNvPr id="0" name=""/>
        <dsp:cNvSpPr/>
      </dsp:nvSpPr>
      <dsp:spPr>
        <a:xfrm rot="5400000">
          <a:off x="12064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7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1" kern="1200" dirty="0" smtClean="0"/>
            <a:t>Collecter et préparer les données </a:t>
          </a:r>
          <a:endParaRPr lang="en-US" sz="1600" b="0" i="1" kern="1200" dirty="0"/>
        </a:p>
      </dsp:txBody>
      <dsp:txXfrm>
        <a:off x="22189" y="1212100"/>
        <a:ext cx="2478470" cy="591990"/>
      </dsp:txXfrm>
    </dsp:sp>
    <dsp:sp modelId="{7CAEA63C-96B5-40D4-900F-409598FDB0C1}">
      <dsp:nvSpPr>
        <dsp:cNvPr id="0" name=""/>
        <dsp:cNvSpPr/>
      </dsp:nvSpPr>
      <dsp:spPr>
        <a:xfrm rot="5400000">
          <a:off x="12064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77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Le nettoyage</a:t>
          </a:r>
          <a:r>
            <a:rPr lang="fr-FR" sz="1100" i="1" kern="1200" dirty="0" smtClean="0"/>
            <a:t>  </a:t>
          </a:r>
          <a:endParaRPr lang="en-US" sz="1100" i="1" kern="1200" dirty="0"/>
        </a:p>
      </dsp:txBody>
      <dsp:txXfrm>
        <a:off x="22189" y="2061016"/>
        <a:ext cx="2478470" cy="591990"/>
      </dsp:txXfrm>
    </dsp:sp>
    <dsp:sp modelId="{A65C4264-24F4-4122-844B-F5E582EC0111}">
      <dsp:nvSpPr>
        <dsp:cNvPr id="0" name=""/>
        <dsp:cNvSpPr/>
      </dsp:nvSpPr>
      <dsp:spPr>
        <a:xfrm rot="5400000">
          <a:off x="120640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77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suppression des valeurs manquantes </a:t>
          </a:r>
          <a:endParaRPr lang="en-US" sz="1600" i="1" kern="1200" dirty="0"/>
        </a:p>
      </dsp:txBody>
      <dsp:txXfrm>
        <a:off x="22189" y="2909932"/>
        <a:ext cx="2478470" cy="591990"/>
      </dsp:txXfrm>
    </dsp:sp>
    <dsp:sp modelId="{09ADE9CE-20B7-4A4E-BED6-D56E4ED1D855}">
      <dsp:nvSpPr>
        <dsp:cNvPr id="0" name=""/>
        <dsp:cNvSpPr/>
      </dsp:nvSpPr>
      <dsp:spPr>
        <a:xfrm>
          <a:off x="28712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2</a:t>
          </a:r>
          <a:endParaRPr lang="en-US" sz="4000" i="1" kern="1200" dirty="0"/>
        </a:p>
      </dsp:txBody>
      <dsp:txXfrm>
        <a:off x="2889639" y="363184"/>
        <a:ext cx="2478470" cy="591990"/>
      </dsp:txXfrm>
    </dsp:sp>
    <dsp:sp modelId="{C8CE6287-76AA-46C4-B478-0F9183DE6118}">
      <dsp:nvSpPr>
        <dsp:cNvPr id="0" name=""/>
        <dsp:cNvSpPr/>
      </dsp:nvSpPr>
      <dsp:spPr>
        <a:xfrm rot="5400000">
          <a:off x="40738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8712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</a:t>
          </a:r>
          <a:endParaRPr lang="en-US" sz="1600" i="1" kern="1200" dirty="0"/>
        </a:p>
      </dsp:txBody>
      <dsp:txXfrm>
        <a:off x="2889639" y="1212100"/>
        <a:ext cx="2478470" cy="591990"/>
      </dsp:txXfrm>
    </dsp:sp>
    <dsp:sp modelId="{DDA5CBC7-AA05-481A-A03A-3964C1BBBB5A}">
      <dsp:nvSpPr>
        <dsp:cNvPr id="0" name=""/>
        <dsp:cNvSpPr/>
      </dsp:nvSpPr>
      <dsp:spPr>
        <a:xfrm rot="5400000">
          <a:off x="40738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871221" y="2042598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 </a:t>
          </a:r>
          <a:endParaRPr lang="en-US" sz="1600" i="1" kern="1200" dirty="0"/>
        </a:p>
      </dsp:txBody>
      <dsp:txXfrm>
        <a:off x="2889639" y="2061016"/>
        <a:ext cx="2478470" cy="591990"/>
      </dsp:txXfrm>
    </dsp:sp>
    <dsp:sp modelId="{E7F7C4A8-2F3A-49BA-B2E4-CF48FCA5D8D8}">
      <dsp:nvSpPr>
        <dsp:cNvPr id="0" name=""/>
        <dsp:cNvSpPr/>
      </dsp:nvSpPr>
      <dsp:spPr>
        <a:xfrm rot="5400000">
          <a:off x="4073852" y="2726447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871221" y="2891514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Sélectionner les caractéristiques </a:t>
          </a:r>
          <a:endParaRPr lang="en-US" sz="1600" i="1" kern="1200" dirty="0"/>
        </a:p>
      </dsp:txBody>
      <dsp:txXfrm>
        <a:off x="2889639" y="2909932"/>
        <a:ext cx="2478470" cy="591990"/>
      </dsp:txXfrm>
    </dsp:sp>
    <dsp:sp modelId="{67971461-EE07-4B5E-A0C3-A166C6559682}">
      <dsp:nvSpPr>
        <dsp:cNvPr id="0" name=""/>
        <dsp:cNvSpPr/>
      </dsp:nvSpPr>
      <dsp:spPr>
        <a:xfrm>
          <a:off x="573867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3</a:t>
          </a:r>
          <a:endParaRPr lang="en-US" sz="4000" i="1" kern="1200" dirty="0"/>
        </a:p>
      </dsp:txBody>
      <dsp:txXfrm>
        <a:off x="5757089" y="363184"/>
        <a:ext cx="2478470" cy="591990"/>
      </dsp:txXfrm>
    </dsp:sp>
    <dsp:sp modelId="{BF9CEF10-4726-4D20-AC2F-85DE706D0D00}">
      <dsp:nvSpPr>
        <dsp:cNvPr id="0" name=""/>
        <dsp:cNvSpPr/>
      </dsp:nvSpPr>
      <dsp:spPr>
        <a:xfrm rot="5400000">
          <a:off x="694130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73867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Diviser les données </a:t>
          </a:r>
          <a:endParaRPr lang="en-US" sz="1600" i="1" kern="1200" dirty="0"/>
        </a:p>
      </dsp:txBody>
      <dsp:txXfrm>
        <a:off x="5757089" y="1212100"/>
        <a:ext cx="2478470" cy="591990"/>
      </dsp:txXfrm>
    </dsp:sp>
    <dsp:sp modelId="{0C1CAC8B-CC80-49DA-9707-021AB163C55F}">
      <dsp:nvSpPr>
        <dsp:cNvPr id="0" name=""/>
        <dsp:cNvSpPr/>
      </dsp:nvSpPr>
      <dsp:spPr>
        <a:xfrm rot="5400000">
          <a:off x="694130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738671" y="2042598"/>
          <a:ext cx="2515306" cy="834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d'entraînement pour construire le modèle </a:t>
          </a:r>
          <a:endParaRPr lang="en-US" sz="1600" i="1" kern="1200" dirty="0"/>
        </a:p>
      </dsp:txBody>
      <dsp:txXfrm>
        <a:off x="5763119" y="2067046"/>
        <a:ext cx="2466410" cy="785814"/>
      </dsp:txXfrm>
    </dsp:sp>
    <dsp:sp modelId="{673E8CE8-B43E-4BE0-A18E-9EF1951B7762}">
      <dsp:nvSpPr>
        <dsp:cNvPr id="0" name=""/>
        <dsp:cNvSpPr/>
      </dsp:nvSpPr>
      <dsp:spPr>
        <a:xfrm rot="5400000">
          <a:off x="6941302" y="2932332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A54A5-92EB-4C22-8BF7-8D7AB8455D7D}">
      <dsp:nvSpPr>
        <dsp:cNvPr id="0" name=""/>
        <dsp:cNvSpPr/>
      </dsp:nvSpPr>
      <dsp:spPr>
        <a:xfrm>
          <a:off x="5738671" y="3097399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de test pour évaluer le modèle</a:t>
          </a:r>
          <a:endParaRPr lang="en-US" sz="1600" i="1" kern="1200" dirty="0"/>
        </a:p>
      </dsp:txBody>
      <dsp:txXfrm>
        <a:off x="5757089" y="3115817"/>
        <a:ext cx="2478470" cy="591990"/>
      </dsp:txXfrm>
    </dsp:sp>
    <dsp:sp modelId="{DA50ACFD-2722-4D29-B376-5CF3C8F3EB41}">
      <dsp:nvSpPr>
        <dsp:cNvPr id="0" name=""/>
        <dsp:cNvSpPr/>
      </dsp:nvSpPr>
      <dsp:spPr>
        <a:xfrm>
          <a:off x="8606121" y="344766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4 </a:t>
          </a:r>
        </a:p>
      </dsp:txBody>
      <dsp:txXfrm>
        <a:off x="8624539" y="363184"/>
        <a:ext cx="2478470" cy="591990"/>
      </dsp:txXfrm>
    </dsp:sp>
    <dsp:sp modelId="{16F1AFC4-C0DE-4F27-B5AB-BBB49B1B7C6C}">
      <dsp:nvSpPr>
        <dsp:cNvPr id="0" name=""/>
        <dsp:cNvSpPr/>
      </dsp:nvSpPr>
      <dsp:spPr>
        <a:xfrm rot="5400000">
          <a:off x="9808752" y="1028615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606121" y="1193682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Construire les arbres </a:t>
          </a:r>
          <a:endParaRPr lang="en-US" sz="1600" i="1" kern="1200" dirty="0"/>
        </a:p>
      </dsp:txBody>
      <dsp:txXfrm>
        <a:off x="8624539" y="1212100"/>
        <a:ext cx="2478470" cy="591990"/>
      </dsp:txXfrm>
    </dsp:sp>
    <dsp:sp modelId="{7F002FB8-0558-414F-A35E-231017B1D0F6}">
      <dsp:nvSpPr>
        <dsp:cNvPr id="0" name=""/>
        <dsp:cNvSpPr/>
      </dsp:nvSpPr>
      <dsp:spPr>
        <a:xfrm rot="5400000">
          <a:off x="9808752" y="1877531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8833F-A8FD-4D39-AAE7-36DD1D494250}">
      <dsp:nvSpPr>
        <dsp:cNvPr id="0" name=""/>
        <dsp:cNvSpPr/>
      </dsp:nvSpPr>
      <dsp:spPr>
        <a:xfrm>
          <a:off x="8606121" y="2042598"/>
          <a:ext cx="2515306" cy="1020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Random Forest construit plusieurs arbres de décision indépendants</a:t>
          </a:r>
          <a:endParaRPr lang="en-US" sz="1600" i="1" kern="1200" dirty="0"/>
        </a:p>
      </dsp:txBody>
      <dsp:txXfrm>
        <a:off x="8636002" y="2072479"/>
        <a:ext cx="2455544" cy="960440"/>
      </dsp:txXfrm>
    </dsp:sp>
    <dsp:sp modelId="{C658698A-C078-4715-8FB7-901E9D110CA3}">
      <dsp:nvSpPr>
        <dsp:cNvPr id="0" name=""/>
        <dsp:cNvSpPr/>
      </dsp:nvSpPr>
      <dsp:spPr>
        <a:xfrm rot="5400000">
          <a:off x="9808752" y="3117823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EDEAF-7BDC-4F37-9430-783773F6A8F9}">
      <dsp:nvSpPr>
        <dsp:cNvPr id="0" name=""/>
        <dsp:cNvSpPr/>
      </dsp:nvSpPr>
      <dsp:spPr>
        <a:xfrm>
          <a:off x="8606121" y="3282890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Prédire</a:t>
          </a:r>
          <a:endParaRPr lang="en-US" sz="1600" i="1" kern="1200" dirty="0"/>
        </a:p>
      </dsp:txBody>
      <dsp:txXfrm>
        <a:off x="8624539" y="3301308"/>
        <a:ext cx="2478470" cy="591990"/>
      </dsp:txXfrm>
    </dsp:sp>
    <dsp:sp modelId="{9AE40C52-CBF1-4FD2-BC3A-0625497B9689}">
      <dsp:nvSpPr>
        <dsp:cNvPr id="0" name=""/>
        <dsp:cNvSpPr/>
      </dsp:nvSpPr>
      <dsp:spPr>
        <a:xfrm rot="5400000">
          <a:off x="9808752" y="3966739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9F089-1D70-4A83-B89F-35BDE0BE79F7}">
      <dsp:nvSpPr>
        <dsp:cNvPr id="0" name=""/>
        <dsp:cNvSpPr/>
      </dsp:nvSpPr>
      <dsp:spPr>
        <a:xfrm>
          <a:off x="8606121" y="4131806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Agréger les prédictions de tous les modèles </a:t>
          </a:r>
          <a:endParaRPr lang="en-US" sz="1600" i="1" kern="1200" dirty="0"/>
        </a:p>
      </dsp:txBody>
      <dsp:txXfrm>
        <a:off x="8624539" y="4150224"/>
        <a:ext cx="2478470" cy="59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771" y="511965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 smtClean="0"/>
            <a:t>Step 1</a:t>
          </a:r>
          <a:r>
            <a:rPr lang="en-US" sz="3200" i="1" kern="1200" dirty="0" smtClean="0"/>
            <a:t> </a:t>
          </a:r>
          <a:endParaRPr lang="en-US" sz="3200" i="1" kern="1200" dirty="0"/>
        </a:p>
      </dsp:txBody>
      <dsp:txXfrm>
        <a:off x="22189" y="530383"/>
        <a:ext cx="2478470" cy="591990"/>
      </dsp:txXfrm>
    </dsp:sp>
    <dsp:sp modelId="{1B1F80F4-E9A5-4A99-A630-6548067B7CB5}">
      <dsp:nvSpPr>
        <dsp:cNvPr id="0" name=""/>
        <dsp:cNvSpPr/>
      </dsp:nvSpPr>
      <dsp:spPr>
        <a:xfrm rot="5400000">
          <a:off x="1206402" y="1195814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771" y="1360881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1" kern="1200" dirty="0" smtClean="0"/>
            <a:t>Collecter et préparer les données </a:t>
          </a:r>
          <a:endParaRPr lang="en-US" sz="1600" b="0" i="1" kern="1200" dirty="0"/>
        </a:p>
      </dsp:txBody>
      <dsp:txXfrm>
        <a:off x="22189" y="1379299"/>
        <a:ext cx="2478470" cy="591990"/>
      </dsp:txXfrm>
    </dsp:sp>
    <dsp:sp modelId="{7CAEA63C-96B5-40D4-900F-409598FDB0C1}">
      <dsp:nvSpPr>
        <dsp:cNvPr id="0" name=""/>
        <dsp:cNvSpPr/>
      </dsp:nvSpPr>
      <dsp:spPr>
        <a:xfrm rot="5400000">
          <a:off x="1206402" y="204473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771" y="2209797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i="1" kern="1200" dirty="0" smtClean="0"/>
            <a:t>Le nettoyage</a:t>
          </a:r>
          <a:r>
            <a:rPr lang="fr-FR" sz="1100" i="1" kern="1200" dirty="0" smtClean="0"/>
            <a:t>  </a:t>
          </a:r>
          <a:endParaRPr lang="en-US" sz="1100" i="1" kern="1200" dirty="0"/>
        </a:p>
      </dsp:txBody>
      <dsp:txXfrm>
        <a:off x="22189" y="2228215"/>
        <a:ext cx="2478470" cy="591990"/>
      </dsp:txXfrm>
    </dsp:sp>
    <dsp:sp modelId="{A65C4264-24F4-4122-844B-F5E582EC0111}">
      <dsp:nvSpPr>
        <dsp:cNvPr id="0" name=""/>
        <dsp:cNvSpPr/>
      </dsp:nvSpPr>
      <dsp:spPr>
        <a:xfrm rot="5400000">
          <a:off x="1206402" y="2893646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771" y="3058713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suppression des valeurs manquantes </a:t>
          </a:r>
          <a:endParaRPr lang="en-US" sz="1600" i="1" kern="1200" dirty="0"/>
        </a:p>
      </dsp:txBody>
      <dsp:txXfrm>
        <a:off x="22189" y="3077131"/>
        <a:ext cx="2478470" cy="591990"/>
      </dsp:txXfrm>
    </dsp:sp>
    <dsp:sp modelId="{09ADE9CE-20B7-4A4E-BED6-D56E4ED1D855}">
      <dsp:nvSpPr>
        <dsp:cNvPr id="0" name=""/>
        <dsp:cNvSpPr/>
      </dsp:nvSpPr>
      <dsp:spPr>
        <a:xfrm>
          <a:off x="2871221" y="511965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2</a:t>
          </a:r>
          <a:endParaRPr lang="en-US" sz="4000" i="1" kern="1200" dirty="0"/>
        </a:p>
      </dsp:txBody>
      <dsp:txXfrm>
        <a:off x="2889639" y="530383"/>
        <a:ext cx="2478470" cy="591990"/>
      </dsp:txXfrm>
    </dsp:sp>
    <dsp:sp modelId="{C8CE6287-76AA-46C4-B478-0F9183DE6118}">
      <dsp:nvSpPr>
        <dsp:cNvPr id="0" name=""/>
        <dsp:cNvSpPr/>
      </dsp:nvSpPr>
      <dsp:spPr>
        <a:xfrm rot="5400000">
          <a:off x="4073852" y="1195814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871221" y="1360881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</a:t>
          </a:r>
          <a:endParaRPr lang="en-US" sz="1600" i="1" kern="1200" dirty="0"/>
        </a:p>
      </dsp:txBody>
      <dsp:txXfrm>
        <a:off x="2889639" y="1379299"/>
        <a:ext cx="2478470" cy="591990"/>
      </dsp:txXfrm>
    </dsp:sp>
    <dsp:sp modelId="{DDA5CBC7-AA05-481A-A03A-3964C1BBBB5A}">
      <dsp:nvSpPr>
        <dsp:cNvPr id="0" name=""/>
        <dsp:cNvSpPr/>
      </dsp:nvSpPr>
      <dsp:spPr>
        <a:xfrm rot="5400000">
          <a:off x="4073852" y="204473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871221" y="2209797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Définir la variable cible </a:t>
          </a:r>
          <a:endParaRPr lang="en-US" sz="1600" i="1" kern="1200" dirty="0"/>
        </a:p>
      </dsp:txBody>
      <dsp:txXfrm>
        <a:off x="2889639" y="2228215"/>
        <a:ext cx="2478470" cy="591990"/>
      </dsp:txXfrm>
    </dsp:sp>
    <dsp:sp modelId="{E7F7C4A8-2F3A-49BA-B2E4-CF48FCA5D8D8}">
      <dsp:nvSpPr>
        <dsp:cNvPr id="0" name=""/>
        <dsp:cNvSpPr/>
      </dsp:nvSpPr>
      <dsp:spPr>
        <a:xfrm rot="5400000">
          <a:off x="4073852" y="2893646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871221" y="3058713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Sélectionner les caractéristiques </a:t>
          </a:r>
          <a:endParaRPr lang="en-US" sz="1600" i="1" kern="1200" dirty="0"/>
        </a:p>
      </dsp:txBody>
      <dsp:txXfrm>
        <a:off x="2889639" y="3077131"/>
        <a:ext cx="2478470" cy="591990"/>
      </dsp:txXfrm>
    </dsp:sp>
    <dsp:sp modelId="{67971461-EE07-4B5E-A0C3-A166C6559682}">
      <dsp:nvSpPr>
        <dsp:cNvPr id="0" name=""/>
        <dsp:cNvSpPr/>
      </dsp:nvSpPr>
      <dsp:spPr>
        <a:xfrm>
          <a:off x="5738671" y="511965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</a:t>
          </a:r>
          <a:r>
            <a:rPr lang="en-US" sz="4000" i="1" kern="1200" dirty="0" smtClean="0"/>
            <a:t>3</a:t>
          </a:r>
          <a:endParaRPr lang="en-US" sz="4000" i="1" kern="1200" dirty="0"/>
        </a:p>
      </dsp:txBody>
      <dsp:txXfrm>
        <a:off x="5757089" y="530383"/>
        <a:ext cx="2478470" cy="591990"/>
      </dsp:txXfrm>
    </dsp:sp>
    <dsp:sp modelId="{BF9CEF10-4726-4D20-AC2F-85DE706D0D00}">
      <dsp:nvSpPr>
        <dsp:cNvPr id="0" name=""/>
        <dsp:cNvSpPr/>
      </dsp:nvSpPr>
      <dsp:spPr>
        <a:xfrm rot="5400000">
          <a:off x="6941302" y="1195814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738671" y="1360881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Diviser les données </a:t>
          </a:r>
          <a:endParaRPr lang="en-US" sz="1600" i="1" kern="1200" dirty="0"/>
        </a:p>
      </dsp:txBody>
      <dsp:txXfrm>
        <a:off x="5757089" y="1379299"/>
        <a:ext cx="2478470" cy="591990"/>
      </dsp:txXfrm>
    </dsp:sp>
    <dsp:sp modelId="{0C1CAC8B-CC80-49DA-9707-021AB163C55F}">
      <dsp:nvSpPr>
        <dsp:cNvPr id="0" name=""/>
        <dsp:cNvSpPr/>
      </dsp:nvSpPr>
      <dsp:spPr>
        <a:xfrm rot="5400000">
          <a:off x="6941302" y="204473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738671" y="2209797"/>
          <a:ext cx="2515306" cy="834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d'entraînement pour construire le modèle </a:t>
          </a:r>
          <a:endParaRPr lang="en-US" sz="1600" i="1" kern="1200" dirty="0"/>
        </a:p>
      </dsp:txBody>
      <dsp:txXfrm>
        <a:off x="5763119" y="2234245"/>
        <a:ext cx="2466410" cy="785814"/>
      </dsp:txXfrm>
    </dsp:sp>
    <dsp:sp modelId="{673E8CE8-B43E-4BE0-A18E-9EF1951B7762}">
      <dsp:nvSpPr>
        <dsp:cNvPr id="0" name=""/>
        <dsp:cNvSpPr/>
      </dsp:nvSpPr>
      <dsp:spPr>
        <a:xfrm rot="5400000">
          <a:off x="6941302" y="309953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4A54A5-92EB-4C22-8BF7-8D7AB8455D7D}">
      <dsp:nvSpPr>
        <dsp:cNvPr id="0" name=""/>
        <dsp:cNvSpPr/>
      </dsp:nvSpPr>
      <dsp:spPr>
        <a:xfrm>
          <a:off x="5738671" y="3264597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i="1" kern="1200" dirty="0" smtClean="0"/>
            <a:t>l'ensemble de test pour évaluer le modèle</a:t>
          </a:r>
          <a:endParaRPr lang="en-US" sz="1600" i="1" kern="1200" dirty="0"/>
        </a:p>
      </dsp:txBody>
      <dsp:txXfrm>
        <a:off x="5757089" y="3283015"/>
        <a:ext cx="2478470" cy="591990"/>
      </dsp:txXfrm>
    </dsp:sp>
    <dsp:sp modelId="{DA50ACFD-2722-4D29-B376-5CF3C8F3EB41}">
      <dsp:nvSpPr>
        <dsp:cNvPr id="0" name=""/>
        <dsp:cNvSpPr/>
      </dsp:nvSpPr>
      <dsp:spPr>
        <a:xfrm>
          <a:off x="8606121" y="511965"/>
          <a:ext cx="2515306" cy="628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i="1" kern="1200" dirty="0"/>
            <a:t>Step 4 </a:t>
          </a:r>
        </a:p>
      </dsp:txBody>
      <dsp:txXfrm>
        <a:off x="8624539" y="530383"/>
        <a:ext cx="2478470" cy="591990"/>
      </dsp:txXfrm>
    </dsp:sp>
    <dsp:sp modelId="{16F1AFC4-C0DE-4F27-B5AB-BBB49B1B7C6C}">
      <dsp:nvSpPr>
        <dsp:cNvPr id="0" name=""/>
        <dsp:cNvSpPr/>
      </dsp:nvSpPr>
      <dsp:spPr>
        <a:xfrm rot="5400000">
          <a:off x="9808752" y="1195814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8606121" y="1360881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Initialiser le modèle </a:t>
          </a:r>
          <a:endParaRPr lang="en-US" sz="1600" i="1" kern="1200" dirty="0"/>
        </a:p>
      </dsp:txBody>
      <dsp:txXfrm>
        <a:off x="8624539" y="1379299"/>
        <a:ext cx="2478470" cy="591990"/>
      </dsp:txXfrm>
    </dsp:sp>
    <dsp:sp modelId="{7F002FB8-0558-414F-A35E-231017B1D0F6}">
      <dsp:nvSpPr>
        <dsp:cNvPr id="0" name=""/>
        <dsp:cNvSpPr/>
      </dsp:nvSpPr>
      <dsp:spPr>
        <a:xfrm rot="5400000">
          <a:off x="9808752" y="204473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D8833F-A8FD-4D39-AAE7-36DD1D494250}">
      <dsp:nvSpPr>
        <dsp:cNvPr id="0" name=""/>
        <dsp:cNvSpPr/>
      </dsp:nvSpPr>
      <dsp:spPr>
        <a:xfrm>
          <a:off x="8606121" y="2209797"/>
          <a:ext cx="2515306" cy="68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Pondération des exemples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Entraîner plusieurs modèles  </a:t>
          </a:r>
          <a:endParaRPr lang="en-US" sz="1600" i="1" kern="1200" dirty="0"/>
        </a:p>
      </dsp:txBody>
      <dsp:txXfrm>
        <a:off x="8626208" y="2229884"/>
        <a:ext cx="2475132" cy="645630"/>
      </dsp:txXfrm>
    </dsp:sp>
    <dsp:sp modelId="{C658698A-C078-4715-8FB7-901E9D110CA3}">
      <dsp:nvSpPr>
        <dsp:cNvPr id="0" name=""/>
        <dsp:cNvSpPr/>
      </dsp:nvSpPr>
      <dsp:spPr>
        <a:xfrm rot="5400000">
          <a:off x="9808752" y="2950624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CEDEAF-7BDC-4F37-9430-783773F6A8F9}">
      <dsp:nvSpPr>
        <dsp:cNvPr id="0" name=""/>
        <dsp:cNvSpPr/>
      </dsp:nvSpPr>
      <dsp:spPr>
        <a:xfrm>
          <a:off x="8606121" y="3115691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Prédire</a:t>
          </a:r>
          <a:endParaRPr lang="en-US" sz="1600" i="1" kern="1200" dirty="0"/>
        </a:p>
      </dsp:txBody>
      <dsp:txXfrm>
        <a:off x="8624539" y="3134109"/>
        <a:ext cx="2478470" cy="591990"/>
      </dsp:txXfrm>
    </dsp:sp>
    <dsp:sp modelId="{9AE40C52-CBF1-4FD2-BC3A-0625497B9689}">
      <dsp:nvSpPr>
        <dsp:cNvPr id="0" name=""/>
        <dsp:cNvSpPr/>
      </dsp:nvSpPr>
      <dsp:spPr>
        <a:xfrm rot="5400000">
          <a:off x="9808752" y="3799540"/>
          <a:ext cx="110044" cy="11004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29F089-1D70-4A83-B89F-35BDE0BE79F7}">
      <dsp:nvSpPr>
        <dsp:cNvPr id="0" name=""/>
        <dsp:cNvSpPr/>
      </dsp:nvSpPr>
      <dsp:spPr>
        <a:xfrm>
          <a:off x="8606121" y="3964607"/>
          <a:ext cx="2515306" cy="628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Agréger les prédictions de tous les modèles </a:t>
          </a:r>
          <a:endParaRPr lang="en-US" sz="1600" i="1" kern="1200" dirty="0"/>
        </a:p>
      </dsp:txBody>
      <dsp:txXfrm>
        <a:off x="8624539" y="3983025"/>
        <a:ext cx="2478470" cy="591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793DB-DDF2-4A9F-A620-12401E1F073F}">
      <dsp:nvSpPr>
        <dsp:cNvPr id="0" name=""/>
        <dsp:cNvSpPr/>
      </dsp:nvSpPr>
      <dsp:spPr>
        <a:xfrm>
          <a:off x="-183350" y="0"/>
          <a:ext cx="9067800" cy="1394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Les données comportent :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kern="1200" dirty="0" smtClean="0"/>
            <a:t>303</a:t>
          </a:r>
          <a:r>
            <a:rPr lang="fr-FR" sz="3200" kern="1200" dirty="0" smtClean="0"/>
            <a:t> observations et </a:t>
          </a:r>
          <a:r>
            <a:rPr lang="fr-FR" sz="3200" b="1" kern="1200" dirty="0" smtClean="0"/>
            <a:t>14</a:t>
          </a:r>
          <a:r>
            <a:rPr lang="fr-FR" sz="3200" kern="1200" dirty="0" smtClean="0"/>
            <a:t> variables</a:t>
          </a:r>
          <a:endParaRPr lang="en-US" sz="3200" kern="1200" dirty="0"/>
        </a:p>
      </dsp:txBody>
      <dsp:txXfrm>
        <a:off x="-142508" y="40842"/>
        <a:ext cx="7563069" cy="1312776"/>
      </dsp:txXfrm>
    </dsp:sp>
    <dsp:sp modelId="{BF8AD1BF-84F9-4054-B646-5E77937E2DFD}">
      <dsp:nvSpPr>
        <dsp:cNvPr id="0" name=""/>
        <dsp:cNvSpPr/>
      </dsp:nvSpPr>
      <dsp:spPr>
        <a:xfrm>
          <a:off x="616749" y="1626870"/>
          <a:ext cx="9067800" cy="1394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Les 5 Variables Quantitative</a:t>
          </a:r>
          <a:r>
            <a:rPr lang="en-US" sz="2500" kern="1200" dirty="0" smtClean="0"/>
            <a:t>: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Age</a:t>
          </a:r>
          <a:r>
            <a:rPr lang="fr-FR" sz="2400" kern="1200" dirty="0" smtClean="0"/>
            <a:t> ,</a:t>
          </a:r>
          <a:r>
            <a:rPr lang="fr-FR" sz="2400" b="1" kern="1200" dirty="0" smtClean="0"/>
            <a:t>Trestbps</a:t>
          </a:r>
          <a:r>
            <a:rPr lang="fr-FR" sz="2400" kern="1200" dirty="0" smtClean="0"/>
            <a:t> ,</a:t>
          </a:r>
          <a:r>
            <a:rPr lang="fr-FR" sz="2400" b="1" kern="1200" dirty="0" smtClean="0"/>
            <a:t>chol</a:t>
          </a:r>
          <a:r>
            <a:rPr lang="fr-FR" sz="2400" kern="1200" dirty="0" smtClean="0"/>
            <a:t> ,T</a:t>
          </a:r>
          <a:r>
            <a:rPr lang="fr-FR" sz="2400" b="1" kern="1200" dirty="0" smtClean="0"/>
            <a:t>halach,Oldpeak</a:t>
          </a:r>
          <a:r>
            <a:rPr lang="fr-FR" sz="2400" kern="1200" dirty="0" smtClean="0"/>
            <a:t> </a:t>
          </a:r>
          <a:endParaRPr lang="en-US" sz="2500" kern="1200" dirty="0"/>
        </a:p>
      </dsp:txBody>
      <dsp:txXfrm>
        <a:off x="657591" y="1667712"/>
        <a:ext cx="7279616" cy="1312776"/>
      </dsp:txXfrm>
    </dsp:sp>
    <dsp:sp modelId="{8E3DA745-B2A8-42C7-B949-9C02FF3567FE}">
      <dsp:nvSpPr>
        <dsp:cNvPr id="0" name=""/>
        <dsp:cNvSpPr/>
      </dsp:nvSpPr>
      <dsp:spPr>
        <a:xfrm>
          <a:off x="1050147" y="3253740"/>
          <a:ext cx="9801203" cy="1394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r>
            <a:rPr lang="en-US" sz="2400" b="1" kern="1200" dirty="0" smtClean="0"/>
            <a:t>Les 9 Variables Qualitative</a:t>
          </a:r>
          <a:r>
            <a:rPr lang="en-US" sz="2400" kern="1200" dirty="0" smtClean="0"/>
            <a:t>: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Sex,Cp,fbs,Restecg,Exang</a:t>
          </a:r>
          <a:r>
            <a:rPr lang="fr-FR" sz="2400" kern="1200" dirty="0" smtClean="0"/>
            <a:t> ,</a:t>
          </a:r>
          <a:r>
            <a:rPr lang="fr-FR" sz="2400" b="1" kern="1200" dirty="0" smtClean="0"/>
            <a:t>Slope,</a:t>
          </a:r>
          <a:r>
            <a:rPr lang="fr-FR" sz="2400" kern="1200" dirty="0" smtClean="0"/>
            <a:t> </a:t>
          </a:r>
          <a:r>
            <a:rPr lang="fr-FR" sz="2400" b="1" kern="1200" dirty="0" smtClean="0"/>
            <a:t>Ca,Thal,Target</a:t>
          </a:r>
          <a:endParaRPr lang="en-US" sz="2400" kern="1200" dirty="0"/>
        </a:p>
      </dsp:txBody>
      <dsp:txXfrm>
        <a:off x="1090989" y="3294582"/>
        <a:ext cx="7874998" cy="1312776"/>
      </dsp:txXfrm>
    </dsp:sp>
    <dsp:sp modelId="{6552CF58-8D9E-495C-A66D-C573F2EEE609}">
      <dsp:nvSpPr>
        <dsp:cNvPr id="0" name=""/>
        <dsp:cNvSpPr/>
      </dsp:nvSpPr>
      <dsp:spPr>
        <a:xfrm>
          <a:off x="7978049" y="1057465"/>
          <a:ext cx="906399" cy="9063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181989" y="1057465"/>
        <a:ext cx="498519" cy="682065"/>
      </dsp:txXfrm>
    </dsp:sp>
    <dsp:sp modelId="{FA026A94-1DA7-463E-9E34-7912C3E9C468}">
      <dsp:nvSpPr>
        <dsp:cNvPr id="0" name=""/>
        <dsp:cNvSpPr/>
      </dsp:nvSpPr>
      <dsp:spPr>
        <a:xfrm>
          <a:off x="8778149" y="2675039"/>
          <a:ext cx="906399" cy="9063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982089" y="2675039"/>
        <a:ext cx="498519" cy="68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DEVOIR STA-211: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fr-FR" dirty="0" smtClean="0"/>
              <a:t>modèles</a:t>
            </a:r>
            <a:r>
              <a:rPr lang="en-US" dirty="0" smtClean="0"/>
              <a:t> ensemblistes”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NOM ET PRENOM : ELIO BOU SERHAL</a:t>
            </a:r>
          </a:p>
          <a:p>
            <a:pPr algn="ctr"/>
            <a:r>
              <a:rPr lang="en-US" dirty="0" smtClean="0"/>
              <a:t>DATE : LE 4 MARS 2023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228599"/>
            <a:ext cx="6153150" cy="2743201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5758582" cy="3276600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3352800"/>
            <a:ext cx="6153150" cy="32766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" y="232892"/>
            <a:ext cx="5729605" cy="27389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6251" y="2971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1 : “AGE”</a:t>
            </a:r>
          </a:p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"/>
            <a:ext cx="5705475" cy="2714625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1487"/>
            <a:ext cx="5943600" cy="609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315200" y="4267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2 : “SEX”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3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7715"/>
            <a:ext cx="5730240" cy="29718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56" y="127715"/>
            <a:ext cx="6137857" cy="2996485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5806440" cy="32766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56" y="3429000"/>
            <a:ext cx="6248400" cy="3276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43400" y="304632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3: “</a:t>
            </a:r>
            <a:r>
              <a:rPr lang="en-US" dirty="0" err="1" smtClean="0">
                <a:solidFill>
                  <a:srgbClr val="92D050"/>
                </a:solidFill>
              </a:rPr>
              <a:t>trestbps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5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5715000" cy="3047999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37" y="152401"/>
            <a:ext cx="6019263" cy="3047999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3473404"/>
            <a:ext cx="5715000" cy="333281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37" y="3473404"/>
            <a:ext cx="6019263" cy="333281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53169" y="310407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4: “</a:t>
            </a:r>
            <a:r>
              <a:rPr lang="en-US" dirty="0" err="1" smtClean="0">
                <a:solidFill>
                  <a:srgbClr val="92D050"/>
                </a:solidFill>
              </a:rPr>
              <a:t>chol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"/>
            <a:ext cx="5867400" cy="28956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" y="152400"/>
            <a:ext cx="6062730" cy="6477000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5867400" cy="304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39000" y="31300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5 : “CP”</a:t>
            </a:r>
          </a:p>
        </p:txBody>
      </p:sp>
    </p:spTree>
    <p:extLst>
      <p:ext uri="{BB962C8B-B14F-4D97-AF65-F5344CB8AC3E}">
        <p14:creationId xmlns:p14="http://schemas.microsoft.com/office/powerpoint/2010/main" val="284176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391400" cy="632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924800" y="30215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6 : “FBS”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8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5486399" cy="31623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2" y="76200"/>
            <a:ext cx="5791199" cy="3162300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" y="3581400"/>
            <a:ext cx="5496059" cy="31623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581400"/>
            <a:ext cx="5791200" cy="3162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00501" y="31925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7 : “THALAH”</a:t>
            </a:r>
          </a:p>
        </p:txBody>
      </p:sp>
    </p:spTree>
    <p:extLst>
      <p:ext uri="{BB962C8B-B14F-4D97-AF65-F5344CB8AC3E}">
        <p14:creationId xmlns:p14="http://schemas.microsoft.com/office/powerpoint/2010/main" val="20137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152400"/>
            <a:ext cx="8213501" cy="31623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3" y="3581400"/>
            <a:ext cx="8208135" cy="31623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067800" y="31300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8: “EXANG”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2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467600" cy="32766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7467600" cy="3143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0" y="3244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9: “RESTCG””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0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"/>
            <a:ext cx="7086600" cy="321945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7086600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29600" y="32062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10 : “SLOPE”</a:t>
            </a:r>
          </a:p>
        </p:txBody>
      </p:sp>
    </p:spTree>
    <p:extLst>
      <p:ext uri="{BB962C8B-B14F-4D97-AF65-F5344CB8AC3E}">
        <p14:creationId xmlns:p14="http://schemas.microsoft.com/office/powerpoint/2010/main" val="151840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TITRE ET CONTENUE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429000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1) Objective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</a:rPr>
              <a:t>2) Résumé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ou partie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théorie</a:t>
            </a:r>
          </a:p>
          <a:p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3) Déscription </a:t>
            </a:r>
            <a:r>
              <a:rPr lang="fr-FR" sz="2400" b="1" dirty="0">
                <a:solidFill>
                  <a:schemeClr val="tx1"/>
                </a:solidFill>
                <a:latin typeface="+mj-lt"/>
              </a:rPr>
              <a:t>de la base de données 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4) Représentation </a:t>
            </a:r>
            <a:r>
              <a:rPr lang="fr-FR" sz="2400" b="1" dirty="0">
                <a:solidFill>
                  <a:schemeClr val="tx1"/>
                </a:solidFill>
                <a:latin typeface="+mj-lt"/>
              </a:rPr>
              <a:t>graphiques de la base de données 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5) Application </a:t>
            </a:r>
            <a:r>
              <a:rPr lang="fr-FR" sz="2400" b="1" dirty="0">
                <a:solidFill>
                  <a:schemeClr val="tx1"/>
                </a:solidFill>
                <a:latin typeface="+mj-lt"/>
              </a:rPr>
              <a:t>la méthode sur la base de données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6) Conclusion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5562600" cy="30480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254358"/>
            <a:ext cx="6067425" cy="3022242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5562600" cy="29718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7" y="3657600"/>
            <a:ext cx="606742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91000" y="3276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12 : “OLDPEAK”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0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239000" cy="32004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7239000" cy="31623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001000" y="3059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12 : “THAL”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7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2" y="152400"/>
            <a:ext cx="7407498" cy="31623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6" y="3499297"/>
            <a:ext cx="7428964" cy="31623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458200" y="311708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Variable 13 : “CA”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3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538"/>
            <a:ext cx="9144000" cy="5527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4-1) Application du modèle 1: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952" y="838200"/>
            <a:ext cx="518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</a:t>
            </a:r>
            <a:r>
              <a:rPr lang="fr-FR" u="sng" dirty="0" smtClean="0"/>
              <a:t>odèle </a:t>
            </a:r>
            <a:r>
              <a:rPr lang="fr-FR" u="sng" dirty="0"/>
              <a:t>1 : « ARBRE DE DECISION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cas1 : sans élagage ensuite meilleur </a:t>
            </a:r>
            <a:r>
              <a:rPr lang="fr-FR" u="sng" dirty="0" smtClean="0"/>
              <a:t>CP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</a:t>
            </a:r>
            <a:r>
              <a:rPr lang="en-US" dirty="0" err="1" smtClean="0">
                <a:sym typeface="Wingdings" panose="05000000000000000000" pitchFamily="2" charset="2"/>
              </a:rPr>
              <a:t>rreur</a:t>
            </a:r>
            <a:r>
              <a:rPr lang="en-US" dirty="0" smtClean="0">
                <a:sym typeface="Wingdings" panose="05000000000000000000" pitchFamily="2" charset="2"/>
              </a:rPr>
              <a:t> de prediction : </a:t>
            </a:r>
            <a:r>
              <a:rPr lang="en-US" dirty="0">
                <a:sym typeface="Wingdings" panose="05000000000000000000" pitchFamily="2" charset="2"/>
              </a:rPr>
              <a:t>22.77%     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Courbe</a:t>
            </a:r>
            <a:r>
              <a:rPr lang="en-US" dirty="0" smtClean="0">
                <a:sym typeface="Wingdings" panose="05000000000000000000" pitchFamily="2" charset="2"/>
              </a:rPr>
              <a:t> de Roc : 81.2%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Accuracy : 76.67%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Temps </a:t>
            </a:r>
            <a:r>
              <a:rPr lang="fr-FR" dirty="0" smtClean="0">
                <a:sym typeface="Wingdings" panose="05000000000000000000" pitchFamily="2" charset="2"/>
              </a:rPr>
              <a:t>d’</a:t>
            </a:r>
            <a:r>
              <a:rPr lang="fr-FR" dirty="0" err="1" smtClean="0">
                <a:sym typeface="Wingdings" panose="05000000000000000000" pitchFamily="2" charset="2"/>
              </a:rPr>
              <a:t>execusion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>
                <a:sym typeface="Wingdings" panose="05000000000000000000" pitchFamily="2" charset="2"/>
              </a:rPr>
              <a:t> 4.695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fr-FR" u="sng" dirty="0" smtClean="0"/>
              <a:t>Modèle </a:t>
            </a:r>
            <a:r>
              <a:rPr lang="fr-FR" u="sng" dirty="0"/>
              <a:t>1 : « ARBRE DE DECISION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cas2 : avec élagage pour </a:t>
            </a:r>
            <a:r>
              <a:rPr lang="fr-FR" u="sng" dirty="0" smtClean="0"/>
              <a:t>CP=0.3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smtClean="0">
                <a:sym typeface="Wingdings" panose="05000000000000000000" pitchFamily="2" charset="2"/>
              </a:rPr>
              <a:t>prediction : 31%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67.4%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68.89%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>
                <a:sym typeface="Wingdings" panose="05000000000000000000" pitchFamily="2" charset="2"/>
              </a:rPr>
              <a:t> 2.2627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fr-FR" u="sng" dirty="0" smtClean="0"/>
              <a:t>Modèle </a:t>
            </a:r>
            <a:r>
              <a:rPr lang="fr-FR" u="sng" dirty="0"/>
              <a:t>1 : « ARBRE DE DECISION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cas3 : avec Cross Validation pour </a:t>
            </a:r>
            <a:r>
              <a:rPr lang="fr-FR" u="sng" dirty="0" smtClean="0"/>
              <a:t>K=10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23%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81.2%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76.67%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133.766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836054"/>
            <a:ext cx="601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Modèle 1 : « ARBRE DE DECISION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cas4 : avec « OOB » méthode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24%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81.2%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68.89%</a:t>
            </a: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135.428</a:t>
            </a:r>
            <a:endParaRPr lang="en-US" dirty="0"/>
          </a:p>
          <a:p>
            <a:endParaRPr lang="fr-FR" u="sng" dirty="0"/>
          </a:p>
          <a:p>
            <a:endParaRPr lang="en-US" dirty="0"/>
          </a:p>
          <a:p>
            <a:pPr algn="ctr"/>
            <a:r>
              <a:rPr lang="fr-FR" u="sng" dirty="0"/>
              <a:t>Modèle 1 : « ARBRE DE DECISION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cas5 : avec Cross Validation pour K=5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31%   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67.4%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76.67%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136.838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48500" y="5029200"/>
            <a:ext cx="3352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 : </a:t>
            </a:r>
          </a:p>
          <a:p>
            <a:pPr algn="ctr"/>
            <a:r>
              <a:rPr lang="fr-FR" dirty="0"/>
              <a:t>LE </a:t>
            </a:r>
            <a:r>
              <a:rPr lang="fr-FR" b="1" dirty="0"/>
              <a:t>1ER CAS </a:t>
            </a:r>
            <a:r>
              <a:rPr lang="fr-FR" dirty="0"/>
              <a:t>DU MODELE 1 </a:t>
            </a:r>
          </a:p>
          <a:p>
            <a:pPr algn="ctr"/>
            <a:r>
              <a:rPr lang="fr-FR" dirty="0"/>
              <a:t>EST LE MEILLEUR</a:t>
            </a:r>
          </a:p>
        </p:txBody>
      </p:sp>
    </p:spTree>
    <p:extLst>
      <p:ext uri="{BB962C8B-B14F-4D97-AF65-F5344CB8AC3E}">
        <p14:creationId xmlns:p14="http://schemas.microsoft.com/office/powerpoint/2010/main" val="400681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538"/>
            <a:ext cx="9144000" cy="5527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4-2) Application du modèle 2: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126" y="834981"/>
            <a:ext cx="51826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ym typeface="Wingdings" panose="05000000000000000000" pitchFamily="2" charset="2"/>
              </a:rPr>
              <a:t>Modèle 2 : « Bagging »  cas1 : « </a:t>
            </a:r>
            <a:r>
              <a:rPr lang="fr-FR" u="sng" dirty="0" err="1">
                <a:sym typeface="Wingdings" panose="05000000000000000000" pitchFamily="2" charset="2"/>
              </a:rPr>
              <a:t>bagcontrol</a:t>
            </a:r>
            <a:r>
              <a:rPr lang="fr-FR" u="sng" dirty="0">
                <a:sym typeface="Wingdings" panose="05000000000000000000" pitchFamily="2" charset="2"/>
              </a:rPr>
              <a:t>» </a:t>
            </a:r>
            <a:r>
              <a:rPr lang="fr-FR" u="sng" dirty="0" smtClean="0">
                <a:sym typeface="Wingdings" panose="05000000000000000000" pitchFamily="2" charset="2"/>
              </a:rPr>
              <a:t>méthode pour B=20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Erreur</a:t>
            </a:r>
            <a:r>
              <a:rPr lang="en-US" dirty="0" smtClean="0">
                <a:sym typeface="Wingdings" panose="05000000000000000000" pitchFamily="2" charset="2"/>
              </a:rPr>
              <a:t> de prediction : 20%   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Courbe</a:t>
            </a:r>
            <a:r>
              <a:rPr lang="en-US" dirty="0" smtClean="0">
                <a:sym typeface="Wingdings" panose="05000000000000000000" pitchFamily="2" charset="2"/>
              </a:rPr>
              <a:t> de Roc : 89.8%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Accuracy : 74.44%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Temps </a:t>
            </a:r>
            <a:r>
              <a:rPr lang="fr-FR" dirty="0" smtClean="0">
                <a:sym typeface="Wingdings" panose="05000000000000000000" pitchFamily="2" charset="2"/>
              </a:rPr>
              <a:t>d’</a:t>
            </a:r>
            <a:r>
              <a:rPr lang="fr-FR" dirty="0" err="1" smtClean="0">
                <a:sym typeface="Wingdings" panose="05000000000000000000" pitchFamily="2" charset="2"/>
              </a:rPr>
              <a:t>execusion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4.81469</a:t>
            </a:r>
            <a:endParaRPr lang="en-US" dirty="0"/>
          </a:p>
          <a:p>
            <a:pPr algn="ctr"/>
            <a:r>
              <a:rPr lang="fr-FR" u="sng" dirty="0"/>
              <a:t>Modèle 2 : « Bagging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cas2 : « Bagging » </a:t>
            </a:r>
            <a:r>
              <a:rPr lang="fr-FR" u="sng" dirty="0" err="1"/>
              <a:t>methode</a:t>
            </a:r>
            <a:r>
              <a:rPr lang="fr-FR" u="sng" dirty="0"/>
              <a:t> </a:t>
            </a:r>
            <a:r>
              <a:rPr lang="fr-FR" u="sng" dirty="0" smtClean="0"/>
              <a:t> pour K=10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smtClean="0">
                <a:sym typeface="Wingdings" panose="05000000000000000000" pitchFamily="2" charset="2"/>
              </a:rPr>
              <a:t>prediction : 20%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Courbe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de Roc : </a:t>
            </a:r>
            <a:r>
              <a:rPr lang="en-US" dirty="0" smtClean="0">
                <a:sym typeface="Wingdings" panose="05000000000000000000" pitchFamily="2" charset="2"/>
              </a:rPr>
              <a:t>88.7%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77.78%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2.30904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fr-FR" u="sng" dirty="0"/>
              <a:t>Modèle 2 : « Bagging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cas3 : « Cross Validation » méthode pour K=5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22%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87.3%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71.11%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140.3757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836054"/>
            <a:ext cx="601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Modèle 2 : « Bagging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cas4 : « OOB» méthode 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20%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86.5%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73.33%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146.1148</a:t>
            </a:r>
            <a:endParaRPr lang="fr-FR" u="sng" dirty="0"/>
          </a:p>
          <a:p>
            <a:endParaRPr lang="en-US" dirty="0"/>
          </a:p>
          <a:p>
            <a:pPr algn="ctr"/>
            <a:r>
              <a:rPr lang="fr-FR" u="sng" dirty="0"/>
              <a:t>Modèle 2 : « Bagging 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cas5 : « </a:t>
            </a:r>
            <a:r>
              <a:rPr lang="fr-FR" u="sng" dirty="0" err="1"/>
              <a:t>bagcontrol</a:t>
            </a:r>
            <a:r>
              <a:rPr lang="fr-FR" u="sng" dirty="0"/>
              <a:t>» méthode 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20%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91%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76.67%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Temps </a:t>
            </a:r>
            <a:r>
              <a:rPr lang="fr-FR" dirty="0">
                <a:sym typeface="Wingdings" panose="05000000000000000000" pitchFamily="2" charset="2"/>
              </a:rPr>
              <a:t>d’</a:t>
            </a:r>
            <a:r>
              <a:rPr lang="fr-FR" dirty="0" err="1">
                <a:sym typeface="Wingdings" panose="05000000000000000000" pitchFamily="2" charset="2"/>
              </a:rPr>
              <a:t>execusion</a:t>
            </a:r>
            <a:r>
              <a:rPr lang="en-US" dirty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moyenne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167.7634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48500" y="5029200"/>
            <a:ext cx="3352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 : </a:t>
            </a:r>
          </a:p>
          <a:p>
            <a:pPr algn="ctr"/>
            <a:r>
              <a:rPr lang="fr-FR" dirty="0"/>
              <a:t>LE </a:t>
            </a:r>
            <a:r>
              <a:rPr lang="fr-FR" b="1" dirty="0" smtClean="0"/>
              <a:t>5Eme </a:t>
            </a:r>
            <a:r>
              <a:rPr lang="fr-FR" b="1" dirty="0"/>
              <a:t>CAS </a:t>
            </a:r>
            <a:r>
              <a:rPr lang="fr-FR" dirty="0"/>
              <a:t>DU MODELE </a:t>
            </a:r>
            <a:r>
              <a:rPr lang="fr-FR" dirty="0" smtClean="0"/>
              <a:t>2 </a:t>
            </a:r>
            <a:endParaRPr lang="fr-FR" dirty="0"/>
          </a:p>
          <a:p>
            <a:pPr algn="ctr"/>
            <a:r>
              <a:rPr lang="fr-FR" dirty="0"/>
              <a:t>EST LE MEILLEUR</a:t>
            </a:r>
          </a:p>
        </p:txBody>
      </p:sp>
    </p:spTree>
    <p:extLst>
      <p:ext uri="{BB962C8B-B14F-4D97-AF65-F5344CB8AC3E}">
        <p14:creationId xmlns:p14="http://schemas.microsoft.com/office/powerpoint/2010/main" val="321797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9028"/>
            <a:ext cx="9144000" cy="5527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4-3) Application du modèle 3: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30180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cas1 : « caret » </a:t>
            </a:r>
            <a:r>
              <a:rPr lang="fr-FR" u="sng" dirty="0" smtClean="0"/>
              <a:t>méthode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Erreur</a:t>
            </a:r>
            <a:r>
              <a:rPr lang="en-US" dirty="0" smtClean="0">
                <a:sym typeface="Wingdings" panose="05000000000000000000" pitchFamily="2" charset="2"/>
              </a:rPr>
              <a:t> de prediction : 20%   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Courbe</a:t>
            </a:r>
            <a:r>
              <a:rPr lang="en-US" dirty="0" smtClean="0">
                <a:sym typeface="Wingdings" panose="05000000000000000000" pitchFamily="2" charset="2"/>
              </a:rPr>
              <a:t> de Roc : 83%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Accuracy : 74.44%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algn="ctr"/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cas2 : </a:t>
            </a:r>
            <a:r>
              <a:rPr lang="fr-FR" u="sng" dirty="0" smtClean="0"/>
              <a:t>pour évaluer le </a:t>
            </a:r>
            <a:r>
              <a:rPr lang="fr-FR" u="sng" dirty="0" err="1" smtClean="0"/>
              <a:t>parametre</a:t>
            </a:r>
            <a:r>
              <a:rPr lang="fr-FR" u="sng" dirty="0" smtClean="0"/>
              <a:t>  « </a:t>
            </a:r>
            <a:r>
              <a:rPr lang="fr-FR" u="sng" dirty="0" err="1" smtClean="0"/>
              <a:t>ntree</a:t>
            </a:r>
            <a:r>
              <a:rPr lang="fr-FR" u="sng" dirty="0" smtClean="0"/>
              <a:t> »: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ntree</a:t>
            </a:r>
            <a:r>
              <a:rPr lang="en-US" dirty="0" smtClean="0">
                <a:sym typeface="Wingdings" panose="05000000000000000000" pitchFamily="2" charset="2"/>
              </a:rPr>
              <a:t>=50 (Min </a:t>
            </a:r>
            <a:r>
              <a:rPr lang="en-US" dirty="0" err="1" smtClean="0">
                <a:sym typeface="Wingdings" panose="05000000000000000000" pitchFamily="2" charset="2"/>
              </a:rPr>
              <a:t>oob</a:t>
            </a:r>
            <a:r>
              <a:rPr lang="en-US" dirty="0" smtClean="0">
                <a:sym typeface="Wingdings" panose="05000000000000000000" pitchFamily="2" charset="2"/>
              </a:rPr>
              <a:t> error)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ntree</a:t>
            </a:r>
            <a:r>
              <a:rPr lang="en-US" dirty="0" smtClean="0">
                <a:sym typeface="Wingdings" panose="05000000000000000000" pitchFamily="2" charset="2"/>
              </a:rPr>
              <a:t>=[150;300] ( </a:t>
            </a:r>
            <a:r>
              <a:rPr lang="en-US" dirty="0" err="1" smtClean="0">
                <a:sym typeface="Wingdings" panose="05000000000000000000" pitchFamily="2" charset="2"/>
              </a:rPr>
              <a:t>oob</a:t>
            </a:r>
            <a:r>
              <a:rPr lang="en-US" dirty="0" smtClean="0">
                <a:sym typeface="Wingdings" panose="05000000000000000000" pitchFamily="2" charset="2"/>
              </a:rPr>
              <a:t> error=</a:t>
            </a:r>
            <a:r>
              <a:rPr lang="en-US" dirty="0" err="1" smtClean="0">
                <a:sym typeface="Wingdings" panose="05000000000000000000" pitchFamily="2" charset="2"/>
              </a:rPr>
              <a:t>cte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ntree</a:t>
            </a:r>
            <a:r>
              <a:rPr lang="en-US" dirty="0" smtClean="0">
                <a:sym typeface="Wingdings" panose="05000000000000000000" pitchFamily="2" charset="2"/>
              </a:rPr>
              <a:t>=[300;500] (</a:t>
            </a:r>
            <a:r>
              <a:rPr lang="en-US" dirty="0" err="1" smtClean="0">
                <a:sym typeface="Wingdings" panose="05000000000000000000" pitchFamily="2" charset="2"/>
              </a:rPr>
              <a:t>oob</a:t>
            </a:r>
            <a:r>
              <a:rPr lang="en-US" dirty="0" smtClean="0">
                <a:sym typeface="Wingdings" panose="05000000000000000000" pitchFamily="2" charset="2"/>
              </a:rPr>
              <a:t> error=</a:t>
            </a:r>
            <a:r>
              <a:rPr lang="en-US" dirty="0" err="1" smtClean="0">
                <a:sym typeface="Wingdings" panose="05000000000000000000" pitchFamily="2" charset="2"/>
              </a:rPr>
              <a:t>cte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u="sng" dirty="0">
              <a:sym typeface="Wingdings" panose="05000000000000000000" pitchFamily="2" charset="2"/>
            </a:endParaRPr>
          </a:p>
          <a:p>
            <a:pPr algn="ctr"/>
            <a:r>
              <a:rPr lang="fr-FR" u="sng" dirty="0" smtClean="0"/>
              <a:t>Modèle </a:t>
            </a:r>
            <a:r>
              <a:rPr lang="fr-FR" u="sng" dirty="0"/>
              <a:t>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cas3 </a:t>
            </a:r>
            <a:r>
              <a:rPr lang="fr-FR" u="sng" dirty="0" smtClean="0"/>
              <a:t>: pour </a:t>
            </a:r>
            <a:r>
              <a:rPr lang="fr-FR" u="sng" dirty="0" err="1" smtClean="0"/>
              <a:t>evaluer</a:t>
            </a:r>
            <a:r>
              <a:rPr lang="fr-FR" u="sng" dirty="0" smtClean="0"/>
              <a:t> le </a:t>
            </a:r>
            <a:r>
              <a:rPr lang="fr-FR" u="sng" dirty="0" err="1" smtClean="0"/>
              <a:t>parametre</a:t>
            </a:r>
            <a:r>
              <a:rPr lang="fr-FR" u="sng" dirty="0" smtClean="0"/>
              <a:t>  « </a:t>
            </a:r>
            <a:r>
              <a:rPr lang="fr-FR" u="sng" dirty="0" err="1" smtClean="0"/>
              <a:t>mtry</a:t>
            </a:r>
            <a:r>
              <a:rPr lang="fr-FR" u="sng" dirty="0" smtClean="0"/>
              <a:t> »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mtry</a:t>
            </a:r>
            <a:r>
              <a:rPr lang="en-US" dirty="0" smtClean="0">
                <a:sym typeface="Wingdings" panose="05000000000000000000" pitchFamily="2" charset="2"/>
              </a:rPr>
              <a:t>=2 (Min </a:t>
            </a:r>
            <a:r>
              <a:rPr lang="en-US" dirty="0" err="1" smtClean="0">
                <a:sym typeface="Wingdings" panose="05000000000000000000" pitchFamily="2" charset="2"/>
              </a:rPr>
              <a:t>oob</a:t>
            </a:r>
            <a:r>
              <a:rPr lang="en-US" dirty="0" smtClean="0">
                <a:sym typeface="Wingdings" panose="05000000000000000000" pitchFamily="2" charset="2"/>
              </a:rPr>
              <a:t> error)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mtry</a:t>
            </a:r>
            <a:r>
              <a:rPr lang="en-US" dirty="0" smtClean="0">
                <a:sym typeface="Wingdings" panose="05000000000000000000" pitchFamily="2" charset="2"/>
              </a:rPr>
              <a:t>=5 ( double de </a:t>
            </a:r>
            <a:r>
              <a:rPr lang="en-US" dirty="0" err="1" smtClean="0">
                <a:sym typeface="Wingdings" panose="05000000000000000000" pitchFamily="2" charset="2"/>
              </a:rPr>
              <a:t>l’error</a:t>
            </a:r>
            <a:r>
              <a:rPr lang="en-US" dirty="0" smtClean="0">
                <a:sym typeface="Wingdings" panose="05000000000000000000" pitchFamily="2" charset="2"/>
              </a:rPr>
              <a:t> min)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Pour </a:t>
            </a:r>
            <a:r>
              <a:rPr lang="en-US" dirty="0" err="1" smtClean="0">
                <a:sym typeface="Wingdings" panose="05000000000000000000" pitchFamily="2" charset="2"/>
              </a:rPr>
              <a:t>mtry</a:t>
            </a:r>
            <a:r>
              <a:rPr lang="en-US" dirty="0" smtClean="0">
                <a:sym typeface="Wingdings" panose="05000000000000000000" pitchFamily="2" charset="2"/>
              </a:rPr>
              <a:t>=13 (Max </a:t>
            </a:r>
            <a:r>
              <a:rPr lang="en-US" dirty="0" err="1" smtClean="0">
                <a:sym typeface="Wingdings" panose="05000000000000000000" pitchFamily="2" charset="2"/>
              </a:rPr>
              <a:t>oob</a:t>
            </a:r>
            <a:r>
              <a:rPr lang="en-US" dirty="0" smtClean="0">
                <a:sym typeface="Wingdings" panose="05000000000000000000" pitchFamily="2" charset="2"/>
              </a:rPr>
              <a:t> error)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cas4 </a:t>
            </a:r>
            <a:r>
              <a:rPr lang="fr-FR" u="sng" dirty="0" smtClean="0"/>
              <a:t>-1 :</a:t>
            </a:r>
          </a:p>
          <a:p>
            <a:r>
              <a:rPr lang="fr-FR" u="sng" dirty="0" smtClean="0"/>
              <a:t>Pour </a:t>
            </a:r>
            <a:r>
              <a:rPr lang="fr-FR" u="sng" dirty="0" err="1" smtClean="0"/>
              <a:t>ntree</a:t>
            </a:r>
            <a:r>
              <a:rPr lang="fr-FR" u="sng" dirty="0" smtClean="0"/>
              <a:t>=50 &amp; </a:t>
            </a:r>
            <a:r>
              <a:rPr lang="fr-FR" u="sng" dirty="0" err="1" smtClean="0"/>
              <a:t>mtry</a:t>
            </a:r>
            <a:r>
              <a:rPr lang="fr-FR" u="sng" dirty="0" smtClean="0"/>
              <a:t>=2 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19%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92%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87.78%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530180"/>
            <a:ext cx="601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</a:t>
            </a:r>
            <a:r>
              <a:rPr lang="fr-FR" u="sng" dirty="0" smtClean="0"/>
              <a:t>cas5-1</a:t>
            </a:r>
            <a:r>
              <a:rPr lang="fr-FR" u="sng" dirty="0"/>
              <a:t> </a:t>
            </a:r>
            <a:r>
              <a:rPr lang="fr-FR" u="sng" dirty="0" smtClean="0"/>
              <a:t>:</a:t>
            </a:r>
          </a:p>
          <a:p>
            <a:pPr algn="ctr"/>
            <a:r>
              <a:rPr lang="fr-FR" u="sng" dirty="0" smtClean="0"/>
              <a:t>pour </a:t>
            </a:r>
            <a:r>
              <a:rPr lang="fr-FR" u="sng" dirty="0" err="1" smtClean="0"/>
              <a:t>ntree</a:t>
            </a:r>
            <a:r>
              <a:rPr lang="fr-FR" u="sng" dirty="0" smtClean="0"/>
              <a:t>=30 &amp; </a:t>
            </a:r>
            <a:r>
              <a:rPr lang="fr-FR" u="sng" dirty="0" err="1" smtClean="0"/>
              <a:t>mtry</a:t>
            </a:r>
            <a:r>
              <a:rPr lang="fr-FR" u="sng" dirty="0" smtClean="0"/>
              <a:t>=2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14%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93.1%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 </a:t>
            </a:r>
            <a:r>
              <a:rPr lang="en-US" dirty="0" smtClean="0">
                <a:sym typeface="Wingdings" panose="05000000000000000000" pitchFamily="2" charset="2"/>
              </a:rPr>
              <a:t>84.44%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algn="ctr"/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cas6 </a:t>
            </a:r>
            <a:r>
              <a:rPr lang="fr-FR" u="sng" dirty="0" smtClean="0"/>
              <a:t>-1:</a:t>
            </a:r>
          </a:p>
          <a:p>
            <a:pPr algn="ctr"/>
            <a:r>
              <a:rPr lang="fr-FR" u="sng" dirty="0" smtClean="0"/>
              <a:t>Pour </a:t>
            </a:r>
            <a:r>
              <a:rPr lang="fr-FR" u="sng" dirty="0" err="1" smtClean="0"/>
              <a:t>ntree</a:t>
            </a:r>
            <a:r>
              <a:rPr lang="fr-FR" u="sng" dirty="0" smtClean="0"/>
              <a:t>=200 &amp; </a:t>
            </a:r>
            <a:r>
              <a:rPr lang="fr-FR" u="sng" dirty="0" err="1" smtClean="0"/>
              <a:t>mtry</a:t>
            </a:r>
            <a:r>
              <a:rPr lang="fr-FR" u="sng" dirty="0" smtClean="0"/>
              <a:t>=5 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20%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91%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</a:t>
            </a:r>
            <a:r>
              <a:rPr lang="en-US" dirty="0" smtClean="0">
                <a:sym typeface="Wingdings" panose="05000000000000000000" pitchFamily="2" charset="2"/>
              </a:rPr>
              <a:t>:80%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fr-FR" u="sng" dirty="0"/>
              <a:t>Modèle 3 : « Random Forest» </a:t>
            </a:r>
            <a:r>
              <a:rPr lang="fr-FR" u="sng" dirty="0">
                <a:sym typeface="Wingdings" panose="05000000000000000000" pitchFamily="2" charset="2"/>
              </a:rPr>
              <a:t></a:t>
            </a:r>
            <a:r>
              <a:rPr lang="fr-FR" u="sng" dirty="0"/>
              <a:t> cas7 : </a:t>
            </a:r>
            <a:endParaRPr lang="fr-FR" u="sng" dirty="0" smtClean="0"/>
          </a:p>
          <a:p>
            <a:pPr algn="ctr"/>
            <a:r>
              <a:rPr lang="fr-FR" u="sng" dirty="0" smtClean="0"/>
              <a:t>Pour </a:t>
            </a:r>
            <a:r>
              <a:rPr lang="fr-FR" u="sng" dirty="0" err="1" smtClean="0"/>
              <a:t>ntree</a:t>
            </a:r>
            <a:r>
              <a:rPr lang="fr-FR" u="sng" dirty="0" smtClean="0"/>
              <a:t>=400 &amp; </a:t>
            </a:r>
            <a:r>
              <a:rPr lang="fr-FR" u="sng" dirty="0" err="1" smtClean="0"/>
              <a:t>mtry</a:t>
            </a:r>
            <a:r>
              <a:rPr lang="fr-FR" u="sng" dirty="0" smtClean="0"/>
              <a:t>=2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Erreur</a:t>
            </a:r>
            <a:r>
              <a:rPr lang="en-US" dirty="0">
                <a:sym typeface="Wingdings" panose="05000000000000000000" pitchFamily="2" charset="2"/>
              </a:rPr>
              <a:t> de prediction : </a:t>
            </a:r>
            <a:r>
              <a:rPr lang="en-US" dirty="0" smtClean="0">
                <a:sym typeface="Wingdings" panose="05000000000000000000" pitchFamily="2" charset="2"/>
              </a:rPr>
              <a:t>15%   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Courbe</a:t>
            </a:r>
            <a:r>
              <a:rPr lang="en-US" dirty="0">
                <a:sym typeface="Wingdings" panose="05000000000000000000" pitchFamily="2" charset="2"/>
              </a:rPr>
              <a:t> de Roc : </a:t>
            </a:r>
            <a:r>
              <a:rPr lang="en-US" dirty="0" smtClean="0">
                <a:sym typeface="Wingdings" panose="05000000000000000000" pitchFamily="2" charset="2"/>
              </a:rPr>
              <a:t>92.27%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Accuracy :</a:t>
            </a:r>
            <a:r>
              <a:rPr lang="en-US" dirty="0" smtClean="0">
                <a:sym typeface="Wingdings" panose="05000000000000000000" pitchFamily="2" charset="2"/>
              </a:rPr>
              <a:t>85%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0" y="5105400"/>
            <a:ext cx="3352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 : </a:t>
            </a:r>
          </a:p>
          <a:p>
            <a:pPr algn="ctr"/>
            <a:r>
              <a:rPr lang="fr-FR" dirty="0"/>
              <a:t>LE </a:t>
            </a:r>
            <a:r>
              <a:rPr lang="fr-FR" b="1" dirty="0" smtClean="0"/>
              <a:t>5Eme </a:t>
            </a:r>
            <a:r>
              <a:rPr lang="fr-FR" b="1" dirty="0"/>
              <a:t>CAS </a:t>
            </a:r>
            <a:r>
              <a:rPr lang="fr-FR" dirty="0"/>
              <a:t>DU MODELE 3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/>
              <a:t>EST LE MEILLEUR</a:t>
            </a:r>
          </a:p>
        </p:txBody>
      </p:sp>
    </p:spTree>
    <p:extLst>
      <p:ext uri="{BB962C8B-B14F-4D97-AF65-F5344CB8AC3E}">
        <p14:creationId xmlns:p14="http://schemas.microsoft.com/office/powerpoint/2010/main" val="191518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538"/>
            <a:ext cx="9144000" cy="5527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4-4) Application du modèle 4: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540558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ym typeface="Wingdings" panose="05000000000000000000" pitchFamily="2" charset="2"/>
              </a:rPr>
              <a:t>Modèle </a:t>
            </a:r>
            <a:r>
              <a:rPr lang="fr-FR" u="sng" dirty="0" smtClean="0">
                <a:sym typeface="Wingdings" panose="05000000000000000000" pitchFamily="2" charset="2"/>
              </a:rPr>
              <a:t>4 </a:t>
            </a:r>
            <a:r>
              <a:rPr lang="fr-FR" u="sng" dirty="0">
                <a:sym typeface="Wingdings" panose="05000000000000000000" pitchFamily="2" charset="2"/>
              </a:rPr>
              <a:t>: « </a:t>
            </a:r>
            <a:r>
              <a:rPr lang="fr-FR" u="sng" dirty="0" err="1" smtClean="0">
                <a:sym typeface="Wingdings" panose="05000000000000000000" pitchFamily="2" charset="2"/>
              </a:rPr>
              <a:t>Boosting</a:t>
            </a:r>
            <a:r>
              <a:rPr lang="fr-FR" u="sng" dirty="0" smtClean="0">
                <a:sym typeface="Wingdings" panose="05000000000000000000" pitchFamily="2" charset="2"/>
              </a:rPr>
              <a:t> »</a:t>
            </a:r>
          </a:p>
          <a:p>
            <a:pPr algn="ctr"/>
            <a:endParaRPr lang="fr-FR" u="sng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Erreur</a:t>
            </a:r>
            <a:r>
              <a:rPr lang="en-US" dirty="0" smtClean="0">
                <a:sym typeface="Wingdings" panose="05000000000000000000" pitchFamily="2" charset="2"/>
              </a:rPr>
              <a:t> de prediction : 17.78%   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Courbe</a:t>
            </a:r>
            <a:r>
              <a:rPr lang="en-US" dirty="0" smtClean="0">
                <a:sym typeface="Wingdings" panose="05000000000000000000" pitchFamily="2" charset="2"/>
              </a:rPr>
              <a:t> de Roc : 89.7%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212799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u="sng" dirty="0" smtClean="0">
                <a:solidFill>
                  <a:srgbClr val="92D050"/>
                </a:solidFill>
              </a:rPr>
              <a:t>5) CONCLUSION </a:t>
            </a:r>
            <a:endParaRPr lang="en-US" sz="3100" b="1" u="sng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2946216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modèles de bagging et de Random Forest sont les meilleurs modèles pour cette tâche de classification, avec des valeurs AUC élevées de 0,92 et 0,96, respectivement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97574"/>
            <a:ext cx="8077200" cy="3908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7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 smtClean="0">
                <a:solidFill>
                  <a:srgbClr val="92D050"/>
                </a:solidFill>
                <a:latin typeface="+mj-lt"/>
              </a:rPr>
              <a:t>1) Objective</a:t>
            </a:r>
          </a:p>
          <a:p>
            <a:pPr algn="ctr"/>
            <a:endParaRPr lang="en-US" sz="3200" b="1" u="sng" dirty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Appliquer </a:t>
            </a:r>
            <a:r>
              <a:rPr lang="fr-FR" sz="2000" dirty="0"/>
              <a:t>le modèle « Arbre de décision » sur la base de </a:t>
            </a:r>
            <a:r>
              <a:rPr lang="fr-FR" sz="2000" dirty="0" smtClean="0"/>
              <a:t>données.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Appliquer le modèle « Bagging » sur la base de </a:t>
            </a:r>
            <a:r>
              <a:rPr lang="fr-FR" sz="2000" dirty="0" smtClean="0"/>
              <a:t>données.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Appliquer le modèle « Foret Aléatoire » sur la base de </a:t>
            </a:r>
            <a:r>
              <a:rPr lang="fr-FR" sz="2000" dirty="0" smtClean="0"/>
              <a:t>données.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Comparer ces 4 modèles ensemblistes en utilisant la courbe de </a:t>
            </a:r>
            <a:r>
              <a:rPr lang="fr-FR" sz="2000" dirty="0" smtClean="0"/>
              <a:t>Roc.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Comparer ces 4 modèles ensemblistes par rapport au temps d’exécution </a:t>
            </a:r>
            <a:endParaRPr lang="en-US" sz="2000" dirty="0"/>
          </a:p>
          <a:p>
            <a:r>
              <a:rPr lang="fr-FR" sz="2000" dirty="0"/>
              <a:t> 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L'objectif principal est de prédire si une personne donnée souffre ou non d'une maladie cardiaque, à l'aide de plusieurs facteurs qui causent, par exemple, l'âge, le taux de cholestérol, le type de douleur thoracique,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404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2-1) </a:t>
            </a:r>
            <a:r>
              <a:rPr lang="en-US" b="1" u="sng" dirty="0"/>
              <a:t>Résumé </a:t>
            </a:r>
            <a:r>
              <a:rPr lang="en-US" b="1" u="sng" dirty="0" smtClean="0"/>
              <a:t>sur le 1er </a:t>
            </a:r>
            <a:r>
              <a:rPr lang="fr-FR" b="1" u="sng" dirty="0" smtClean="0"/>
              <a:t>modèle :</a:t>
            </a:r>
            <a:br>
              <a:rPr lang="fr-FR" b="1" u="sng" dirty="0" smtClean="0"/>
            </a:br>
            <a:r>
              <a:rPr lang="fr-FR" b="1" u="sng" dirty="0" smtClean="0"/>
              <a:t> « Arbre de décision »</a:t>
            </a:r>
            <a:r>
              <a:rPr lang="en-US" b="1" u="sng" dirty="0" smtClean="0"/>
              <a:t> </a:t>
            </a:r>
            <a:endParaRPr b="1" u="sng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43103"/>
              </p:ext>
            </p:extLst>
          </p:nvPr>
        </p:nvGraphicFramePr>
        <p:xfrm>
          <a:off x="609600" y="1600200"/>
          <a:ext cx="11125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2-2) </a:t>
            </a:r>
            <a:r>
              <a:rPr lang="en-US" b="1" u="sng" dirty="0"/>
              <a:t>Résumé </a:t>
            </a:r>
            <a:r>
              <a:rPr lang="en-US" b="1" u="sng" dirty="0" smtClean="0"/>
              <a:t>sur le 2eme </a:t>
            </a:r>
            <a:r>
              <a:rPr lang="fr-FR" b="1" u="sng" dirty="0" smtClean="0"/>
              <a:t>modèle :</a:t>
            </a:r>
            <a:br>
              <a:rPr lang="fr-FR" b="1" u="sng" dirty="0" smtClean="0"/>
            </a:br>
            <a:r>
              <a:rPr lang="fr-FR" b="1" u="sng" dirty="0" smtClean="0"/>
              <a:t> « Bagging »</a:t>
            </a:r>
            <a:r>
              <a:rPr lang="en-US" b="1" u="sng" dirty="0" smtClean="0"/>
              <a:t> </a:t>
            </a:r>
            <a:endParaRPr b="1" u="sng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218431"/>
              </p:ext>
            </p:extLst>
          </p:nvPr>
        </p:nvGraphicFramePr>
        <p:xfrm>
          <a:off x="609600" y="1600200"/>
          <a:ext cx="11125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25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2-3) </a:t>
            </a:r>
            <a:r>
              <a:rPr lang="en-US" b="1" u="sng" dirty="0"/>
              <a:t>Résumé </a:t>
            </a:r>
            <a:r>
              <a:rPr lang="en-US" b="1" u="sng" dirty="0" smtClean="0"/>
              <a:t>sur le 3eme </a:t>
            </a:r>
            <a:r>
              <a:rPr lang="fr-FR" b="1" u="sng" dirty="0" smtClean="0"/>
              <a:t>modèle :</a:t>
            </a:r>
            <a:br>
              <a:rPr lang="fr-FR" b="1" u="sng" dirty="0" smtClean="0"/>
            </a:br>
            <a:r>
              <a:rPr lang="fr-FR" b="1" u="sng" dirty="0" smtClean="0"/>
              <a:t> « Random Forest »</a:t>
            </a:r>
            <a:r>
              <a:rPr lang="en-US" b="1" u="sng" dirty="0" smtClean="0"/>
              <a:t> </a:t>
            </a:r>
            <a:endParaRPr b="1" u="sng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05488"/>
              </p:ext>
            </p:extLst>
          </p:nvPr>
        </p:nvGraphicFramePr>
        <p:xfrm>
          <a:off x="609600" y="1600200"/>
          <a:ext cx="11125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3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2-4) </a:t>
            </a:r>
            <a:r>
              <a:rPr lang="en-US" b="1" u="sng" dirty="0"/>
              <a:t>Résumé </a:t>
            </a:r>
            <a:r>
              <a:rPr lang="en-US" b="1" u="sng" dirty="0" smtClean="0"/>
              <a:t>sur le 3eme </a:t>
            </a:r>
            <a:r>
              <a:rPr lang="fr-FR" b="1" u="sng" dirty="0" smtClean="0"/>
              <a:t>modèle :</a:t>
            </a:r>
            <a:br>
              <a:rPr lang="fr-FR" b="1" u="sng" dirty="0" smtClean="0"/>
            </a:br>
            <a:r>
              <a:rPr lang="fr-FR" b="1" u="sng" dirty="0" smtClean="0"/>
              <a:t> « </a:t>
            </a:r>
            <a:r>
              <a:rPr lang="fr-FR" b="1" u="sng" dirty="0" err="1" smtClean="0"/>
              <a:t>Boosting</a:t>
            </a:r>
            <a:r>
              <a:rPr lang="fr-FR" b="1" u="sng" dirty="0" smtClean="0"/>
              <a:t> »</a:t>
            </a:r>
            <a:r>
              <a:rPr lang="en-US" b="1" u="sng" dirty="0" smtClean="0"/>
              <a:t> </a:t>
            </a:r>
            <a:endParaRPr b="1" u="sng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75275"/>
              </p:ext>
            </p:extLst>
          </p:nvPr>
        </p:nvGraphicFramePr>
        <p:xfrm>
          <a:off x="609600" y="1600200"/>
          <a:ext cx="11125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59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3) Déscription </a:t>
            </a:r>
            <a:r>
              <a:rPr lang="fr-FR" b="1" u="sng" dirty="0"/>
              <a:t>de la base de données</a:t>
            </a:r>
            <a:r>
              <a:rPr lang="fr-FR" u="sng" dirty="0"/>
              <a:t> 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90591"/>
              </p:ext>
            </p:extLst>
          </p:nvPr>
        </p:nvGraphicFramePr>
        <p:xfrm>
          <a:off x="609600" y="1600199"/>
          <a:ext cx="10668000" cy="464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8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11125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 </a:t>
            </a:r>
            <a:r>
              <a:rPr lang="fr-FR" sz="2000" dirty="0" smtClean="0"/>
              <a:t>1. </a:t>
            </a:r>
            <a:r>
              <a:rPr lang="fr-FR" sz="2000" b="1" dirty="0" smtClean="0"/>
              <a:t>Age</a:t>
            </a:r>
            <a:r>
              <a:rPr lang="fr-FR" sz="2000" dirty="0" smtClean="0"/>
              <a:t> : âge de l'individu en années</a:t>
            </a:r>
          </a:p>
          <a:p>
            <a:r>
              <a:rPr lang="fr-FR" sz="2000" dirty="0" smtClean="0"/>
              <a:t>2. </a:t>
            </a:r>
            <a:r>
              <a:rPr lang="fr-FR" sz="2000" b="1" dirty="0" err="1" smtClean="0"/>
              <a:t>Sex</a:t>
            </a:r>
            <a:r>
              <a:rPr lang="fr-FR" sz="2000" dirty="0" smtClean="0"/>
              <a:t> : Sexe de l'individu (1 = homme ; 0 = femme) </a:t>
            </a:r>
            <a:endParaRPr lang="en-US" sz="2000" dirty="0" smtClean="0"/>
          </a:p>
          <a:p>
            <a:r>
              <a:rPr lang="fr-FR" sz="2000" dirty="0" smtClean="0"/>
              <a:t>3. </a:t>
            </a:r>
            <a:r>
              <a:rPr lang="fr-FR" sz="2000" b="1" dirty="0" smtClean="0"/>
              <a:t>Cp</a:t>
            </a:r>
            <a:r>
              <a:rPr lang="fr-FR" sz="2000" dirty="0" smtClean="0"/>
              <a:t> : Type de douleur thoracique (1 = angine typique ; 2 = angine atypique ; 3 = douleur non angineuse ; 4 = asymptomatique) </a:t>
            </a:r>
          </a:p>
          <a:p>
            <a:r>
              <a:rPr lang="fr-FR" sz="2000" dirty="0" smtClean="0"/>
              <a:t>4. </a:t>
            </a:r>
            <a:r>
              <a:rPr lang="fr-FR" sz="2000" b="1" dirty="0" smtClean="0"/>
              <a:t>Trestbps</a:t>
            </a:r>
            <a:r>
              <a:rPr lang="fr-FR" sz="2000" dirty="0" smtClean="0"/>
              <a:t> : Tension artérielle au repos (en mm Hg à l'admission à l'hôpital) </a:t>
            </a:r>
            <a:endParaRPr lang="en-US" sz="2000" dirty="0" smtClean="0"/>
          </a:p>
          <a:p>
            <a:r>
              <a:rPr lang="fr-FR" sz="2000" dirty="0"/>
              <a:t>5. </a:t>
            </a:r>
            <a:r>
              <a:rPr lang="fr-FR" sz="2000" b="1" dirty="0"/>
              <a:t>chol</a:t>
            </a:r>
            <a:r>
              <a:rPr lang="fr-FR" sz="2000" dirty="0"/>
              <a:t> - Cholestérol sérique en mg/dl </a:t>
            </a:r>
            <a:endParaRPr lang="en-US" sz="2000" dirty="0"/>
          </a:p>
          <a:p>
            <a:r>
              <a:rPr lang="fr-FR" sz="2000" dirty="0"/>
              <a:t>6. </a:t>
            </a:r>
            <a:r>
              <a:rPr lang="fr-FR" sz="2000" b="1" dirty="0" err="1"/>
              <a:t>fbs</a:t>
            </a:r>
            <a:r>
              <a:rPr lang="fr-FR" sz="2000" b="1" dirty="0"/>
              <a:t> </a:t>
            </a:r>
            <a:r>
              <a:rPr lang="fr-FR" sz="2000" dirty="0"/>
              <a:t>- Glycémie à jeun &gt; 120 mg/dl (1 = vrai ; 0 = faux)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fr-FR" sz="2000" dirty="0"/>
              <a:t>7. </a:t>
            </a:r>
            <a:r>
              <a:rPr lang="fr-FR" sz="2000" b="1" dirty="0" err="1"/>
              <a:t>Restecg</a:t>
            </a:r>
            <a:r>
              <a:rPr lang="fr-FR" sz="2000" dirty="0"/>
              <a:t> - Résultats électrocardiographiques au repos (0 = normal ; 1 = ayant ST-T ; 2 = hypertrophie</a:t>
            </a:r>
            <a:r>
              <a:rPr lang="fr-FR" sz="2000" dirty="0" smtClean="0"/>
              <a:t>)</a:t>
            </a:r>
          </a:p>
          <a:p>
            <a:r>
              <a:rPr lang="fr-FR" sz="2000" dirty="0"/>
              <a:t>8. </a:t>
            </a:r>
            <a:r>
              <a:rPr lang="fr-FR" sz="2000" dirty="0" err="1"/>
              <a:t>T</a:t>
            </a:r>
            <a:r>
              <a:rPr lang="fr-FR" sz="2000" b="1" dirty="0" err="1"/>
              <a:t>halach</a:t>
            </a:r>
            <a:r>
              <a:rPr lang="fr-FR" sz="2000" dirty="0"/>
              <a:t> - Fréquence cardiaque maximale atteinte </a:t>
            </a:r>
            <a:endParaRPr lang="en-US" sz="2000" dirty="0"/>
          </a:p>
          <a:p>
            <a:r>
              <a:rPr lang="fr-FR" sz="2000" dirty="0"/>
              <a:t>9. </a:t>
            </a:r>
            <a:r>
              <a:rPr lang="fr-FR" sz="2000" b="1" dirty="0" err="1"/>
              <a:t>Exang</a:t>
            </a:r>
            <a:r>
              <a:rPr lang="fr-FR" sz="2000" dirty="0"/>
              <a:t> – Angine de poitrine induite par l'effort (1 = oui ; 0 = non) </a:t>
            </a:r>
            <a:endParaRPr lang="en-US" sz="2000" dirty="0"/>
          </a:p>
          <a:p>
            <a:r>
              <a:rPr lang="fr-FR" sz="2000" dirty="0"/>
              <a:t>10.</a:t>
            </a:r>
            <a:r>
              <a:rPr lang="fr-FR" sz="2000" b="1" dirty="0"/>
              <a:t> </a:t>
            </a:r>
            <a:r>
              <a:rPr lang="fr-FR" sz="2000" b="1" dirty="0" err="1"/>
              <a:t>Oldpeak</a:t>
            </a:r>
            <a:r>
              <a:rPr lang="fr-FR" sz="2000" dirty="0"/>
              <a:t> - Dépression ST induite par l'exercice par rapport au repos </a:t>
            </a:r>
            <a:endParaRPr lang="en-US" sz="2000" dirty="0"/>
          </a:p>
          <a:p>
            <a:r>
              <a:rPr lang="fr-FR" sz="2000" dirty="0"/>
              <a:t>11. </a:t>
            </a:r>
            <a:r>
              <a:rPr lang="fr-FR" sz="2000" b="1" dirty="0"/>
              <a:t>Slope</a:t>
            </a:r>
            <a:r>
              <a:rPr lang="fr-FR" sz="2000" dirty="0"/>
              <a:t> - La pente du segment ST d'exercice maximal (1 = montant ; 2 = plat ; 3 = descendant) </a:t>
            </a:r>
            <a:endParaRPr lang="en-US" sz="2000" dirty="0"/>
          </a:p>
          <a:p>
            <a:r>
              <a:rPr lang="fr-FR" sz="2000" dirty="0"/>
              <a:t>12. </a:t>
            </a:r>
            <a:r>
              <a:rPr lang="fr-FR" sz="2000" b="1" dirty="0"/>
              <a:t>Ca</a:t>
            </a:r>
            <a:r>
              <a:rPr lang="fr-FR" sz="2000" dirty="0"/>
              <a:t>- Nombre de vaisseaux principaux (0-4) colorés par fluoroscopie </a:t>
            </a:r>
            <a:endParaRPr lang="en-US" sz="2000" dirty="0"/>
          </a:p>
          <a:p>
            <a:r>
              <a:rPr lang="en-US" sz="2000" dirty="0" smtClean="0"/>
              <a:t>13. </a:t>
            </a:r>
            <a:r>
              <a:rPr lang="fr-FR" sz="2000" b="1" dirty="0" smtClean="0"/>
              <a:t>Thal</a:t>
            </a:r>
            <a:r>
              <a:rPr lang="fr-FR" sz="2000" dirty="0" smtClean="0"/>
              <a:t> </a:t>
            </a:r>
            <a:r>
              <a:rPr lang="fr-FR" sz="2000" dirty="0"/>
              <a:t>-thalassémie est une maladie héréditaire du sang  1 = normale ; 2 = défaut corrigé ; 3 = défaut réversible </a:t>
            </a:r>
            <a:r>
              <a:rPr lang="fr-FR" sz="2000" dirty="0" smtClean="0"/>
              <a:t>.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14. </a:t>
            </a:r>
            <a:r>
              <a:rPr lang="fr-FR" sz="2000" b="1" dirty="0" smtClean="0"/>
              <a:t>Target</a:t>
            </a:r>
            <a:r>
              <a:rPr lang="fr-FR" sz="2000" dirty="0" smtClean="0"/>
              <a:t> </a:t>
            </a:r>
            <a:r>
              <a:rPr lang="fr-FR" sz="2000" dirty="0"/>
              <a:t>- l'attribut prédit - diagnostic de maladie cardiaque  1=maladie , 0= pas de maladie</a:t>
            </a:r>
            <a:endParaRPr lang="en-US" sz="20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5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189</TotalTime>
  <Words>643</Words>
  <Application>Microsoft Office PowerPoint</Application>
  <PresentationFormat>Widescreen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Candara</vt:lpstr>
      <vt:lpstr>Consolas</vt:lpstr>
      <vt:lpstr>Wingdings</vt:lpstr>
      <vt:lpstr>Tech Computer 16x9</vt:lpstr>
      <vt:lpstr>DEVOIR STA-211: “modèles ensemblistes”</vt:lpstr>
      <vt:lpstr>TITRE ET CONTENUE</vt:lpstr>
      <vt:lpstr>PowerPoint Presentation</vt:lpstr>
      <vt:lpstr>2-1) Résumé sur le 1er modèle :  « Arbre de décision » </vt:lpstr>
      <vt:lpstr>2-2) Résumé sur le 2eme modèle :  « Bagging » </vt:lpstr>
      <vt:lpstr>2-3) Résumé sur le 3eme modèle :  « Random Forest » </vt:lpstr>
      <vt:lpstr>2-4) Résumé sur le 3eme modèle :  « Boosting » </vt:lpstr>
      <vt:lpstr>3) Déscription de la base de données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4-1) Application du modèle 1:</vt:lpstr>
      <vt:lpstr>4-2) Application du modèle 2:</vt:lpstr>
      <vt:lpstr>4-3) Application du modèle 3:</vt:lpstr>
      <vt:lpstr>4-4) Application du modèle 4: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STA-211: “modèles ensemblistes”</dc:title>
  <dc:creator>Microsoft account</dc:creator>
  <cp:lastModifiedBy>Microsoft account</cp:lastModifiedBy>
  <cp:revision>21</cp:revision>
  <dcterms:created xsi:type="dcterms:W3CDTF">2023-03-19T14:33:09Z</dcterms:created>
  <dcterms:modified xsi:type="dcterms:W3CDTF">2023-04-10T12:02:01Z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