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87" r:id="rId45"/>
    <p:sldId id="29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o BouSerhal" initials="EB" lastIdx="1" clrIdx="0">
    <p:extLst>
      <p:ext uri="{19B8F6BF-5375-455C-9EA6-DF929625EA0E}">
        <p15:presenceInfo xmlns:p15="http://schemas.microsoft.com/office/powerpoint/2012/main" userId="S-1-5-21-1737006108-1513811543-4085443624-437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2986" autoAdjust="0"/>
  </p:normalViewPr>
  <p:slideViewPr>
    <p:cSldViewPr snapToGrid="0">
      <p:cViewPr varScale="1">
        <p:scale>
          <a:sx n="52" d="100"/>
          <a:sy n="5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D3E-689E-454F-B025-B7C55C3F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14DF-9C7B-45F3-90C0-37907FEDE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8D4AB-BD55-4591-AFB2-C569AD70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356E-501D-4AA3-BD26-C62D2887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1EC6-A5CB-400C-B56D-6AE951CE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7207-72D2-4F80-8AD2-0A9BF2A1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2BC39-1404-41F9-84F9-E0A2CDF7A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735D-89D8-493E-944C-2427D343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1AAE4-193A-41BE-8374-D23FFDC3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7722-07C7-4168-A775-7071B4DB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CE1F3-9A44-4B5E-A937-3B347B2DB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F64DF-3CA3-44FD-8EFD-54CF233E7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7939-07AB-4944-BCDF-3CED3A1B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4A69-16CB-49D5-8F54-72DA5F48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912BC-C189-46B6-9C3B-B855BB8B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B991-675E-4569-86BC-BE5333FA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7A94-FD45-41A7-A3FC-AEFA36F4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97680-B9B5-4037-A9A7-2B81EB25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99EE-139E-4ADA-BF9F-8D7EFCBB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3943-6583-400D-B72C-DAF407CA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95F7-7117-4308-A55E-6302C0EB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CA8E8-9571-4FBF-B727-BF94613C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5206F-678A-4589-8371-21CB8D68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FF4F-19A1-43C6-AB41-14586E02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6BEA-C124-402C-9F7A-CE504FEA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2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AA66-0464-4A4A-9686-95BB76A0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575F-836E-44CF-A46A-09106436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FCD6D-1D07-4752-828E-322789A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8BE1E-644D-4CE7-8D34-D8E89E83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94E73-4BE0-4871-B2BD-FDC9F693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43AAF-68DE-46DE-B41E-22ED336E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6241-1490-4EF4-96EC-7954F721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AABB1-8B4B-4905-9A06-129F0F38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34E18-7FB3-4752-A55A-9AD98AE2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F89AF-7E2D-45C2-82E5-5D5035E31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6DC0D-5462-432D-BFFF-1D18AAB9C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510D0-18B1-4600-B14C-FB4C10F2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2317A-9180-4BB5-885A-86EF8F6F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EABF-E941-4998-9DAB-CBCB658F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115-AFF2-447C-9896-7E45BF16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13E6A-B0E5-43EA-8415-86F9DB36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E1FC2-A18C-47D2-8CDD-B4E6E15C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AD4B2-60F0-453B-9B17-6D9D2EB8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B0E77-B388-45E2-859D-3C9EEA78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4ABC5-6277-4006-BF65-FF901DE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A889D-7FC2-44A8-86E9-0B651A7B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FD1C-8A6D-413D-9927-87412BD2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94A5-1328-4571-926D-5A83792C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D04F9-D7E4-46C1-A64B-ED9BB41B7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A518-1172-41C5-A6C9-8B3A6A52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D151-1EE3-4207-BFD8-88477608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62EB2-58B6-4F21-9DE9-866062FA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C48-740D-409A-8BFF-0F6993E3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2AF9C-961F-4306-9381-26B65A888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1A8C-C9BC-406C-9076-1216CBFA6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DEC08-E50A-4D3F-85B4-963BF5C6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989C-27D1-4563-A9AA-CBFF0DCF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E9513-5F13-42E6-A127-8E862F31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687B7-5C6A-4DFC-B8C1-78570C53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62D8-9AD6-4F01-8221-160205F2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D610-B479-4441-BE2D-53CCE0690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70CD-0432-450F-854B-69FAFFFFC2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2230-8450-44EF-8173-BC4B4A41D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15D9-A5D8-46C8-BD53-D4C9B39C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1EFA-575C-459C-B80F-81FAE96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5DA0-39B9-4538-8594-15DE2B049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Devoir 1- STA211- </a:t>
            </a:r>
            <a:br>
              <a:rPr lang="en-US" b="1" dirty="0"/>
            </a:br>
            <a:r>
              <a:rPr lang="en-US" b="1" dirty="0" err="1"/>
              <a:t>Prétraitement</a:t>
            </a:r>
            <a:r>
              <a:rPr lang="en-US" b="1" dirty="0"/>
              <a:t> des </a:t>
            </a:r>
            <a:r>
              <a:rPr lang="en-US" b="1" dirty="0" err="1"/>
              <a:t>données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585CE-8713-49AD-829F-DD2C05A86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b="1" dirty="0"/>
              <a:t>NOM </a:t>
            </a:r>
            <a:r>
              <a:rPr lang="fr-FR" dirty="0"/>
              <a:t>: Elio</a:t>
            </a:r>
            <a:endParaRPr lang="en-US" dirty="0"/>
          </a:p>
          <a:p>
            <a:pPr lvl="0"/>
            <a:r>
              <a:rPr lang="fr-FR" b="1" dirty="0"/>
              <a:t>PRENOM </a:t>
            </a:r>
            <a:r>
              <a:rPr lang="fr-FR" dirty="0"/>
              <a:t>: Bou </a:t>
            </a:r>
            <a:r>
              <a:rPr lang="fr-FR" dirty="0" err="1"/>
              <a:t>Serhal</a:t>
            </a:r>
            <a:endParaRPr lang="en-US" dirty="0"/>
          </a:p>
          <a:p>
            <a:pPr lvl="0"/>
            <a:r>
              <a:rPr lang="fr-FR" b="1" dirty="0"/>
              <a:t>DATE</a:t>
            </a:r>
            <a:r>
              <a:rPr lang="fr-FR" dirty="0"/>
              <a:t> : 10 / 1 / 2023</a:t>
            </a:r>
            <a:endParaRPr lang="en-US" dirty="0"/>
          </a:p>
          <a:p>
            <a:r>
              <a:rPr lang="fr-FR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DE59D-916A-4583-A316-7B733BD44469}"/>
              </a:ext>
            </a:extLst>
          </p:cNvPr>
          <p:cNvSpPr txBox="1"/>
          <p:nvPr/>
        </p:nvSpPr>
        <p:spPr>
          <a:xfrm>
            <a:off x="2389761" y="0"/>
            <a:ext cx="741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POURCENTAGES DES VALEURS MANQUANTES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64FDD-D52F-4565-A044-045AC572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28" y="523220"/>
            <a:ext cx="10953343" cy="3027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8F9AE-CE38-468C-A16D-52FCC8E3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8" y="3830624"/>
            <a:ext cx="11572671" cy="30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5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95B71-A11E-4786-8258-B0F105D2106A}"/>
              </a:ext>
            </a:extLst>
          </p:cNvPr>
          <p:cNvSpPr txBox="1"/>
          <p:nvPr/>
        </p:nvSpPr>
        <p:spPr>
          <a:xfrm>
            <a:off x="2276272" y="0"/>
            <a:ext cx="72762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PATTERN DES VALEURS MANQUANTES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96830-EA8F-44A9-9E3C-EA588CA5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9" y="338554"/>
            <a:ext cx="11534775" cy="65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3D1D3-E050-4914-96FE-705EA4F6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0" y="0"/>
            <a:ext cx="119390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2A2612-2B59-4736-8658-4499FB3A7641}"/>
              </a:ext>
            </a:extLst>
          </p:cNvPr>
          <p:cNvSpPr txBox="1"/>
          <p:nvPr/>
        </p:nvSpPr>
        <p:spPr>
          <a:xfrm>
            <a:off x="-855677" y="1711355"/>
            <a:ext cx="83463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/>
              <a:t>Eliminant les NA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 err="1"/>
              <a:t>Recodant</a:t>
            </a:r>
            <a:r>
              <a:rPr lang="en-US" sz="4400" b="1" dirty="0"/>
              <a:t> </a:t>
            </a:r>
            <a:r>
              <a:rPr lang="en-US" sz="4400" b="1" dirty="0" err="1"/>
              <a:t>quelques</a:t>
            </a:r>
            <a:endParaRPr lang="en-US" sz="4400" b="1" dirty="0"/>
          </a:p>
          <a:p>
            <a:pPr algn="ctr"/>
            <a:r>
              <a:rPr lang="en-US" sz="4400" b="1" dirty="0"/>
              <a:t> Variables a fin </a:t>
            </a:r>
            <a:r>
              <a:rPr lang="en-US" sz="4400" b="1" dirty="0" err="1"/>
              <a:t>d’obtenir</a:t>
            </a:r>
            <a:r>
              <a:rPr lang="en-US" sz="4400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44317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73186D-60B2-4C4A-8E19-8F32ED94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645A84-C824-4138-B5A6-A1A004FE670E}"/>
              </a:ext>
            </a:extLst>
          </p:cNvPr>
          <p:cNvSpPr txBox="1"/>
          <p:nvPr/>
        </p:nvSpPr>
        <p:spPr>
          <a:xfrm rot="690134">
            <a:off x="1042012" y="2459504"/>
            <a:ext cx="110678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QUELLES SONT LES VARIABLES INUTILES ?</a:t>
            </a:r>
          </a:p>
        </p:txBody>
      </p:sp>
    </p:spTree>
    <p:extLst>
      <p:ext uri="{BB962C8B-B14F-4D97-AF65-F5344CB8AC3E}">
        <p14:creationId xmlns:p14="http://schemas.microsoft.com/office/powerpoint/2010/main" val="388956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88287-D909-44B4-ADAB-4DD9F5D6BE3B}"/>
              </a:ext>
            </a:extLst>
          </p:cNvPr>
          <p:cNvSpPr txBox="1"/>
          <p:nvPr/>
        </p:nvSpPr>
        <p:spPr>
          <a:xfrm>
            <a:off x="778212" y="0"/>
            <a:ext cx="1036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L’ANALYSE FACTORILLE DES DONNEES MIXTES  (AFDM) </a:t>
            </a:r>
          </a:p>
          <a:p>
            <a:pPr algn="ctr"/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CF3D4-ACE0-4A8D-8339-566866E5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03" y="323165"/>
            <a:ext cx="6848271" cy="1999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53F0F9-0307-4476-B8C1-B5141DE0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7" y="2571066"/>
            <a:ext cx="7543088" cy="1715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25739-FDF5-4F58-A1E9-4AFB46660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417" y="4361790"/>
            <a:ext cx="7476921" cy="22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A8B69-809B-4457-90AA-24ED09FCCFB3}"/>
              </a:ext>
            </a:extLst>
          </p:cNvPr>
          <p:cNvSpPr txBox="1"/>
          <p:nvPr/>
        </p:nvSpPr>
        <p:spPr>
          <a:xfrm>
            <a:off x="2171700" y="0"/>
            <a:ext cx="724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Extraction des valeurs propres / variances des composantes principales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B12E3-34E7-4CF8-B8A7-176CDBF5EF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707886"/>
            <a:ext cx="11185072" cy="5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E8C21-F42E-4B62-9641-7BC8296ED754}"/>
              </a:ext>
            </a:extLst>
          </p:cNvPr>
          <p:cNvSpPr txBox="1"/>
          <p:nvPr/>
        </p:nvSpPr>
        <p:spPr>
          <a:xfrm>
            <a:off x="2498270" y="0"/>
            <a:ext cx="607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Extraire les résultats pour les variables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AEBA3-FC88-4D49-9119-BC57558277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8" y="722922"/>
            <a:ext cx="11740243" cy="57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05B7F-9E0A-4712-BC47-2E10C2E7FCB5}"/>
              </a:ext>
            </a:extLst>
          </p:cNvPr>
          <p:cNvSpPr txBox="1"/>
          <p:nvPr/>
        </p:nvSpPr>
        <p:spPr>
          <a:xfrm>
            <a:off x="1621972" y="24493"/>
            <a:ext cx="862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Coordonnes</a:t>
            </a:r>
            <a:r>
              <a:rPr lang="en-US" sz="2000" b="1" dirty="0"/>
              <a:t> / </a:t>
            </a:r>
            <a:r>
              <a:rPr lang="en-US" sz="2000" b="1" dirty="0" err="1"/>
              <a:t>Qualite</a:t>
            </a:r>
            <a:r>
              <a:rPr lang="en-US" sz="2000" b="1" dirty="0"/>
              <a:t> de representation / Contribution aux dimensions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8D3DF-CC42-4909-8D67-CAB6E0FA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6" y="555171"/>
            <a:ext cx="11674927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4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35DCDE-4FDC-473C-99E8-B853D65F0C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3" y="979714"/>
            <a:ext cx="10678886" cy="55680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974E0-DA8E-48E6-881A-E7A2303291E7}"/>
              </a:ext>
            </a:extLst>
          </p:cNvPr>
          <p:cNvSpPr txBox="1"/>
          <p:nvPr/>
        </p:nvSpPr>
        <p:spPr>
          <a:xfrm>
            <a:off x="1907722" y="212272"/>
            <a:ext cx="844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Comparaisant</a:t>
            </a:r>
            <a:r>
              <a:rPr lang="en-US" sz="2800" b="1" dirty="0"/>
              <a:t> de la Contribution sur  les different axes</a:t>
            </a:r>
          </a:p>
        </p:txBody>
      </p:sp>
    </p:spTree>
    <p:extLst>
      <p:ext uri="{BB962C8B-B14F-4D97-AF65-F5344CB8AC3E}">
        <p14:creationId xmlns:p14="http://schemas.microsoft.com/office/powerpoint/2010/main" val="37533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36DC38-660B-4A17-80C4-95B6C13A65D9}"/>
              </a:ext>
            </a:extLst>
          </p:cNvPr>
          <p:cNvSpPr/>
          <p:nvPr/>
        </p:nvSpPr>
        <p:spPr>
          <a:xfrm>
            <a:off x="2483796" y="3167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Importer la base des données "</a:t>
            </a:r>
            <a:r>
              <a:rPr lang="fr-FR" dirty="0" err="1"/>
              <a:t>adult</a:t>
            </a:r>
            <a:r>
              <a:rPr lang="fr-FR" dirty="0"/>
              <a:t>" </a:t>
            </a:r>
          </a:p>
          <a:p>
            <a:pPr marL="342900" indent="-342900">
              <a:buAutoNum type="arabicPeriod" startAt="2"/>
            </a:pPr>
            <a:r>
              <a:rPr lang="fr-FR" dirty="0"/>
              <a:t>Extraite par Barry Becker en 1994 effectuée en 1994. </a:t>
            </a:r>
          </a:p>
          <a:p>
            <a:pPr marL="342900" indent="-342900">
              <a:buAutoNum type="arabicPeriod" startAt="2"/>
            </a:pPr>
            <a:r>
              <a:rPr lang="fr-FR" dirty="0"/>
              <a:t>https://archive.ics.uci.edu/ml/machine-learning-databases/adult/adult.data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184B8-2E96-4650-9B02-686A9C69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94" y="1517116"/>
            <a:ext cx="11528811" cy="48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552A6-B1FD-46E5-B390-3117023808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8" y="292117"/>
            <a:ext cx="11544301" cy="59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31CE5-1410-4DF4-AE1B-B2D092FC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266258"/>
            <a:ext cx="10613571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CE66E-8F6E-4A6B-9AD8-FFD31E2F9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6" y="266258"/>
            <a:ext cx="10874829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E16ED3-0A65-4251-9DAC-0DBE173218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" y="359229"/>
            <a:ext cx="5127172" cy="2927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5BDC9C-8754-449C-BBCE-666BBDA849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359227"/>
            <a:ext cx="5989864" cy="2927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53DC2-6607-4081-B035-3336D9295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" y="3298372"/>
            <a:ext cx="5562601" cy="2927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73789-AE8A-4C32-87D8-D13D6B867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8372"/>
            <a:ext cx="50618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2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AC6D9D-304E-49B0-BF5E-A66F41B42053}"/>
              </a:ext>
            </a:extLst>
          </p:cNvPr>
          <p:cNvSpPr/>
          <p:nvPr/>
        </p:nvSpPr>
        <p:spPr>
          <a:xfrm>
            <a:off x="3347357" y="383781"/>
            <a:ext cx="3951515" cy="1338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825E3-87B9-4541-8FC7-902C4AC01215}"/>
              </a:ext>
            </a:extLst>
          </p:cNvPr>
          <p:cNvSpPr txBox="1"/>
          <p:nvPr/>
        </p:nvSpPr>
        <p:spPr>
          <a:xfrm>
            <a:off x="3820885" y="734432"/>
            <a:ext cx="284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BASE DE DONEE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31049-3739-4ABE-A32F-8B3185255C31}"/>
              </a:ext>
            </a:extLst>
          </p:cNvPr>
          <p:cNvSpPr/>
          <p:nvPr/>
        </p:nvSpPr>
        <p:spPr>
          <a:xfrm>
            <a:off x="702127" y="2488405"/>
            <a:ext cx="3951515" cy="1338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DDF1A-A87A-4EE6-97B9-D4C0B94D5588}"/>
              </a:ext>
            </a:extLst>
          </p:cNvPr>
          <p:cNvSpPr/>
          <p:nvPr/>
        </p:nvSpPr>
        <p:spPr>
          <a:xfrm>
            <a:off x="6340926" y="2403823"/>
            <a:ext cx="4256315" cy="1338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60F17-2765-4B0F-A957-17AE5A1AA2E0}"/>
              </a:ext>
            </a:extLst>
          </p:cNvPr>
          <p:cNvSpPr txBox="1"/>
          <p:nvPr/>
        </p:nvSpPr>
        <p:spPr>
          <a:xfrm>
            <a:off x="979713" y="2596242"/>
            <a:ext cx="3102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Variables </a:t>
            </a:r>
            <a:r>
              <a:rPr lang="en-US" sz="2800" b="1" dirty="0" err="1"/>
              <a:t>Quantitatives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D7B24-8614-4838-A495-08EAE8A78996}"/>
              </a:ext>
            </a:extLst>
          </p:cNvPr>
          <p:cNvSpPr txBox="1"/>
          <p:nvPr/>
        </p:nvSpPr>
        <p:spPr>
          <a:xfrm>
            <a:off x="6917870" y="2596242"/>
            <a:ext cx="31024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Variables </a:t>
            </a:r>
            <a:r>
              <a:rPr lang="en-US" sz="2800" b="1" dirty="0" err="1"/>
              <a:t>Qualitatives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10E48EA-C5F0-4D34-8B22-550078216E99}"/>
              </a:ext>
            </a:extLst>
          </p:cNvPr>
          <p:cNvSpPr/>
          <p:nvPr/>
        </p:nvSpPr>
        <p:spPr>
          <a:xfrm>
            <a:off x="3004457" y="1438204"/>
            <a:ext cx="816428" cy="9541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5EF153-5124-4927-A893-07918E9B8129}"/>
              </a:ext>
            </a:extLst>
          </p:cNvPr>
          <p:cNvSpPr/>
          <p:nvPr/>
        </p:nvSpPr>
        <p:spPr>
          <a:xfrm>
            <a:off x="6825344" y="1457350"/>
            <a:ext cx="816428" cy="9541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ACFB9-CE87-4F8E-BFF6-0C81ABFB2277}"/>
              </a:ext>
            </a:extLst>
          </p:cNvPr>
          <p:cNvSpPr txBox="1"/>
          <p:nvPr/>
        </p:nvSpPr>
        <p:spPr>
          <a:xfrm>
            <a:off x="908957" y="4800485"/>
            <a:ext cx="882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« Qualité de représentation » et «Contribution » des variables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5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50D36F-5290-4848-91C8-267E52A7FF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85"/>
            <a:ext cx="12192000" cy="67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6F01AF-0FE0-4271-9A97-2D5291647A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3B37C-5458-4918-A1D0-0BE928E722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3DE7A7-9F11-467B-BFA2-403ED8CBC6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AC0981-9512-4432-86B6-A19195384E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85"/>
            <a:ext cx="5649686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4CDA7B-B245-4D63-805F-35FAF8C0C9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649686" cy="3086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0856E9-AA6F-4E3E-8746-FDCC9BEB79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86" y="48984"/>
            <a:ext cx="6096000" cy="2971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FBE1C-9FC3-47FC-9185-D34F27614A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71" y="3429000"/>
            <a:ext cx="6096000" cy="30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99B8D-AD33-4751-BCEA-00C8746D284D}"/>
              </a:ext>
            </a:extLst>
          </p:cNvPr>
          <p:cNvSpPr txBox="1"/>
          <p:nvPr/>
        </p:nvSpPr>
        <p:spPr>
          <a:xfrm>
            <a:off x="1614792" y="642025"/>
            <a:ext cx="867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TYPE DE NOTRE BASE DE DONNEE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NOMBRE DE VARIABLES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TYPES DE VARIABLES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6BD38-B7DA-4306-A8D2-7897ED2C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92" y="2023353"/>
            <a:ext cx="8181975" cy="381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7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7CA97-D2CA-497D-9479-31758C88F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497"/>
            <a:ext cx="12191999" cy="6323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95B97-A09A-41C8-9020-B6D563F7B7A1}"/>
              </a:ext>
            </a:extLst>
          </p:cNvPr>
          <p:cNvSpPr txBox="1"/>
          <p:nvPr/>
        </p:nvSpPr>
        <p:spPr>
          <a:xfrm>
            <a:off x="2400300" y="11277"/>
            <a:ext cx="7168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Autre Methode pour l’Analyse Factorielle</a:t>
            </a:r>
          </a:p>
        </p:txBody>
      </p:sp>
    </p:spTree>
    <p:extLst>
      <p:ext uri="{BB962C8B-B14F-4D97-AF65-F5344CB8AC3E}">
        <p14:creationId xmlns:p14="http://schemas.microsoft.com/office/powerpoint/2010/main" val="148791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2586F6-E760-4C60-B0C4-B96EFE60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4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1DD528-0936-40FD-A54D-F5280B21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B46E69-F4B6-4234-AFB8-1A0484E6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2098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83D25-5369-4A27-A0D5-B8F9A9F1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987" y="0"/>
            <a:ext cx="7571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0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85C07-A94E-4F1F-B838-764FC175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6581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A8C265-A11B-4FB7-917D-F5AAD28BF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1"/>
            <a:ext cx="8991601" cy="3298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469CA3-7600-42ED-97D5-11800FBF5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8" y="3135087"/>
            <a:ext cx="8991602" cy="37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1D4B77-BD9B-4643-8C33-F9918770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199AA-FD1D-4AEE-A323-9C74ED83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827" y="0"/>
            <a:ext cx="442504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54B93-CFB5-4F0D-86A5-BCDE316D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15" y="0"/>
            <a:ext cx="442504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D7ACA3-55B8-427E-8685-AB0AE2FB6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257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F7E2DA-9ED9-44CB-97E3-FC7EF91E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527" y="0"/>
            <a:ext cx="1239105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BCFB87-D3D6-4A1F-B0D9-F2CD3B11285C}"/>
              </a:ext>
            </a:extLst>
          </p:cNvPr>
          <p:cNvSpPr txBox="1"/>
          <p:nvPr/>
        </p:nvSpPr>
        <p:spPr>
          <a:xfrm>
            <a:off x="2799183" y="-18660"/>
            <a:ext cx="62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Summary output</a:t>
            </a:r>
          </a:p>
        </p:txBody>
      </p:sp>
    </p:spTree>
    <p:extLst>
      <p:ext uri="{BB962C8B-B14F-4D97-AF65-F5344CB8AC3E}">
        <p14:creationId xmlns:p14="http://schemas.microsoft.com/office/powerpoint/2010/main" val="21174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7088E-2AA9-435F-800B-D7CFEF5B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" y="0"/>
            <a:ext cx="12094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4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F21820-FD3A-46D5-89C3-28DB87BB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3363" y="0"/>
            <a:ext cx="785015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DB0A91-B931-4C3A-9ECF-A088F34E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67" y="32657"/>
            <a:ext cx="74218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4D15C-4919-4863-99B5-5A8A08265EF1}"/>
              </a:ext>
            </a:extLst>
          </p:cNvPr>
          <p:cNvSpPr txBox="1"/>
          <p:nvPr/>
        </p:nvSpPr>
        <p:spPr>
          <a:xfrm>
            <a:off x="3470988" y="-18662"/>
            <a:ext cx="425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For each variable</a:t>
            </a:r>
          </a:p>
        </p:txBody>
      </p:sp>
    </p:spTree>
    <p:extLst>
      <p:ext uri="{BB962C8B-B14F-4D97-AF65-F5344CB8AC3E}">
        <p14:creationId xmlns:p14="http://schemas.microsoft.com/office/powerpoint/2010/main" val="266754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F3F20-5423-4494-9C50-E73E915DBD90}"/>
              </a:ext>
            </a:extLst>
          </p:cNvPr>
          <p:cNvSpPr txBox="1"/>
          <p:nvPr/>
        </p:nvSpPr>
        <p:spPr>
          <a:xfrm>
            <a:off x="2207186" y="210436"/>
            <a:ext cx="657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 variable “Education Number”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4C0942-8057-46AF-A679-35B3F5A3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951722"/>
            <a:ext cx="12005388" cy="56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1628FE-7FDE-4155-A34C-5D2EBB64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806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37D2C5-4155-4D4C-8ABA-1FAE7850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147" y="0"/>
            <a:ext cx="434806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F65304-FE96-4C09-B3C4-B0D253683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009" y="0"/>
            <a:ext cx="3932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D6A78-2BE3-4E55-AFA3-E68F23160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6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7F27A-009C-4DB0-AB5C-76E5BF221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0"/>
            <a:ext cx="12024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0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6B6A68-418B-4DEE-8AF6-13829BB7B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8AF09-A5CD-422F-9A8D-66E9956C90DC}"/>
              </a:ext>
            </a:extLst>
          </p:cNvPr>
          <p:cNvSpPr txBox="1"/>
          <p:nvPr/>
        </p:nvSpPr>
        <p:spPr>
          <a:xfrm>
            <a:off x="1943099" y="0"/>
            <a:ext cx="733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Imputation Simple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C7E19-EF77-4C74-8CE7-63ABC8E42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20"/>
            <a:ext cx="3973289" cy="6334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6D87C2-8981-460D-A56D-B058E961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89" y="523220"/>
            <a:ext cx="4795158" cy="6334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5330E-9049-4863-9416-B38DC65CC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713" y="523220"/>
            <a:ext cx="3891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1FB059-2FBE-4EEA-BD55-A7D9A3B4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32615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08AEC6-4E18-4487-B310-0F407EF2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54" y="0"/>
            <a:ext cx="586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4E91BE-3BC4-4AAB-A83C-520B74A4F86A}"/>
              </a:ext>
            </a:extLst>
          </p:cNvPr>
          <p:cNvSpPr txBox="1"/>
          <p:nvPr/>
        </p:nvSpPr>
        <p:spPr>
          <a:xfrm>
            <a:off x="2855167" y="0"/>
            <a:ext cx="571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Imputation Multiple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67B27-E3CB-47C0-AA58-DDE6D22AE1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523220"/>
            <a:ext cx="12191999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3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D47D8-B1A4-4E3B-8336-4F0D6635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0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E52AB-9F35-40D5-B624-B558BE59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8A6C6-8CEA-4AB9-913D-E261570A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1" y="359923"/>
            <a:ext cx="10440857" cy="6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7A617-7BCD-4C0E-942E-D4F3054080D0}"/>
              </a:ext>
            </a:extLst>
          </p:cNvPr>
          <p:cNvSpPr txBox="1"/>
          <p:nvPr/>
        </p:nvSpPr>
        <p:spPr>
          <a:xfrm>
            <a:off x="1556425" y="47681"/>
            <a:ext cx="8618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432A3-1422-4352-BB9F-648E14098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1"/>
            <a:ext cx="5240574" cy="5578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4E3ED8-2945-4BD6-A4C8-354B8263F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07" y="817122"/>
            <a:ext cx="5408579" cy="572959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1BDF030-714A-4A0A-AD44-4DFEE6E61994}"/>
              </a:ext>
            </a:extLst>
          </p:cNvPr>
          <p:cNvSpPr/>
          <p:nvPr/>
        </p:nvSpPr>
        <p:spPr>
          <a:xfrm>
            <a:off x="4941652" y="3035030"/>
            <a:ext cx="1848254" cy="10894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0BEC8-9CF6-4EC0-8CE0-C7F6E50D714B}"/>
              </a:ext>
            </a:extLst>
          </p:cNvPr>
          <p:cNvSpPr txBox="1"/>
          <p:nvPr/>
        </p:nvSpPr>
        <p:spPr>
          <a:xfrm>
            <a:off x="1280806" y="70167"/>
            <a:ext cx="963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Visualization des valeurs manquantes 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9A98E-392B-49C5-B83E-F7F22BEBD3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9" y="856035"/>
            <a:ext cx="10411839" cy="52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C7CF2-AFAE-4C81-8B7D-FFC0D1AFD1FD}"/>
              </a:ext>
            </a:extLst>
          </p:cNvPr>
          <p:cNvSpPr txBox="1"/>
          <p:nvPr/>
        </p:nvSpPr>
        <p:spPr>
          <a:xfrm>
            <a:off x="1718553" y="-104930"/>
            <a:ext cx="875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Visualization des valeurs manquantes 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19E28-7D90-4BBA-AE16-1DFB4B2FE5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123"/>
            <a:ext cx="11439728" cy="56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74821-8660-4CC7-9654-B72D9ADC365E}"/>
              </a:ext>
            </a:extLst>
          </p:cNvPr>
          <p:cNvSpPr txBox="1"/>
          <p:nvPr/>
        </p:nvSpPr>
        <p:spPr>
          <a:xfrm>
            <a:off x="2354094" y="0"/>
            <a:ext cx="721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Visualization des valeurs manquantes 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3B35A-AD2F-4B6F-AE51-0A8A2F3D9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20"/>
            <a:ext cx="12120664" cy="61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169</Words>
  <Application>Microsoft Office PowerPoint</Application>
  <PresentationFormat>Widescreen</PresentationFormat>
  <Paragraphs>36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Devoir 1- STA211-  Prétraitement des données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1- STA211-  Prétraitement des données</dc:title>
  <dc:creator>Elio BouSerhal</dc:creator>
  <cp:lastModifiedBy>Elio BouSerhal</cp:lastModifiedBy>
  <cp:revision>40</cp:revision>
  <dcterms:created xsi:type="dcterms:W3CDTF">2023-01-11T08:06:00Z</dcterms:created>
  <dcterms:modified xsi:type="dcterms:W3CDTF">2023-01-12T13:32:57Z</dcterms:modified>
</cp:coreProperties>
</file>