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6" Type="http://schemas.openxmlformats.org/officeDocument/2006/relationships/tableStyles" Target="tableStyles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53" Type="http://schemas.openxmlformats.org/officeDocument/2006/relationships/handoutMaster" Target="handoutMasters/handoutMaster1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mailto:fl@another.edu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mailto:fl@oneplace.edu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email:</a:t>
            </a:r>
            <a:r>
              <a:rPr/>
              <a:t> </a:t>
            </a:r>
            <a:r>
              <a:rPr>
                <a:hlinkClick r:id="rId2"/>
              </a:rPr>
              <a:t>fl@another.edu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institute:</a:t>
            </a:r>
            <a:r>
              <a:rPr/>
              <a:t> </a:t>
            </a:r>
            <a:r>
              <a:rPr/>
              <a:t>[UofA]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correspondence:</a:t>
            </a:r>
            <a:r>
              <a:rPr/>
              <a:t> </a:t>
            </a:r>
            <a:r>
              <a:rPr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institute: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-</a:t>
            </a:r>
            <a:r>
              <a:rPr/>
              <a:t> </a:t>
            </a:r>
            <a:r>
              <a:rPr/>
              <a:t>UofO: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Place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-</a:t>
            </a:r>
            <a:r>
              <a:rPr/>
              <a:t> </a:t>
            </a:r>
            <a:r>
              <a:rPr/>
              <a:t>UofA: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Place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“</a:t>
            </a:r>
            <a:r>
              <a:rPr/>
              <a:t>25</a:t>
            </a:r>
            <a:r>
              <a:rPr/>
              <a:t> </a:t>
            </a:r>
            <a:r>
              <a:rPr/>
              <a:t>June,</a:t>
            </a:r>
            <a:r>
              <a:rPr/>
              <a:t> </a:t>
            </a:r>
            <a:r>
              <a:rPr/>
              <a:t>2020</a:t>
            </a:r>
            <a:r>
              <a:rPr/>
              <a:t>”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output: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bookdown::word_document2: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fig_caption:</a:t>
            </a:r>
            <a:r>
              <a:rPr/>
              <a:t> </a:t>
            </a:r>
            <a:r>
              <a:rPr/>
              <a:t>yes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—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reference_docx:</a:t>
            </a:r>
            <a:r>
              <a:rPr/>
              <a:t> </a:t>
            </a:r>
            <a:r>
              <a:rPr/>
              <a:t>“</a:t>
            </a:r>
            <a:r>
              <a:rPr/>
              <a:t>../templates/template.docx</a:t>
            </a:r>
            <a:r>
              <a:rPr/>
              <a:t>”</a:t>
            </a:r>
            <a:r>
              <a:rPr/>
              <a:t> </a:t>
            </a:r>
            <a:r>
              <a:rPr/>
              <a:t>#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pandoc_args: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-</a:t>
            </a:r>
            <a:r>
              <a:rPr/>
              <a:t> </a:t>
            </a:r>
            <a:r>
              <a:rPr/>
              <a:t>–lua-filter=../templates/scholarly-metadata.lua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-</a:t>
            </a:r>
            <a:r>
              <a:rPr/>
              <a:t> </a:t>
            </a:r>
            <a:r>
              <a:rPr/>
              <a:t>–lua-filter=../templates/author-info-blocks.lua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-</a:t>
            </a:r>
            <a:r>
              <a:rPr/>
              <a:t> </a:t>
            </a:r>
            <a:r>
              <a:rPr/>
              <a:t>–lua-filter=../templates/pagebreak.lua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bibliography:</a:t>
            </a:r>
            <a:r>
              <a:rPr/>
              <a:t> </a:t>
            </a:r>
            <a:r>
              <a:rPr/>
              <a:t>references.bib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csl:</a:t>
            </a:r>
            <a:r>
              <a:rPr/>
              <a:t> </a:t>
            </a:r>
            <a:r>
              <a:rPr/>
              <a:t>“</a:t>
            </a:r>
            <a:r>
              <a:rPr/>
              <a:t>../templates/journal-of-archaeological-science.csl</a:t>
            </a:r>
            <a:r>
              <a:rPr/>
              <a:t>”</a:t>
            </a:r>
            <a:r>
              <a:rPr/>
              <a:t> </a:t>
            </a:r>
            <a:r>
              <a:rPr/>
              <a:t>#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bib-style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abstract:</a:t>
            </a:r>
            <a:r>
              <a:rPr/>
              <a:t> </a:t>
            </a:r>
            <a:r>
              <a:rPr/>
              <a:t>|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abstract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keywords:</a:t>
            </a:r>
            <a:r>
              <a:rPr/>
              <a:t> </a:t>
            </a:r>
            <a:r>
              <a:rPr/>
              <a:t>|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“</a:t>
            </a:r>
            <a:r>
              <a:rPr/>
              <a:t>Title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Here</a:t>
            </a:r>
            <a:r>
              <a:rPr/>
              <a:t>”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keyword</a:t>
            </a:r>
            <a:r>
              <a:rPr/>
              <a:t> </a:t>
            </a:r>
            <a:r>
              <a:rPr/>
              <a:t>1;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2;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highlights:</a:t>
            </a:r>
            <a:r>
              <a:rPr/>
              <a:t> </a:t>
            </a:r>
            <a:r>
              <a:rPr/>
              <a:t>|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highlights.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—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Keywords:</a:t>
            </a:r>
          </a:p>
          <a:p>
            <a:pPr lvl="0" marL="0" indent="0">
              <a:buNone/>
            </a:pPr>
            <a:r>
              <a:rPr/>
              <a:t>Highlights: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figures/metho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Spatial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700</a:t>
            </a:r>
            <a:r>
              <a:rPr/>
              <a:t> </a:t>
            </a:r>
            <a:r>
              <a:rPr/>
              <a:t>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(left),</a:t>
            </a:r>
            <a:r>
              <a:rPr/>
              <a:t> </a:t>
            </a:r>
            <a:r>
              <a:rPr/>
              <a:t>zonally</a:t>
            </a:r>
            <a:r>
              <a:rPr/>
              <a:t> </a:t>
            </a:r>
            <a:r>
              <a:rPr/>
              <a:t>asymmetric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(middle)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zonally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(right).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units.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figures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109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is a citation [@Marwick2017]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Methods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figures/demo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Figure @ref(fig:demo-plot) shows how we can have a caption and cross-reference for a plot</a:t>
            </a:r>
          </a:p>
          <a:p>
            <a:pPr lvl="0" marL="0" indent="0">
              <a:buNone/>
            </a:pPr>
            <a:r>
              <a:rPr/>
              <a:t>Here is an example of inline code 3.14 in the middle of a sentence.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Colophon</a:t>
            </a:r>
          </a:p>
          <a:p>
            <a:pPr lvl="0" marL="0" indent="0">
              <a:buNone/>
            </a:pPr>
            <a:r>
              <a:rPr/>
              <a:t>This report was generated on 2020-06-25 18:13:39 using the following computational environment and dependencies: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#&gt; ─ Session info ───────────────────────────────────────────────────────────────
#&gt;  setting  value                         
#&gt;  version  R version 3.5.3 (2019-03-11)  
#&gt;  os       Debian GNU/Linux 9 (stretch)  
#&gt;  system   x86_64, linux-gnu             
#&gt;  ui       X11                           
#&gt;  language (EN)                          
#&gt;  collate  en_US.UTF-8                   
#&gt;  ctype    en_US.UTF-8                   
#&gt;  tz       America/Argentina/Buenos_Aires
#&gt;  date     2020-06-25                    
#&gt; 
#&gt; ─ Packages ───────────────────────────────────────────────────────────────────
#&gt;  package      * version    date       lib source                             
#&gt;  assertthat     0.2.1      2019-03-21 [1] CRAN (R 3.5.3)                     
#&gt;  asymsam      * 0.0.0.9000 2020-06-25 [1] local                              
#&gt;  backports      1.1.8      2020-06-17 [1] CRAN (R 3.5.3)                     
#&gt;  bitops         1.0-6      2013-08-17 [1] CRAN (R 3.5.3)                     
#&gt;  callr          3.4.3      2020-03-28 [1] CRAN (R 3.5.3)                     
#&gt;  checkmate      2.0.0      2020-02-06 [1] CRAN (R 3.5.3)                     
#&gt;  class          7.3-15     2019-01-01 [4] CRAN (R 3.5.3)                     
#&gt;  classInt       0.4-2      2019-10-17 [1] CRAN (R 3.5.3)                     
#&gt;  cli            2.0.2      2020-02-28 [1] CRAN (R 3.5.3)                     
#&gt;  clisymbols     1.2.0      2017-05-21 [1] CRAN (R 3.5.3)                     
#&gt;  colorspace     1.4-1      2019-03-18 [1] CRAN (R 3.5.3)                     
#&gt;  crayon         1.3.4      2017-09-16 [1] CRAN (R 3.5.3)                     
#&gt;  crul           0.9.0      2019-11-06 [1] CRAN (R 3.5.3)                     
#&gt;  curl           4.3        2019-12-02 [1] CRAN (R 3.5.3)                     
#&gt;  data.table   * 1.12.8     2019-12-09 [1] CRAN (R 3.5.3)                     
#&gt;  DBI            1.1.0      2019-12-15 [1] CRAN (R 3.5.3)                     
#&gt;  desc           1.2.0      2018-05-01 [1] CRAN (R 3.5.3)                     
#&gt;  devtools       2.3.0      2020-04-10 [1] CRAN (R 3.5.3)                     
#&gt;  digest         0.6.25     2020-02-23 [1] CRAN (R 3.5.3)                     
#&gt;  dplyr          1.0.0      2020-05-29 [1] CRAN (R 3.5.3)                     
#&gt;  e1071          1.7-3      2019-11-26 [1] CRAN (R 3.5.3)                     
#&gt;  ellipsis       0.3.1      2020-05-15 [1] CRAN (R 3.5.3)                     
#&gt;  evaluate       0.14       2019-05-28 [1] CRAN (R 3.5.3)                     
#&gt;  fansi          0.4.1      2020-01-08 [1] CRAN (R 3.5.3)                     
#&gt;  farver         2.0.3      2020-01-16 [1] CRAN (R 3.5.3)                     
#&gt;  foreign        0.8-71     2018-07-20 [4] CRAN (R 3.5.2)                     
#&gt;  fs             1.4.1      2020-04-04 [1] CRAN (R 3.5.3)                     
#&gt;  generics       0.0.2      2018-11-29 [1] CRAN (R 3.5.3)                     
#&gt;  geojson        0.3.2      2019-01-31 [1] CRAN (R 3.5.3)                     
#&gt;  geojsonio      0.9.0      2020-02-13 [1] CRAN (R 3.5.3)                     
#&gt;  geojsonlint    0.4.0      2020-02-13 [1] CRAN (R 3.5.3)                     
#&gt;  ggh4x        * 0.1.1      2020-03-24 [1] Github (teunbrand/ggh4x@1a547cc)   
#&gt;  ggperiodic   * 1.0.0      2019-03-12 [1] CRAN (R 3.5.3)                     
#&gt;  ggplot2      * 3.3.2.9000 2020-06-25 [1] Github (tidyverse/ggplot2@ccd94e1) 
#&gt;  glue           1.4.1      2020-05-13 [1] CRAN (R 3.5.3)                     
#&gt;  gtable         0.3.0      2019-03-25 [1] CRAN (R 3.5.3)                     
#&gt;  here           0.1        2017-05-28 [1] CRAN (R 3.5.3)                     
#&gt;  highr          0.8        2019-03-20 [1] CRAN (R 3.5.3)                     
#&gt;  hms            0.5.3      2020-01-08 [1] CRAN (R 3.5.3)                     
#&gt;  htmltools      0.5.0      2020-06-16 [1] CRAN (R 3.5.3)                     
#&gt;  httpcode       0.3.0      2020-04-10 [1] CRAN (R 3.5.3)                     
#&gt;  irlba          2.3.3      2019-02-05 [1] CRAN (R 3.5.3)                     
#&gt;  jqr            1.1.0      2018-10-22 [1] CRAN (R 3.5.3)                     
#&gt;  jsonlite       1.6.1      2020-02-02 [1] CRAN (R 3.5.3)                     
#&gt;  jsonvalidate   1.1.0      2019-06-25 [1] CRAN (R 3.5.3)                     
#&gt;  KernSmooth     2.23-15    2015-06-29 [4] CRAN (R 3.5.2)                     
#&gt;  knitr          1.29       2020-06-23 [1] CRAN (R 3.5.3)                     
#&gt;  labeling       0.3        2014-08-23 [1] CRAN (R 3.5.3)                     
#&gt;  lattice        0.20-38    2018-11-04 [4] CRAN (R 3.5.2)                     
#&gt;  lazyeval       0.2.2      2019-03-15 [1] CRAN (R 3.5.3)                     
#&gt;  lifecycle      0.2.0      2020-03-06 [1] CRAN (R 3.5.3)                     
#&gt;  lubridate      1.7.9      2020-06-08 [1] CRAN (R 3.5.3)                     
#&gt;  magrittr     * 1.5        2014-11-22 [1] CRAN (R 3.5.3)                     
#&gt;  maps           3.3.0      2018-04-03 [1] CRAN (R 3.5.3)                     
#&gt;  maptools       0.9-9      2019-12-01 [1] CRAN (R 3.5.3)                     
#&gt;  Matrix         1.2-16     2019-03-08 [4] CRAN (R 3.5.3)                     
#&gt;  memoise        1.1.0      2017-04-21 [1] CRAN (R 3.5.3)                     
#&gt;  metR         * 0.7.0      2020-04-21 [1] Github (eliocamp/metR@fa7ae32)     
#&gt;  munsell        0.5.0      2018-06-12 [1] CRAN (R 3.5.3)                     
#&gt;  ncdf4          1.17       2019-10-23 [1] CRAN (R 3.5.3)                     
#&gt;  pillar         1.4.4      2020-05-05 [1] CRAN (R 3.5.3)                     
#&gt;  pkgbuild       1.0.8      2020-05-07 [1] CRAN (R 3.5.3)                     
#&gt;  pkgconfig      2.0.3      2019-09-22 [1] CRAN (R 3.5.3)                     
#&gt;  pkgload        1.1.0      2020-05-29 [1] CRAN (R 3.5.3)                     
#&gt;  plyr           1.8.6      2020-03-03 [1] CRAN (R 3.5.3)                     
#&gt;  prettyunits    1.1.1      2020-01-24 [1] CRAN (R 3.5.3)                     
#&gt;  processx       3.4.2      2020-02-09 [1] CRAN (R 3.5.3)                     
#&gt;  prompt         1.0.0      2020-01-17 [1] Github (gaborcsardi/prompt@b332c42)
#&gt;  ps             1.3.3      2020-05-08 [1] CRAN (R 3.5.3)                     
#&gt;  purrr          0.3.4      2020-04-17 [1] CRAN (R 3.5.3)                     
#&gt;  R6             2.4.1      2019-11-12 [1] CRAN (R 3.5.3)                     
#&gt;  Rcpp           1.0.4.6    2020-04-09 [1] CRAN (R 3.5.3)                     
#&gt;  RCurl          1.98-1.2   2020-04-18 [1] CRAN (R 3.5.3)                     
#&gt;  readr          1.3.1      2018-12-21 [1] CRAN (R 3.5.3)                     
#&gt;  remotes        2.1.1      2020-02-15 [1] CRAN (R 3.5.3)                     
#&gt;  rgdal          1.4-8      2019-11-27 [1] CRAN (R 3.5.3)                     
#&gt;  rgeos          0.5-2      2019-10-03 [1] CRAN (R 3.5.3)                     
#&gt;  rlang          0.4.6      2020-05-02 [1] CRAN (R 3.5.3)                     
#&gt;  rmapshaper     0.4.3      2020-01-28 [1] CRAN (R 3.5.3)                     
#&gt;  rmarkdown      2.3        2020-06-18 [1] CRAN (R 3.5.3)                     
#&gt;  rprojroot      1.3-2      2018-01-03 [1] CRAN (R 3.5.3)                     
#&gt;  rstudioapi     0.11       2020-02-07 [1] CRAN (R 3.5.3)                     
#&gt;  scales         1.1.1      2020-05-11 [1] CRAN (R 3.5.3)                     
#&gt;  sessioninfo    1.1.1      2018-11-05 [1] CRAN (R 3.5.3)                     
#&gt;  sf             0.9-0      2020-03-24 [1] CRAN (R 3.5.3)                     
#&gt;  sp             1.4-1      2020-02-28 [1] CRAN (R 3.5.3)                     
#&gt;  sticky         0.5.6.1    2020-03-16 [1] CRAN (R 3.5.3)                     
#&gt;  stringi        1.4.6      2020-02-17 [1] CRAN (R 3.5.3)                     
#&gt;  stringr        1.4.0      2019-02-10 [1] CRAN (R 3.5.3)                     
#&gt;  testthat       2.3.2      2020-03-02 [1] CRAN (R 3.5.3)                     
#&gt;  tibble         3.0.1      2020-04-20 [1] CRAN (R 3.5.3)                     
#&gt;  tidyselect     1.1.0      2020-05-11 [1] CRAN (R 3.5.3)                     
#&gt;  udunits2       0.13       2016-11-17 [1] CRAN (R 3.5.3)                     
#&gt;  units          0.6-6      2020-03-16 [1] CRAN (R 3.5.3)                     
#&gt;  usethis        1.6.1      2020-04-29 [1] CRAN (R 3.5.3)                     
#&gt;  V8             3.0.2      2020-03-14 [1] CRAN (R 3.5.3)                     
#&gt;  vctrs          0.3.1      2020-06-05 [1] CRAN (R 3.5.3)                     
#&gt;  withr          2.2.0      2020-04-20 [1] CRAN (R 3.5.3)                     
#&gt;  xfun           0.15       2020-06-21 [1] CRAN (R 3.5.3)                     
#&gt;  yaml           2.2.1      2020-02-01 [1] CRAN (R 3.5.3)                     
#&gt; 
#&gt; [1] /home/elio.campitelli/R/x86_64-pc-linux-gnu-library/3.5
#&gt; [2] /usr/local/lib/R/site-library
#&gt; [3] /usr/lib/R/site-library
#&gt; [4] /usr/lib/R/library</a:t>
            </a:r>
          </a:p>
          <a:p>
            <a:pPr lvl="0" marL="0" indent="0">
              <a:buNone/>
            </a:pPr>
            <a:r>
              <a:rPr/>
              <a:t>The current Git commit details are: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#&gt; Local:    master /home/elio.campitelli/asymsam
#&gt; Remote:   master @ origin (https://github.com/eliocamp/asymsam.git)
#&gt; Head:     [ec4b4f0] 2020-06-25: LFS won't work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-</a:t>
            </a:r>
            <a:r>
              <a:rPr/>
              <a:t> </a:t>
            </a:r>
            <a:r>
              <a:rPr/>
              <a:t>Myfirstname</a:t>
            </a:r>
            <a:r>
              <a:rPr/>
              <a:t> </a:t>
            </a:r>
            <a:r>
              <a:rPr/>
              <a:t>Mylastname: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email:</a:t>
            </a:r>
            <a:r>
              <a:rPr/>
              <a:t> </a:t>
            </a:r>
            <a:r>
              <a:rPr>
                <a:hlinkClick r:id="rId2"/>
              </a:rPr>
              <a:t>fl@oneplace.edu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institute:</a:t>
            </a:r>
            <a:r>
              <a:rPr/>
              <a:t> </a:t>
            </a:r>
            <a:r>
              <a:rPr/>
              <a:t>[UofO]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correspondence:</a:t>
            </a:r>
            <a:r>
              <a:rPr/>
              <a:t> </a:t>
            </a:r>
            <a:r>
              <a:rPr/>
              <a:t>true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-</a:t>
            </a:r>
            <a:r>
              <a:rPr/>
              <a:t> </a:t>
            </a:r>
            <a:r>
              <a:rPr/>
              <a:t>Yourfirstname</a:t>
            </a:r>
            <a:r>
              <a:rPr/>
              <a:t> </a:t>
            </a:r>
            <a:r>
              <a:rPr/>
              <a:t>Yourlastname: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simétrico y asimétrico</dc:title>
  <dc:creator>Elio Campitelli</dc:creator>
  <cp:keywords/>
  <dcterms:created xsi:type="dcterms:W3CDTF">2020-06-25T21:13:42Z</dcterms:created>
  <dcterms:modified xsi:type="dcterms:W3CDTF">2020-06-25T21:13:42Z</dcterms:modified>
</cp:coreProperties>
</file>