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5715000" type="screen16x1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D0EA-A85A-4CC3-87AD-A63C5AC0C575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AFF8A-FD4B-4F25-9E62-1B270A15F0C8}" type="slidenum">
              <a:rPr lang="es-AR" smtClean="0"/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8675" y="263525"/>
            <a:ext cx="7486650" cy="4678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3528" y="5013176"/>
            <a:ext cx="8496944" cy="13304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8065-DE38-4E1F-8FC6-4F9459B13AE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04" y="476433"/>
            <a:ext cx="7886700" cy="300839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31800" y="936447"/>
            <a:ext cx="8280400" cy="352150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1800" y="4937125"/>
            <a:ext cx="8280400" cy="479778"/>
          </a:xfrm>
        </p:spPr>
        <p:txBody>
          <a:bodyPr>
            <a:noAutofit/>
          </a:bodyPr>
          <a:lstStyle>
            <a:lvl1pPr>
              <a:defRPr sz="1220"/>
            </a:lvl1pPr>
            <a:lvl2pPr>
              <a:defRPr sz="1220"/>
            </a:lvl2pPr>
            <a:lvl3pPr>
              <a:defRPr sz="1220"/>
            </a:lvl3pPr>
            <a:lvl4pPr>
              <a:defRPr sz="1220"/>
            </a:lvl4pPr>
            <a:lvl5pPr>
              <a:defRPr sz="122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392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525" y="912184"/>
            <a:ext cx="7375781" cy="665174"/>
          </a:xfrm>
        </p:spPr>
        <p:txBody>
          <a:bodyPr anchor="t">
            <a:noAutofit/>
          </a:bodyPr>
          <a:lstStyle>
            <a:lvl1pPr algn="l">
              <a:defRPr sz="4445" b="0" i="0" cap="small" baseline="0">
                <a:solidFill>
                  <a:schemeClr val="tx1"/>
                </a:solidFill>
                <a:latin typeface="Gotham Light" charset="0"/>
                <a:cs typeface="Gotham Light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737984"/>
            <a:ext cx="2808312" cy="454949"/>
          </a:xfrm>
        </p:spPr>
        <p:txBody>
          <a:bodyPr/>
          <a:lstStyle>
            <a:lvl1pPr marL="635" indent="0" algn="r">
              <a:buNone/>
              <a:defRPr>
                <a:latin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364088" y="4192936"/>
            <a:ext cx="4104456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540568" y="857281"/>
            <a:ext cx="7200800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396552" y="857281"/>
            <a:ext cx="5760640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2068" y="217210"/>
            <a:ext cx="5042025" cy="640071"/>
          </a:xfrm>
        </p:spPr>
        <p:txBody>
          <a:bodyPr>
            <a:normAutofit/>
          </a:bodyPr>
          <a:lstStyle>
            <a:lvl1pPr marL="635" indent="0">
              <a:buNone/>
              <a:defRPr sz="3555" cap="small" baseline="0">
                <a:latin typeface="Gotham Light" charset="0"/>
                <a:cs typeface="Gotham Light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40568" y="857281"/>
            <a:ext cx="5904656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2703" y="217210"/>
            <a:ext cx="5042025" cy="640071"/>
          </a:xfrm>
        </p:spPr>
        <p:txBody>
          <a:bodyPr>
            <a:normAutofit/>
          </a:bodyPr>
          <a:lstStyle>
            <a:lvl1pPr marL="635" indent="0">
              <a:buNone/>
              <a:defRPr sz="355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474354" y="-262891"/>
            <a:ext cx="10081135" cy="156044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5521" y="620789"/>
            <a:ext cx="8712981" cy="1020149"/>
          </a:xfrm>
        </p:spPr>
        <p:txBody>
          <a:bodyPr anchor="ctr">
            <a:noAutofit/>
          </a:bodyPr>
          <a:lstStyle>
            <a:lvl1pPr marL="0" indent="0">
              <a:buNone/>
              <a:defRPr sz="40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381000" indent="0">
              <a:buNone/>
              <a:defRPr sz="3335">
                <a:solidFill>
                  <a:schemeClr val="bg1"/>
                </a:solidFill>
              </a:defRPr>
            </a:lvl2pPr>
            <a:lvl3pPr marL="762000" indent="0">
              <a:buNone/>
              <a:defRPr sz="3335">
                <a:solidFill>
                  <a:schemeClr val="bg1"/>
                </a:solidFill>
              </a:defRPr>
            </a:lvl3pPr>
            <a:lvl4pPr marL="1143000" indent="0">
              <a:buNone/>
              <a:defRPr sz="3335">
                <a:solidFill>
                  <a:schemeClr val="bg1"/>
                </a:solidFill>
              </a:defRPr>
            </a:lvl4pPr>
            <a:lvl5pPr marL="1524000" indent="0">
              <a:buNone/>
              <a:defRPr sz="333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1189" y="1597042"/>
            <a:ext cx="7993074" cy="3301549"/>
          </a:xfrm>
        </p:spPr>
        <p:txBody>
          <a:bodyPr>
            <a:normAutofit/>
          </a:bodyPr>
          <a:lstStyle>
            <a:lvl1pPr marL="0" indent="0">
              <a:buNone/>
              <a:defRPr sz="2335"/>
            </a:lvl1pPr>
            <a:lvl2pPr marL="381000" indent="0">
              <a:buNone/>
              <a:defRPr/>
            </a:lvl2pPr>
            <a:lvl3pPr marL="762000" indent="0">
              <a:buNone/>
              <a:defRPr/>
            </a:lvl3pPr>
            <a:lvl4pPr marL="1143000" indent="0">
              <a:buNone/>
              <a:defRPr/>
            </a:lvl4pPr>
            <a:lvl5pPr marL="15240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204"/>
            <a:ext cx="7886700" cy="2632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54" y="625252"/>
            <a:ext cx="8174891" cy="3960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474354" y="1297559"/>
            <a:ext cx="10081135" cy="4621330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6005" y="616341"/>
            <a:ext cx="8712013" cy="102014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0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381000" indent="0">
              <a:buNone/>
              <a:defRPr sz="3335">
                <a:solidFill>
                  <a:schemeClr val="bg1"/>
                </a:solidFill>
              </a:defRPr>
            </a:lvl2pPr>
            <a:lvl3pPr marL="762000" indent="0">
              <a:buNone/>
              <a:defRPr sz="3335">
                <a:solidFill>
                  <a:schemeClr val="bg1"/>
                </a:solidFill>
              </a:defRPr>
            </a:lvl3pPr>
            <a:lvl4pPr marL="1143000" indent="0">
              <a:buNone/>
              <a:defRPr sz="3335">
                <a:solidFill>
                  <a:schemeClr val="bg1"/>
                </a:solidFill>
              </a:defRPr>
            </a:lvl4pPr>
            <a:lvl5pPr marL="1524000" indent="0">
              <a:buNone/>
              <a:defRPr sz="333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9751" y="1477967"/>
            <a:ext cx="8064512" cy="3900648"/>
          </a:xfrm>
        </p:spPr>
        <p:txBody>
          <a:bodyPr>
            <a:normAutofit/>
          </a:bodyPr>
          <a:lstStyle>
            <a:lvl1pPr>
              <a:defRPr sz="2335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65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324544" y="1357576"/>
            <a:ext cx="8064908" cy="1020293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4219" y="1357553"/>
            <a:ext cx="6191259" cy="1020149"/>
          </a:xfrm>
        </p:spPr>
        <p:txBody>
          <a:bodyPr anchor="ctr">
            <a:noAutofit/>
          </a:bodyPr>
          <a:lstStyle>
            <a:lvl1pPr marL="0" indent="0">
              <a:buNone/>
              <a:defRPr sz="3335">
                <a:solidFill>
                  <a:schemeClr val="bg1"/>
                </a:solidFill>
              </a:defRPr>
            </a:lvl1pPr>
            <a:lvl2pPr marL="381000" indent="0">
              <a:buNone/>
              <a:defRPr sz="3335">
                <a:solidFill>
                  <a:schemeClr val="bg1"/>
                </a:solidFill>
              </a:defRPr>
            </a:lvl2pPr>
            <a:lvl3pPr marL="762000" indent="0">
              <a:buNone/>
              <a:defRPr sz="3335">
                <a:solidFill>
                  <a:schemeClr val="bg1"/>
                </a:solidFill>
              </a:defRPr>
            </a:lvl3pPr>
            <a:lvl4pPr marL="1143000" indent="0">
              <a:buNone/>
              <a:defRPr sz="3335">
                <a:solidFill>
                  <a:schemeClr val="bg1"/>
                </a:solidFill>
              </a:defRPr>
            </a:lvl4pPr>
            <a:lvl5pPr marL="1524000" indent="0">
              <a:buNone/>
              <a:defRPr sz="333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5" y="5297898"/>
            <a:ext cx="2133603" cy="304324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5" y="5297898"/>
            <a:ext cx="2895604" cy="304324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15" y="5297898"/>
            <a:ext cx="2133603" cy="304324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Light" charset="0"/>
          <a:ea typeface="+mj-ea"/>
          <a:cs typeface="Gotham Light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Gotham Light" charset="0"/>
          <a:ea typeface="+mn-ea"/>
          <a:cs typeface="Gotham Ligh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Si te gusta la estadística</a:t>
            </a:r>
            <a:br>
              <a:rPr lang="" altLang="en-US"/>
            </a:br>
            <a:r>
              <a:rPr lang="" altLang="en-US"/>
              <a:t>bancate los </a:t>
            </a:r>
            <a:r>
              <a:rPr lang="" altLang="en-US" b="1"/>
              <a:t>metámeros</a:t>
            </a:r>
            <a:endParaRPr lang="" alt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" altLang="en-US"/>
              <a:t>Elio Campitelli</a:t>
            </a:r>
            <a:endParaRPr lang="" altLang="en-US"/>
          </a:p>
        </p:txBody>
      </p:sp>
      <p:sp>
        <p:nvSpPr>
          <p:cNvPr id="7" name="Text Placeholder 2"/>
          <p:cNvSpPr txBox="1"/>
          <p:nvPr/>
        </p:nvSpPr>
        <p:spPr>
          <a:xfrm>
            <a:off x="6228819" y="4517798"/>
            <a:ext cx="2376264" cy="871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635" indent="0" algn="r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399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–"/>
              <a:defRPr sz="21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–"/>
              <a:defRPr sz="15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»"/>
              <a:defRPr sz="1500" kern="1200">
                <a:solidFill>
                  <a:schemeClr val="tx1"/>
                </a:solidFill>
                <a:latin typeface="Gotham Black" charset="0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spcBef>
                <a:spcPct val="15000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Font Awesome 5 Brands Regular" panose="02000503000000000000" pitchFamily="50" charset="0"/>
              </a:rPr>
              <a:t></a:t>
            </a:r>
            <a:r>
              <a:rPr lang="en-GB" sz="2000" dirty="0">
                <a:solidFill>
                  <a:srgbClr val="08A0E9"/>
                </a:solidFill>
                <a:latin typeface="Font Awesome 5 Brands Regular" panose="02000503000000000000" pitchFamily="50" charset="0"/>
              </a:rPr>
              <a:t> </a:t>
            </a:r>
            <a:r>
              <a:rPr lang="en-GB" sz="2000" dirty="0" err="1">
                <a:latin typeface="Fira Code" panose="020B0609050000020004" pitchFamily="49" charset="0"/>
                <a:cs typeface="Fira Code" panose="020B0609050000020004" pitchFamily="49" charset="0"/>
              </a:rPr>
              <a:t>eliocamp</a:t>
            </a:r>
            <a:endParaRPr lang="en-GB" sz="2000" dirty="0"/>
          </a:p>
          <a:p>
            <a:r>
              <a:rPr lang="en-GB" sz="2000" dirty="0">
                <a:solidFill>
                  <a:srgbClr val="08A0E9"/>
                </a:solidFill>
                <a:latin typeface="Font Awesome 5 Brands Regular" panose="02000503000000000000" pitchFamily="50" charset="0"/>
              </a:rPr>
              <a:t></a:t>
            </a:r>
            <a:r>
              <a:rPr lang="en-GB" sz="2000" dirty="0">
                <a:solidFill>
                  <a:srgbClr val="08A0E9"/>
                </a:solidFill>
                <a:latin typeface="Gotham Book" pitchFamily="50" charset="0"/>
              </a:rPr>
              <a:t> </a:t>
            </a:r>
            <a:r>
              <a:rPr lang="en-GB" sz="2000" dirty="0" err="1">
                <a:latin typeface="Fira Code" panose="020B0609050000020004" pitchFamily="49" charset="0"/>
                <a:cs typeface="Fira Code" panose="020B0609050000020004" pitchFamily="49" charset="0"/>
              </a:rPr>
              <a:t>d_olivaw</a:t>
            </a:r>
            <a:endParaRPr lang="en-GB" sz="2000" dirty="0">
              <a:latin typeface="Fira Code" panose="020B0609050000020004" pitchFamily="49" charset="0"/>
              <a:cs typeface="Fira Code" panose="020B0609050000020004" pitchFamily="49" charset="0"/>
            </a:endParaRPr>
          </a:p>
          <a:p>
            <a:endParaRPr lang="en-GB" sz="2000" dirty="0">
              <a:latin typeface="Fira Code" panose="020B0609050000020004" pitchFamily="49" charset="0"/>
              <a:cs typeface="Fira Code" panose="020B06090500000200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71" y="4424623"/>
            <a:ext cx="1023632" cy="9667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WPS Presentation</Application>
  <PresentationFormat>On-screen Show (16:10)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5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Gotham Light</vt:lpstr>
      <vt:lpstr>Hack</vt:lpstr>
      <vt:lpstr>Gotham Black</vt:lpstr>
      <vt:lpstr>Gotham Thin</vt:lpstr>
      <vt:lpstr>Andale Mono</vt:lpstr>
      <vt:lpstr>Amiri Quran</vt:lpstr>
      <vt:lpstr>FZShuSong-Z01</vt:lpstr>
      <vt:lpstr>OpenSymbol</vt:lpstr>
      <vt:lpstr>Operating instructions</vt:lpstr>
      <vt:lpstr>Font Awesome 5 Brands Regular</vt:lpstr>
      <vt:lpstr>AR PL UKai CN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</dc:creator>
  <cp:lastModifiedBy>elio</cp:lastModifiedBy>
  <cp:revision>617</cp:revision>
  <dcterms:created xsi:type="dcterms:W3CDTF">2019-09-05T17:59:50Z</dcterms:created>
  <dcterms:modified xsi:type="dcterms:W3CDTF">2019-09-05T17:59:50Z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