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8946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1962"/>
    <a:srgbClr val="08A0E9"/>
    <a:srgbClr val="7700FF"/>
    <a:srgbClr val="543FFF"/>
    <a:srgbClr val="F8F8F8"/>
    <a:srgbClr val="FCF2D4"/>
    <a:srgbClr val="FBEDC5"/>
    <a:srgbClr val="FDF6E3"/>
    <a:srgbClr val="FAEABC"/>
    <a:srgbClr val="F9E6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6420" autoAdjust="0"/>
    <p:restoredTop sz="76796" autoAdjust="0"/>
  </p:normalViewPr>
  <p:slideViewPr>
    <p:cSldViewPr>
      <p:cViewPr varScale="1">
        <p:scale>
          <a:sx n="71" d="100"/>
          <a:sy n="71" d="100"/>
        </p:scale>
        <p:origin x="1320" y="48"/>
      </p:cViewPr>
      <p:guideLst>
        <p:guide orient="horz" pos="2160"/>
        <p:guide pos="3839"/>
      </p:guideLst>
    </p:cSldViewPr>
  </p:slideViewPr>
  <p:outlineViewPr>
    <p:cViewPr>
      <p:scale>
        <a:sx n="33" d="100"/>
        <a:sy n="33" d="100"/>
      </p:scale>
      <p:origin x="0" y="10698"/>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75" d="100"/>
          <a:sy n="75" d="100"/>
        </p:scale>
        <p:origin x="840" y="60"/>
      </p:cViewPr>
      <p:guideLst>
        <p:guide orient="horz" pos="2160"/>
        <p:guide pos="2880"/>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22" Type="http://schemas.openxmlformats.org/officeDocument/2006/relationships/tableStyles" Target="tableStyles.xml" /><Relationship Id="rId21" Type="http://schemas.openxmlformats.org/officeDocument/2006/relationships/viewProps" Target="viewProps.xml" /><Relationship Id="rId20" Type="http://schemas.openxmlformats.org/officeDocument/2006/relationships/presProps" Target="presProps.xml" /><Relationship Id="rId19" Type="http://schemas.openxmlformats.org/officeDocument/2006/relationships/handoutMaster" Target="handoutMasters/handoutMaster1.xml" /><Relationship Id="rId16" Type="http://schemas.openxmlformats.org/officeDocument/2006/relationships/theme" Target="theme/theme1.xml" /><Relationship Id="rId1" Type="http://schemas.openxmlformats.org/officeDocument/2006/relationships/slideMaster" Target="slideMasters/slideMaster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700" y="1122362"/>
            <a:ext cx="91422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3700" y="3602038"/>
            <a:ext cx="9142200" cy="1655762"/>
          </a:xfrm>
        </p:spPr>
        <p:txBody>
          <a:bodyPr/>
          <a:lstStyle>
            <a:lvl1pPr marL="0" indent="0" algn="ctr">
              <a:buNone/>
              <a:defRPr sz="216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035" y="6356351"/>
            <a:ext cx="2742660" cy="365125"/>
          </a:xfrm>
          <a:prstGeom prst="rect">
            <a:avLst/>
          </a:prstGeom>
        </p:spPr>
        <p:txBody>
          <a:bodyPr/>
          <a:lstStyle/>
          <a:p>
            <a:fld id="{5FE5D985-BC1F-4337-995C-A08BC27D9752}" type="datetimeFigureOut">
              <a:rPr lang="es-AR" smtClean="0"/>
            </a:fld>
            <a:endParaRPr lang="es-AR"/>
          </a:p>
        </p:txBody>
      </p:sp>
      <p:sp>
        <p:nvSpPr>
          <p:cNvPr id="5" name="Footer Placeholder 4"/>
          <p:cNvSpPr>
            <a:spLocks noGrp="1"/>
          </p:cNvSpPr>
          <p:nvPr>
            <p:ph type="ftr" sz="quarter" idx="11"/>
          </p:nvPr>
        </p:nvSpPr>
        <p:spPr>
          <a:xfrm>
            <a:off x="4037805" y="6356351"/>
            <a:ext cx="4113990" cy="365125"/>
          </a:xfrm>
          <a:prstGeom prst="rect">
            <a:avLst/>
          </a:prstGeom>
        </p:spPr>
        <p:txBody>
          <a:bodyPr/>
          <a:lstStyle/>
          <a:p>
            <a:endParaRPr lang="es-AR"/>
          </a:p>
        </p:txBody>
      </p:sp>
      <p:sp>
        <p:nvSpPr>
          <p:cNvPr id="6" name="Slide Number Placeholder 5"/>
          <p:cNvSpPr>
            <a:spLocks noGrp="1"/>
          </p:cNvSpPr>
          <p:nvPr>
            <p:ph type="sldNum" sz="quarter" idx="12"/>
          </p:nvPr>
        </p:nvSpPr>
        <p:spPr>
          <a:xfrm>
            <a:off x="8608905" y="6356351"/>
            <a:ext cx="2742660" cy="365125"/>
          </a:xfrm>
          <a:prstGeom prst="rect">
            <a:avLst/>
          </a:prstGeom>
        </p:spPr>
        <p:txBody>
          <a:bodyPr/>
          <a:lstStyle/>
          <a:p>
            <a:fld id="{978E83EA-3671-4475-93F4-CFBDCD4C1007}" type="slidenum">
              <a:rPr lang="es-AR" smtClean="0"/>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183" y="365125"/>
            <a:ext cx="2628383"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035" y="365125"/>
            <a:ext cx="7732778"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035" y="6356351"/>
            <a:ext cx="2742660" cy="365125"/>
          </a:xfrm>
          <a:prstGeom prst="rect">
            <a:avLst/>
          </a:prstGeom>
        </p:spPr>
        <p:txBody>
          <a:bodyPr/>
          <a:lstStyle/>
          <a:p>
            <a:fld id="{5FE5D985-BC1F-4337-995C-A08BC27D9752}" type="datetimeFigureOut">
              <a:rPr lang="es-AR" smtClean="0"/>
            </a:fld>
            <a:endParaRPr lang="es-AR"/>
          </a:p>
        </p:txBody>
      </p:sp>
      <p:sp>
        <p:nvSpPr>
          <p:cNvPr id="5" name="Footer Placeholder 4"/>
          <p:cNvSpPr>
            <a:spLocks noGrp="1"/>
          </p:cNvSpPr>
          <p:nvPr>
            <p:ph type="ftr" sz="quarter" idx="11"/>
          </p:nvPr>
        </p:nvSpPr>
        <p:spPr>
          <a:xfrm>
            <a:off x="4037805" y="6356351"/>
            <a:ext cx="4113990" cy="365125"/>
          </a:xfrm>
          <a:prstGeom prst="rect">
            <a:avLst/>
          </a:prstGeom>
        </p:spPr>
        <p:txBody>
          <a:bodyPr/>
          <a:lstStyle/>
          <a:p>
            <a:endParaRPr lang="es-AR"/>
          </a:p>
        </p:txBody>
      </p:sp>
      <p:sp>
        <p:nvSpPr>
          <p:cNvPr id="6" name="Slide Number Placeholder 5"/>
          <p:cNvSpPr>
            <a:spLocks noGrp="1"/>
          </p:cNvSpPr>
          <p:nvPr>
            <p:ph type="sldNum" sz="quarter" idx="12"/>
          </p:nvPr>
        </p:nvSpPr>
        <p:spPr>
          <a:xfrm>
            <a:off x="8608905" y="6356351"/>
            <a:ext cx="2742660" cy="365125"/>
          </a:xfrm>
          <a:prstGeom prst="rect">
            <a:avLst/>
          </a:prstGeom>
        </p:spPr>
        <p:txBody>
          <a:bodyPr/>
          <a:lstStyle/>
          <a:p>
            <a:fld id="{978E83EA-3671-4475-93F4-CFBDCD4C1007}" type="slidenum">
              <a:rPr lang="es-AR" smtClean="0"/>
            </a:fld>
            <a:endParaRPr lang="es-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4235" y="571720"/>
            <a:ext cx="10513530" cy="361007"/>
          </a:xfrm>
        </p:spPr>
        <p:txBody>
          <a:bodyPr anchor="b"/>
          <a:lstStyle>
            <a:lvl1pPr>
              <a:defRPr sz="6000"/>
            </a:lvl1pPr>
          </a:lstStyle>
          <a:p>
            <a:r>
              <a:rPr lang="en-US"/>
              <a:t>Click to edit Master title style</a:t>
            </a:r>
            <a:endParaRPr lang="en-US"/>
          </a:p>
        </p:txBody>
      </p:sp>
      <p:sp>
        <p:nvSpPr>
          <p:cNvPr id="8" name="Picture Placeholder 7"/>
          <p:cNvSpPr>
            <a:spLocks noGrp="1"/>
          </p:cNvSpPr>
          <p:nvPr>
            <p:ph type="pic" sz="quarter" idx="10"/>
          </p:nvPr>
        </p:nvSpPr>
        <p:spPr>
          <a:xfrm>
            <a:off x="575620" y="1123736"/>
            <a:ext cx="11038360" cy="4225810"/>
          </a:xfrm>
        </p:spPr>
        <p:txBody>
          <a:bodyPr/>
          <a:lstStyle/>
          <a:p>
            <a:endParaRPr lang="en-US"/>
          </a:p>
        </p:txBody>
      </p:sp>
      <p:sp>
        <p:nvSpPr>
          <p:cNvPr id="10" name="Text Placeholder 9"/>
          <p:cNvSpPr>
            <a:spLocks noGrp="1"/>
          </p:cNvSpPr>
          <p:nvPr>
            <p:ph type="body" sz="quarter" idx="11"/>
          </p:nvPr>
        </p:nvSpPr>
        <p:spPr>
          <a:xfrm>
            <a:off x="575620" y="5924550"/>
            <a:ext cx="11038360" cy="575734"/>
          </a:xfrm>
        </p:spPr>
        <p:txBody>
          <a:bodyPr>
            <a:noAutofit/>
          </a:bodyPr>
          <a:lstStyle>
            <a:lvl1pPr>
              <a:defRPr sz="1465"/>
            </a:lvl1pPr>
            <a:lvl2pPr>
              <a:defRPr sz="1465"/>
            </a:lvl2pPr>
            <a:lvl3pPr>
              <a:defRPr sz="1465"/>
            </a:lvl3pPr>
            <a:lvl4pPr>
              <a:defRPr sz="1465"/>
            </a:lvl4pPr>
            <a:lvl5pPr>
              <a:defRPr sz="1465"/>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035" y="365125"/>
            <a:ext cx="10513530" cy="471587"/>
          </a:xfrm>
        </p:spPr>
        <p:txBody>
          <a:bodyPr/>
          <a:lstStyle/>
          <a:p>
            <a:r>
              <a:rPr lang="en-US"/>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5301" y="1094621"/>
            <a:ext cx="9832439" cy="798209"/>
          </a:xfrm>
        </p:spPr>
        <p:txBody>
          <a:bodyPr anchor="t">
            <a:noAutofit/>
          </a:bodyPr>
          <a:lstStyle>
            <a:lvl1pPr algn="l">
              <a:defRPr sz="5335" b="0" i="0" cap="small" baseline="0">
                <a:solidFill>
                  <a:schemeClr val="tx1"/>
                </a:solidFill>
                <a:latin typeface="Gotham Book" pitchFamily="50" charset="0"/>
              </a:defRPr>
            </a:lvl1pPr>
          </a:lstStyle>
          <a:p>
            <a:r>
              <a:rPr lang="es-AR" dirty="0"/>
              <a:t>TÍTULO DE LA PRESENTACIÓN</a:t>
            </a:r>
            <a:endParaRPr lang="es-AR" dirty="0"/>
          </a:p>
        </p:txBody>
      </p:sp>
      <p:sp>
        <p:nvSpPr>
          <p:cNvPr id="4" name="Rounded Rectangle 3"/>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
        <p:nvSpPr>
          <p:cNvPr id="12" name="Text Placeholder 11"/>
          <p:cNvSpPr>
            <a:spLocks noGrp="1"/>
          </p:cNvSpPr>
          <p:nvPr>
            <p:ph type="body" sz="quarter" idx="10" hasCustomPrompt="1"/>
          </p:nvPr>
        </p:nvSpPr>
        <p:spPr>
          <a:xfrm>
            <a:off x="7726660" y="4485581"/>
            <a:ext cx="3743679" cy="545939"/>
          </a:xfrm>
        </p:spPr>
        <p:txBody>
          <a:bodyPr/>
          <a:lstStyle>
            <a:lvl1pPr marL="635" indent="0" algn="r">
              <a:buNone/>
              <a:defRPr>
                <a:latin typeface="+mn-lt"/>
              </a:defRPr>
            </a:lvl1pPr>
          </a:lstStyle>
          <a:p>
            <a:pPr lvl="0"/>
            <a:r>
              <a:rPr lang="en-US" dirty="0"/>
              <a:t>Elio Campitelli</a:t>
            </a:r>
            <a:endParaRPr lang="en-GB" dirty="0"/>
          </a:p>
        </p:txBody>
      </p:sp>
      <p:cxnSp>
        <p:nvCxnSpPr>
          <p:cNvPr id="14" name="Straight Connector 13"/>
          <p:cNvCxnSpPr/>
          <p:nvPr userDrawn="1"/>
        </p:nvCxnSpPr>
        <p:spPr>
          <a:xfrm flipH="1">
            <a:off x="7150710" y="5031523"/>
            <a:ext cx="5471531" cy="1"/>
          </a:xfrm>
          <a:prstGeom prst="line">
            <a:avLst/>
          </a:prstGeom>
          <a:ln w="44450" cap="rnd">
            <a:solidFill>
              <a:srgbClr val="7700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720615" y="1028737"/>
            <a:ext cx="9599177" cy="1"/>
          </a:xfrm>
          <a:prstGeom prst="line">
            <a:avLst/>
          </a:prstGeom>
          <a:ln w="76200" cap="rnd">
            <a:solidFill>
              <a:srgbClr val="77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bg>
      <p:bgRef idx="1001">
        <a:schemeClr val="bg1"/>
      </p:bgRef>
    </p:bg>
    <p:spTree>
      <p:nvGrpSpPr>
        <p:cNvPr id="1" name=""/>
        <p:cNvGrpSpPr/>
        <p:nvPr/>
      </p:nvGrpSpPr>
      <p:grpSpPr>
        <a:xfrm>
          <a:off x="0" y="0"/>
          <a:ext cx="0" cy="0"/>
          <a:chOff x="0" y="0"/>
          <a:chExt cx="0" cy="0"/>
        </a:xfrm>
      </p:grpSpPr>
      <p:sp>
        <p:nvSpPr>
          <p:cNvPr id="9" name="Rounded Rectangle 8"/>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cxnSp>
        <p:nvCxnSpPr>
          <p:cNvPr id="7" name="Straight Connector 6"/>
          <p:cNvCxnSpPr/>
          <p:nvPr userDrawn="1"/>
        </p:nvCxnSpPr>
        <p:spPr>
          <a:xfrm flipV="1">
            <a:off x="-528632" y="1028737"/>
            <a:ext cx="7679341" cy="1"/>
          </a:xfrm>
          <a:prstGeom prst="line">
            <a:avLst/>
          </a:prstGeom>
          <a:ln w="76200" cap="rnd">
            <a:solidFill>
              <a:srgbClr val="7700FF"/>
            </a:soli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0" hasCustomPrompt="1"/>
          </p:nvPr>
        </p:nvSpPr>
        <p:spPr>
          <a:xfrm>
            <a:off x="429339" y="260652"/>
            <a:ext cx="6721377" cy="768085"/>
          </a:xfrm>
        </p:spPr>
        <p:txBody>
          <a:bodyPr>
            <a:normAutofit/>
          </a:bodyPr>
          <a:lstStyle>
            <a:lvl1pPr marL="635" indent="0">
              <a:buNone/>
              <a:defRPr sz="4265" cap="small" baseline="0">
                <a:latin typeface="Gotham Book" pitchFamily="50" charset="0"/>
              </a:defRPr>
            </a:lvl1pPr>
          </a:lstStyle>
          <a:p>
            <a:pPr lvl="0"/>
            <a:r>
              <a:rPr lang="en-GB" dirty="0"/>
              <a:t>SUBTÍTULO</a:t>
            </a:r>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Rounded Rectangle 3"/>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nction">
    <p:bg>
      <p:bgRef idx="1001">
        <a:schemeClr val="bg1"/>
      </p:bgRef>
    </p:bg>
    <p:spTree>
      <p:nvGrpSpPr>
        <p:cNvPr id="1" name=""/>
        <p:cNvGrpSpPr/>
        <p:nvPr/>
      </p:nvGrpSpPr>
      <p:grpSpPr>
        <a:xfrm>
          <a:off x="0" y="0"/>
          <a:ext cx="0" cy="0"/>
          <a:chOff x="0" y="0"/>
          <a:chExt cx="0" cy="0"/>
        </a:xfrm>
      </p:grpSpPr>
      <p:sp>
        <p:nvSpPr>
          <p:cNvPr id="9" name="Rounded Rectangle 8"/>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cxnSp>
        <p:nvCxnSpPr>
          <p:cNvPr id="7" name="Straight Connector 6"/>
          <p:cNvCxnSpPr/>
          <p:nvPr userDrawn="1"/>
        </p:nvCxnSpPr>
        <p:spPr>
          <a:xfrm flipV="1">
            <a:off x="-720615" y="1028737"/>
            <a:ext cx="7871325" cy="1"/>
          </a:xfrm>
          <a:prstGeom prst="line">
            <a:avLst/>
          </a:prstGeom>
          <a:ln w="76200" cap="rnd">
            <a:solidFill>
              <a:srgbClr val="7700FF"/>
            </a:soli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0" hasCustomPrompt="1"/>
          </p:nvPr>
        </p:nvSpPr>
        <p:spPr>
          <a:xfrm>
            <a:off x="429339" y="260652"/>
            <a:ext cx="6721377" cy="768085"/>
          </a:xfrm>
        </p:spPr>
        <p:txBody>
          <a:bodyPr>
            <a:normAutofit/>
          </a:bodyPr>
          <a:lstStyle>
            <a:lvl1pPr marL="635" indent="0">
              <a:buNone/>
              <a:defRPr sz="4265" cap="none" baseline="0">
                <a:latin typeface="Fira Code" panose="020B0609050000020004" pitchFamily="49" charset="0"/>
                <a:ea typeface="Fira Code" panose="020B0609050000020004" pitchFamily="49" charset="0"/>
              </a:defRPr>
            </a:lvl1pPr>
          </a:lstStyle>
          <a:p>
            <a:pPr lvl="0"/>
            <a:r>
              <a:rPr lang="en-GB" dirty="0" err="1"/>
              <a:t>funcion</a:t>
            </a:r>
            <a:r>
              <a:rPr lang="en-GB" dirty="0"/>
              <a:t>()</a:t>
            </a:r>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solidFill>
        <a:effectLst/>
      </p:bgPr>
    </p:bg>
    <p:spTree>
      <p:nvGrpSpPr>
        <p:cNvPr id="1" name=""/>
        <p:cNvGrpSpPr/>
        <p:nvPr/>
      </p:nvGrpSpPr>
      <p:grpSpPr>
        <a:xfrm>
          <a:off x="0" y="0"/>
          <a:ext cx="0" cy="0"/>
          <a:chOff x="0" y="0"/>
          <a:chExt cx="0" cy="0"/>
        </a:xfrm>
      </p:grpSpPr>
      <p:sp>
        <p:nvSpPr>
          <p:cNvPr id="4" name="Rounded Rectangle 3"/>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pitulo">
    <p:spTree>
      <p:nvGrpSpPr>
        <p:cNvPr id="1" name=""/>
        <p:cNvGrpSpPr/>
        <p:nvPr/>
      </p:nvGrpSpPr>
      <p:grpSpPr>
        <a:xfrm>
          <a:off x="0" y="0"/>
          <a:ext cx="0" cy="0"/>
          <a:chOff x="0" y="0"/>
          <a:chExt cx="0" cy="0"/>
        </a:xfrm>
      </p:grpSpPr>
      <p:sp>
        <p:nvSpPr>
          <p:cNvPr id="8" name="Rectangle 7"/>
          <p:cNvSpPr/>
          <p:nvPr userDrawn="1"/>
        </p:nvSpPr>
        <p:spPr>
          <a:xfrm>
            <a:off x="-632348" y="-315469"/>
            <a:ext cx="13438868" cy="1872539"/>
          </a:xfrm>
          <a:prstGeom prst="rect">
            <a:avLst/>
          </a:prstGeom>
          <a:pattFill prst="trellis">
            <a:fgClr>
              <a:srgbClr val="8F001E"/>
            </a:fgClr>
            <a:bgClr>
              <a:srgbClr val="640015"/>
            </a:bgClr>
          </a:pattFill>
          <a:ln w="19050">
            <a:solidFill>
              <a:srgbClr val="2100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AR" sz="2000"/>
          </a:p>
        </p:txBody>
      </p:sp>
      <p:sp>
        <p:nvSpPr>
          <p:cNvPr id="5" name="Text Placeholder 4"/>
          <p:cNvSpPr>
            <a:spLocks noGrp="1"/>
          </p:cNvSpPr>
          <p:nvPr>
            <p:ph type="body" sz="quarter" idx="10" hasCustomPrompt="1"/>
          </p:nvPr>
        </p:nvSpPr>
        <p:spPr>
          <a:xfrm>
            <a:off x="287305" y="744947"/>
            <a:ext cx="11615021" cy="1224179"/>
          </a:xfrm>
        </p:spPr>
        <p:txBody>
          <a:bodyPr anchor="ctr">
            <a:noAutofit/>
          </a:bodyPr>
          <a:lstStyle>
            <a:lvl1pPr marL="0" indent="0">
              <a:buNone/>
              <a:defRPr sz="4800" b="0" u="none" cap="small" baseline="0">
                <a:solidFill>
                  <a:schemeClr val="bg1"/>
                </a:solidFill>
                <a:latin typeface="Arial Black" pitchFamily="34" charset="0"/>
              </a:defRPr>
            </a:lvl1pPr>
            <a:lvl2pPr marL="457200" indent="0">
              <a:buNone/>
              <a:defRPr sz="4000">
                <a:solidFill>
                  <a:schemeClr val="bg1"/>
                </a:solidFill>
              </a:defRPr>
            </a:lvl2pPr>
            <a:lvl3pPr marL="914400" indent="0">
              <a:buNone/>
              <a:defRPr sz="4000">
                <a:solidFill>
                  <a:schemeClr val="bg1"/>
                </a:solidFill>
              </a:defRPr>
            </a:lvl3pPr>
            <a:lvl4pPr marL="1371600" indent="0">
              <a:buNone/>
              <a:defRPr sz="4000">
                <a:solidFill>
                  <a:schemeClr val="bg1"/>
                </a:solidFill>
              </a:defRPr>
            </a:lvl4pPr>
            <a:lvl5pPr marL="1828800" indent="0">
              <a:buNone/>
              <a:defRPr sz="4000">
                <a:solidFill>
                  <a:schemeClr val="bg1"/>
                </a:solidFill>
              </a:defRPr>
            </a:lvl5pPr>
          </a:lstStyle>
          <a:p>
            <a:pPr lvl="0"/>
            <a:r>
              <a:rPr lang="en-US" dirty="0" err="1"/>
              <a:t>Introducción</a:t>
            </a:r>
            <a:endParaRPr lang="es-AR" dirty="0"/>
          </a:p>
        </p:txBody>
      </p:sp>
      <p:sp>
        <p:nvSpPr>
          <p:cNvPr id="19" name="Text Placeholder 18"/>
          <p:cNvSpPr>
            <a:spLocks noGrp="1"/>
          </p:cNvSpPr>
          <p:nvPr>
            <p:ph type="body" sz="quarter" idx="11" hasCustomPrompt="1"/>
          </p:nvPr>
        </p:nvSpPr>
        <p:spPr>
          <a:xfrm>
            <a:off x="814758" y="1916450"/>
            <a:ext cx="10655334" cy="3961859"/>
          </a:xfrm>
        </p:spPr>
        <p:txBody>
          <a:bodyPr>
            <a:normAutofit/>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err="1"/>
              <a:t>Descripción</a:t>
            </a:r>
            <a:endParaRPr lang="es-AR" dirty="0"/>
          </a:p>
        </p:txBody>
      </p:sp>
      <p:sp>
        <p:nvSpPr>
          <p:cNvPr id="6" name="Rounded Rectangle 5"/>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035" y="231845"/>
            <a:ext cx="10513530" cy="315912"/>
          </a:xfrm>
        </p:spPr>
        <p:txBody>
          <a:bodyPr/>
          <a:lstStyle/>
          <a:p>
            <a:r>
              <a:rPr lang="en-US"/>
              <a:t>Click to edit Master title style</a:t>
            </a:r>
            <a:endParaRPr lang="en-US" dirty="0"/>
          </a:p>
        </p:txBody>
      </p:sp>
      <p:sp>
        <p:nvSpPr>
          <p:cNvPr id="3" name="Content Placeholder 2"/>
          <p:cNvSpPr>
            <a:spLocks noGrp="1"/>
          </p:cNvSpPr>
          <p:nvPr>
            <p:ph idx="1"/>
          </p:nvPr>
        </p:nvSpPr>
        <p:spPr>
          <a:xfrm>
            <a:off x="185384" y="129540"/>
            <a:ext cx="11773122" cy="654634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clusiones">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flipV="1">
            <a:off x="-632348" y="1557071"/>
            <a:ext cx="13438868" cy="5545596"/>
          </a:xfrm>
          <a:prstGeom prst="rect">
            <a:avLst/>
          </a:prstGeom>
          <a:pattFill prst="trellis">
            <a:fgClr>
              <a:srgbClr val="8F001E"/>
            </a:fgClr>
            <a:bgClr>
              <a:srgbClr val="640015"/>
            </a:bgClr>
          </a:pattFill>
          <a:ln w="19050">
            <a:solidFill>
              <a:srgbClr val="2100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AR" sz="2000"/>
          </a:p>
        </p:txBody>
      </p:sp>
      <p:sp>
        <p:nvSpPr>
          <p:cNvPr id="6" name="Text Placeholder 4"/>
          <p:cNvSpPr>
            <a:spLocks noGrp="1"/>
          </p:cNvSpPr>
          <p:nvPr>
            <p:ph type="body" sz="quarter" idx="10" hasCustomPrompt="1"/>
          </p:nvPr>
        </p:nvSpPr>
        <p:spPr>
          <a:xfrm>
            <a:off x="287950" y="739609"/>
            <a:ext cx="11613731" cy="1224179"/>
          </a:xfrm>
          <a:noFill/>
        </p:spPr>
        <p:txBody>
          <a:bodyPr anchor="ctr">
            <a:noAutofit/>
          </a:bodyPr>
          <a:lstStyle>
            <a:lvl1pPr marL="0" indent="0" algn="r">
              <a:buNone/>
              <a:defRPr sz="4800" b="0" u="none" cap="small" baseline="0">
                <a:pattFill prst="trellis">
                  <a:fgClr>
                    <a:srgbClr val="8F001E"/>
                  </a:fgClr>
                  <a:bgClr>
                    <a:srgbClr val="640015"/>
                  </a:bgClr>
                </a:pattFill>
                <a:latin typeface="Arial Black" pitchFamily="34" charset="0"/>
              </a:defRPr>
            </a:lvl1pPr>
            <a:lvl2pPr marL="457200" indent="0">
              <a:buNone/>
              <a:defRPr sz="4000">
                <a:solidFill>
                  <a:schemeClr val="bg1"/>
                </a:solidFill>
              </a:defRPr>
            </a:lvl2pPr>
            <a:lvl3pPr marL="914400" indent="0">
              <a:buNone/>
              <a:defRPr sz="4000">
                <a:solidFill>
                  <a:schemeClr val="bg1"/>
                </a:solidFill>
              </a:defRPr>
            </a:lvl3pPr>
            <a:lvl4pPr marL="1371600" indent="0">
              <a:buNone/>
              <a:defRPr sz="4000">
                <a:solidFill>
                  <a:schemeClr val="bg1"/>
                </a:solidFill>
              </a:defRPr>
            </a:lvl4pPr>
            <a:lvl5pPr marL="1828800" indent="0">
              <a:buNone/>
              <a:defRPr sz="4000">
                <a:solidFill>
                  <a:schemeClr val="bg1"/>
                </a:solidFill>
              </a:defRPr>
            </a:lvl5pPr>
          </a:lstStyle>
          <a:p>
            <a:pPr lvl="0"/>
            <a:r>
              <a:rPr lang="en-US" dirty="0" err="1"/>
              <a:t>Introducción</a:t>
            </a:r>
            <a:endParaRPr lang="es-AR" dirty="0"/>
          </a:p>
        </p:txBody>
      </p:sp>
      <p:sp>
        <p:nvSpPr>
          <p:cNvPr id="11" name="Text Placeholder 10"/>
          <p:cNvSpPr>
            <a:spLocks noGrp="1"/>
          </p:cNvSpPr>
          <p:nvPr>
            <p:ph type="body" sz="quarter" idx="11"/>
          </p:nvPr>
        </p:nvSpPr>
        <p:spPr>
          <a:xfrm>
            <a:off x="719526" y="1773560"/>
            <a:ext cx="10750566" cy="4680778"/>
          </a:xfrm>
        </p:spPr>
        <p:txBody>
          <a:bodyPr>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s-AR" dirty="0"/>
          </a:p>
        </p:txBody>
      </p:sp>
      <p:sp>
        <p:nvSpPr>
          <p:cNvPr id="5" name="Rounded Rectangle 4"/>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Rounded Rectangle 5"/>
          <p:cNvSpPr/>
          <p:nvPr userDrawn="1"/>
        </p:nvSpPr>
        <p:spPr>
          <a:xfrm>
            <a:off x="-432640" y="1629091"/>
            <a:ext cx="10751094" cy="1224352"/>
          </a:xfrm>
          <a:prstGeom prst="roundRect">
            <a:avLst>
              <a:gd name="adj" fmla="val 215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
        <p:nvSpPr>
          <p:cNvPr id="8" name="Text Placeholder 7"/>
          <p:cNvSpPr>
            <a:spLocks noGrp="1"/>
          </p:cNvSpPr>
          <p:nvPr>
            <p:ph type="body" sz="quarter" idx="10"/>
          </p:nvPr>
        </p:nvSpPr>
        <p:spPr>
          <a:xfrm>
            <a:off x="912112" y="1629064"/>
            <a:ext cx="8253387" cy="1224179"/>
          </a:xfrm>
        </p:spPr>
        <p:txBody>
          <a:bodyPr anchor="ctr">
            <a:noAutofit/>
          </a:bodyPr>
          <a:lstStyle>
            <a:lvl1pPr marL="0" indent="0">
              <a:buNone/>
              <a:defRPr sz="4000">
                <a:solidFill>
                  <a:schemeClr val="bg1"/>
                </a:solidFill>
              </a:defRPr>
            </a:lvl1pPr>
            <a:lvl2pPr marL="457200" indent="0">
              <a:buNone/>
              <a:defRPr sz="4000">
                <a:solidFill>
                  <a:schemeClr val="bg1"/>
                </a:solidFill>
              </a:defRPr>
            </a:lvl2pPr>
            <a:lvl3pPr marL="914400" indent="0">
              <a:buNone/>
              <a:defRPr sz="4000">
                <a:solidFill>
                  <a:schemeClr val="bg1"/>
                </a:solidFill>
              </a:defRPr>
            </a:lvl3pPr>
            <a:lvl4pPr marL="1371600" indent="0">
              <a:buNone/>
              <a:defRPr sz="4000">
                <a:solidFill>
                  <a:schemeClr val="bg1"/>
                </a:solidFill>
              </a:defRPr>
            </a:lvl4pPr>
            <a:lvl5pPr marL="1828800" indent="0">
              <a:buNone/>
              <a:defRPr sz="4000">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s-AR" dirty="0"/>
          </a:p>
        </p:txBody>
      </p:sp>
      <p:sp>
        <p:nvSpPr>
          <p:cNvPr id="4" name="Rounded Rectangle 3"/>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Date Placeholder 2"/>
          <p:cNvSpPr>
            <a:spLocks noGrp="1"/>
          </p:cNvSpPr>
          <p:nvPr>
            <p:ph type="dt" sz="half" idx="10"/>
          </p:nvPr>
        </p:nvSpPr>
        <p:spPr>
          <a:xfrm>
            <a:off x="609487" y="6357478"/>
            <a:ext cx="2844244" cy="365189"/>
          </a:xfrm>
          <a:prstGeom prst="rect">
            <a:avLst/>
          </a:prstGeom>
        </p:spPr>
        <p:txBody>
          <a:bodyPr/>
          <a:lstStyle/>
          <a:p>
            <a:fld id="{5FE5D985-BC1F-4337-995C-A08BC27D9752}" type="datetimeFigureOut">
              <a:rPr lang="es-AR" smtClean="0"/>
            </a:fld>
            <a:endParaRPr lang="es-AR"/>
          </a:p>
        </p:txBody>
      </p:sp>
      <p:sp>
        <p:nvSpPr>
          <p:cNvPr id="4" name="Footer Placeholder 3"/>
          <p:cNvSpPr>
            <a:spLocks noGrp="1"/>
          </p:cNvSpPr>
          <p:nvPr>
            <p:ph type="ftr" sz="quarter" idx="11"/>
          </p:nvPr>
        </p:nvSpPr>
        <p:spPr>
          <a:xfrm>
            <a:off x="4164787" y="6357478"/>
            <a:ext cx="3860045" cy="365189"/>
          </a:xfrm>
          <a:prstGeom prst="rect">
            <a:avLst/>
          </a:prstGeom>
        </p:spPr>
        <p:txBody>
          <a:bodyPr/>
          <a:lstStyle/>
          <a:p>
            <a:endParaRPr lang="es-AR"/>
          </a:p>
        </p:txBody>
      </p:sp>
      <p:sp>
        <p:nvSpPr>
          <p:cNvPr id="5" name="Slide Number Placeholder 4"/>
          <p:cNvSpPr>
            <a:spLocks noGrp="1"/>
          </p:cNvSpPr>
          <p:nvPr>
            <p:ph type="sldNum" sz="quarter" idx="12"/>
          </p:nvPr>
        </p:nvSpPr>
        <p:spPr>
          <a:xfrm>
            <a:off x="8735900" y="6357478"/>
            <a:ext cx="2844244" cy="365189"/>
          </a:xfrm>
          <a:prstGeom prst="rect">
            <a:avLst/>
          </a:prstGeom>
        </p:spPr>
        <p:txBody>
          <a:bodyPr/>
          <a:lstStyle/>
          <a:p>
            <a:fld id="{978E83EA-3671-4475-93F4-CFBDCD4C1007}" type="slidenum">
              <a:rPr lang="es-AR" smtClean="0"/>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87" y="1709738"/>
            <a:ext cx="10513530" cy="2852737"/>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687" y="4589464"/>
            <a:ext cx="10513530" cy="1500187"/>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035" y="1825625"/>
            <a:ext cx="518058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0985" y="1825625"/>
            <a:ext cx="518058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838035" y="6356351"/>
            <a:ext cx="2742660" cy="365125"/>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4037805" y="6356351"/>
            <a:ext cx="411399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08905" y="6356351"/>
            <a:ext cx="2742660" cy="365125"/>
          </a:xfrm>
          <a:prstGeom prst="rect">
            <a:avLst/>
          </a:prstGeom>
        </p:spPr>
        <p:txBody>
          <a:bodyPr/>
          <a:lstStyle/>
          <a:p>
            <a:fld id="{48F63A3B-78C7-47BE-AE5E-E10140E04643}" type="slidenum">
              <a:rPr lang="en-US" dirty="0"/>
            </a:fld>
            <a:endParaRPr lang="en-US" dirty="0"/>
          </a:p>
        </p:txBody>
      </p:sp>
      <p:sp>
        <p:nvSpPr>
          <p:cNvPr id="8" name="Rounded Rectangle 7"/>
          <p:cNvSpPr/>
          <p:nvPr userDrawn="1"/>
        </p:nvSpPr>
        <p:spPr>
          <a:xfrm>
            <a:off x="-50790" y="-36913"/>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623" y="365125"/>
            <a:ext cx="1051353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624" y="1681163"/>
            <a:ext cx="5156771"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Edit Master text styles</a:t>
            </a:r>
            <a:endParaRPr lang="en-US"/>
          </a:p>
        </p:txBody>
      </p:sp>
      <p:sp>
        <p:nvSpPr>
          <p:cNvPr id="4" name="Content Placeholder 3"/>
          <p:cNvSpPr>
            <a:spLocks noGrp="1"/>
          </p:cNvSpPr>
          <p:nvPr>
            <p:ph sz="half" idx="2"/>
          </p:nvPr>
        </p:nvSpPr>
        <p:spPr>
          <a:xfrm>
            <a:off x="839624" y="2505076"/>
            <a:ext cx="515677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0985" y="1681163"/>
            <a:ext cx="518216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Edit Master text styles</a:t>
            </a:r>
            <a:endParaRPr lang="en-US"/>
          </a:p>
        </p:txBody>
      </p:sp>
      <p:sp>
        <p:nvSpPr>
          <p:cNvPr id="6" name="Content Placeholder 5"/>
          <p:cNvSpPr>
            <a:spLocks noGrp="1"/>
          </p:cNvSpPr>
          <p:nvPr>
            <p:ph sz="quarter" idx="4"/>
          </p:nvPr>
        </p:nvSpPr>
        <p:spPr>
          <a:xfrm>
            <a:off x="6170985" y="2505076"/>
            <a:ext cx="518216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838035" y="6356351"/>
            <a:ext cx="2742660" cy="365125"/>
          </a:xfrm>
          <a:prstGeom prst="rect">
            <a:avLst/>
          </a:prstGeom>
        </p:spPr>
        <p:txBody>
          <a:bodyPr/>
          <a:lstStyle/>
          <a:p>
            <a:fld id="{5FE5D985-BC1F-4337-995C-A08BC27D9752}" type="datetimeFigureOut">
              <a:rPr lang="es-AR" smtClean="0"/>
            </a:fld>
            <a:endParaRPr lang="es-AR"/>
          </a:p>
        </p:txBody>
      </p:sp>
      <p:sp>
        <p:nvSpPr>
          <p:cNvPr id="8" name="Footer Placeholder 7"/>
          <p:cNvSpPr>
            <a:spLocks noGrp="1"/>
          </p:cNvSpPr>
          <p:nvPr>
            <p:ph type="ftr" sz="quarter" idx="11"/>
          </p:nvPr>
        </p:nvSpPr>
        <p:spPr>
          <a:xfrm>
            <a:off x="4037805" y="6356351"/>
            <a:ext cx="4113990" cy="365125"/>
          </a:xfrm>
          <a:prstGeom prst="rect">
            <a:avLst/>
          </a:prstGeom>
        </p:spPr>
        <p:txBody>
          <a:bodyPr/>
          <a:lstStyle/>
          <a:p>
            <a:endParaRPr lang="es-AR"/>
          </a:p>
        </p:txBody>
      </p:sp>
      <p:sp>
        <p:nvSpPr>
          <p:cNvPr id="9" name="Slide Number Placeholder 8"/>
          <p:cNvSpPr>
            <a:spLocks noGrp="1"/>
          </p:cNvSpPr>
          <p:nvPr>
            <p:ph type="sldNum" sz="quarter" idx="12"/>
          </p:nvPr>
        </p:nvSpPr>
        <p:spPr>
          <a:xfrm>
            <a:off x="8608905" y="6356351"/>
            <a:ext cx="2742660" cy="365125"/>
          </a:xfrm>
          <a:prstGeom prst="rect">
            <a:avLst/>
          </a:prstGeom>
        </p:spPr>
        <p:txBody>
          <a:bodyPr/>
          <a:lstStyle/>
          <a:p>
            <a:fld id="{978E83EA-3671-4475-93F4-CFBDCD4C1007}" type="slidenum">
              <a:rPr lang="es-AR" smtClean="0"/>
            </a:fld>
            <a:endParaRPr lang="es-AR"/>
          </a:p>
        </p:txBody>
      </p:sp>
      <p:sp>
        <p:nvSpPr>
          <p:cNvPr id="10" name="Rounded Rectangle 9"/>
          <p:cNvSpPr/>
          <p:nvPr userDrawn="1"/>
        </p:nvSpPr>
        <p:spPr>
          <a:xfrm>
            <a:off x="-50790" y="-36913"/>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035" y="6356351"/>
            <a:ext cx="2742660" cy="365125"/>
          </a:xfrm>
          <a:prstGeom prst="rect">
            <a:avLst/>
          </a:prstGeom>
        </p:spPr>
        <p:txBody>
          <a:bodyPr/>
          <a:lstStyle/>
          <a:p>
            <a:fld id="{537AE976-010A-4AAB-98A0-551C363228AC}" type="datetimeFigureOut">
              <a:rPr lang="en-US" smtClean="0"/>
            </a:fld>
            <a:endParaRPr lang="en-US"/>
          </a:p>
        </p:txBody>
      </p:sp>
      <p:sp>
        <p:nvSpPr>
          <p:cNvPr id="4" name="Footer Placeholder 3"/>
          <p:cNvSpPr>
            <a:spLocks noGrp="1"/>
          </p:cNvSpPr>
          <p:nvPr>
            <p:ph type="ftr" sz="quarter" idx="11"/>
          </p:nvPr>
        </p:nvSpPr>
        <p:spPr>
          <a:xfrm>
            <a:off x="4037805" y="6356351"/>
            <a:ext cx="411399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08905" y="6356351"/>
            <a:ext cx="2742660" cy="365125"/>
          </a:xfrm>
          <a:prstGeom prst="rect">
            <a:avLst/>
          </a:prstGeom>
        </p:spPr>
        <p:txBody>
          <a:bodyPr/>
          <a:lstStyle/>
          <a:p>
            <a:fld id="{3CEE00CA-6D12-45D0-ACCF-20E685AFFE1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035" y="6356351"/>
            <a:ext cx="2742660" cy="365125"/>
          </a:xfrm>
          <a:prstGeom prst="rect">
            <a:avLst/>
          </a:prstGeom>
        </p:spPr>
        <p:txBody>
          <a:bodyPr/>
          <a:lstStyle/>
          <a:p>
            <a:fld id="{537AE976-010A-4AAB-98A0-551C363228AC}" type="datetimeFigureOut">
              <a:rPr lang="en-US" smtClean="0"/>
            </a:fld>
            <a:endParaRPr lang="en-US"/>
          </a:p>
        </p:txBody>
      </p:sp>
      <p:sp>
        <p:nvSpPr>
          <p:cNvPr id="3" name="Footer Placeholder 2"/>
          <p:cNvSpPr>
            <a:spLocks noGrp="1"/>
          </p:cNvSpPr>
          <p:nvPr>
            <p:ph type="ftr" sz="quarter" idx="11"/>
          </p:nvPr>
        </p:nvSpPr>
        <p:spPr>
          <a:xfrm>
            <a:off x="4037805" y="6356351"/>
            <a:ext cx="411399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08905" y="6356351"/>
            <a:ext cx="2742660" cy="365125"/>
          </a:xfrm>
          <a:prstGeom prst="rect">
            <a:avLst/>
          </a:prstGeom>
        </p:spPr>
        <p:txBody>
          <a:bodyPr/>
          <a:lstStyle/>
          <a:p>
            <a:fld id="{3CEE00CA-6D12-45D0-ACCF-20E685AFFE1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23" y="457200"/>
            <a:ext cx="3931463" cy="160020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5182168" y="987426"/>
            <a:ext cx="6170985" cy="4873625"/>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623" y="2057400"/>
            <a:ext cx="3931463"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Edit Master text styles</a:t>
            </a:r>
            <a:endParaRPr lang="en-US"/>
          </a:p>
        </p:txBody>
      </p:sp>
      <p:sp>
        <p:nvSpPr>
          <p:cNvPr id="5" name="Date Placeholder 4"/>
          <p:cNvSpPr>
            <a:spLocks noGrp="1"/>
          </p:cNvSpPr>
          <p:nvPr>
            <p:ph type="dt" sz="half" idx="10"/>
          </p:nvPr>
        </p:nvSpPr>
        <p:spPr>
          <a:xfrm>
            <a:off x="838035" y="6356351"/>
            <a:ext cx="2742660" cy="365125"/>
          </a:xfrm>
          <a:prstGeom prst="rect">
            <a:avLst/>
          </a:prstGeom>
        </p:spPr>
        <p:txBody>
          <a:bodyPr/>
          <a:lstStyle/>
          <a:p>
            <a:fld id="{5FE5D985-BC1F-4337-995C-A08BC27D9752}" type="datetimeFigureOut">
              <a:rPr lang="es-AR" smtClean="0"/>
            </a:fld>
            <a:endParaRPr lang="es-AR"/>
          </a:p>
        </p:txBody>
      </p:sp>
      <p:sp>
        <p:nvSpPr>
          <p:cNvPr id="6" name="Footer Placeholder 5"/>
          <p:cNvSpPr>
            <a:spLocks noGrp="1"/>
          </p:cNvSpPr>
          <p:nvPr>
            <p:ph type="ftr" sz="quarter" idx="11"/>
          </p:nvPr>
        </p:nvSpPr>
        <p:spPr>
          <a:xfrm>
            <a:off x="4037805" y="6356351"/>
            <a:ext cx="4113990" cy="365125"/>
          </a:xfrm>
          <a:prstGeom prst="rect">
            <a:avLst/>
          </a:prstGeom>
        </p:spPr>
        <p:txBody>
          <a:bodyPr/>
          <a:lstStyle/>
          <a:p>
            <a:endParaRPr lang="es-AR"/>
          </a:p>
        </p:txBody>
      </p:sp>
      <p:sp>
        <p:nvSpPr>
          <p:cNvPr id="7" name="Slide Number Placeholder 6"/>
          <p:cNvSpPr>
            <a:spLocks noGrp="1"/>
          </p:cNvSpPr>
          <p:nvPr>
            <p:ph type="sldNum" sz="quarter" idx="12"/>
          </p:nvPr>
        </p:nvSpPr>
        <p:spPr>
          <a:xfrm>
            <a:off x="8608905" y="6356351"/>
            <a:ext cx="2742660" cy="365125"/>
          </a:xfrm>
          <a:prstGeom prst="rect">
            <a:avLst/>
          </a:prstGeom>
        </p:spPr>
        <p:txBody>
          <a:bodyPr/>
          <a:lstStyle/>
          <a:p>
            <a:fld id="{978E83EA-3671-4475-93F4-CFBDCD4C1007}" type="slidenum">
              <a:rPr lang="es-AR" smtClean="0"/>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23" y="457200"/>
            <a:ext cx="3931463" cy="160020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2168" y="987426"/>
            <a:ext cx="6170985" cy="4873625"/>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a:t>Click icon to add picture</a:t>
            </a:r>
            <a:endParaRPr lang="en-US" dirty="0"/>
          </a:p>
        </p:txBody>
      </p:sp>
      <p:sp>
        <p:nvSpPr>
          <p:cNvPr id="4" name="Text Placeholder 3"/>
          <p:cNvSpPr>
            <a:spLocks noGrp="1"/>
          </p:cNvSpPr>
          <p:nvPr>
            <p:ph type="body" sz="half" idx="2"/>
          </p:nvPr>
        </p:nvSpPr>
        <p:spPr>
          <a:xfrm>
            <a:off x="839623" y="2057400"/>
            <a:ext cx="3931463"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Edit Master text styles</a:t>
            </a:r>
            <a:endParaRPr lang="en-US"/>
          </a:p>
        </p:txBody>
      </p:sp>
      <p:sp>
        <p:nvSpPr>
          <p:cNvPr id="5" name="Date Placeholder 4"/>
          <p:cNvSpPr>
            <a:spLocks noGrp="1"/>
          </p:cNvSpPr>
          <p:nvPr>
            <p:ph type="dt" sz="half" idx="10"/>
          </p:nvPr>
        </p:nvSpPr>
        <p:spPr>
          <a:xfrm>
            <a:off x="838035" y="6356351"/>
            <a:ext cx="2742660" cy="365125"/>
          </a:xfrm>
          <a:prstGeom prst="rect">
            <a:avLst/>
          </a:prstGeom>
        </p:spPr>
        <p:txBody>
          <a:bodyPr/>
          <a:lstStyle/>
          <a:p>
            <a:fld id="{5FE5D985-BC1F-4337-995C-A08BC27D9752}" type="datetimeFigureOut">
              <a:rPr lang="es-AR" smtClean="0"/>
            </a:fld>
            <a:endParaRPr lang="es-AR"/>
          </a:p>
        </p:txBody>
      </p:sp>
      <p:sp>
        <p:nvSpPr>
          <p:cNvPr id="6" name="Footer Placeholder 5"/>
          <p:cNvSpPr>
            <a:spLocks noGrp="1"/>
          </p:cNvSpPr>
          <p:nvPr>
            <p:ph type="ftr" sz="quarter" idx="11"/>
          </p:nvPr>
        </p:nvSpPr>
        <p:spPr>
          <a:xfrm>
            <a:off x="4037805" y="6356351"/>
            <a:ext cx="4113990" cy="365125"/>
          </a:xfrm>
          <a:prstGeom prst="rect">
            <a:avLst/>
          </a:prstGeom>
        </p:spPr>
        <p:txBody>
          <a:bodyPr/>
          <a:lstStyle/>
          <a:p>
            <a:endParaRPr lang="es-AR"/>
          </a:p>
        </p:txBody>
      </p:sp>
      <p:sp>
        <p:nvSpPr>
          <p:cNvPr id="7" name="Slide Number Placeholder 6"/>
          <p:cNvSpPr>
            <a:spLocks noGrp="1"/>
          </p:cNvSpPr>
          <p:nvPr>
            <p:ph type="sldNum" sz="quarter" idx="12"/>
          </p:nvPr>
        </p:nvSpPr>
        <p:spPr>
          <a:xfrm>
            <a:off x="8608905" y="6356351"/>
            <a:ext cx="2742660" cy="365125"/>
          </a:xfrm>
          <a:prstGeom prst="rect">
            <a:avLst/>
          </a:prstGeom>
        </p:spPr>
        <p:txBody>
          <a:bodyPr/>
          <a:lstStyle/>
          <a:p>
            <a:fld id="{978E83EA-3671-4475-93F4-CFBDCD4C1007}" type="slidenum">
              <a:rPr lang="es-AR" smtClean="0"/>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035" y="365125"/>
            <a:ext cx="1051353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035" y="1825625"/>
            <a:ext cx="1051353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ounded Rectangle 3"/>
          <p:cNvSpPr/>
          <p:nvPr userDrawn="1"/>
        </p:nvSpPr>
        <p:spPr>
          <a:xfrm>
            <a:off x="-50790" y="-36913"/>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8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8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8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700" y="1122362"/>
            <a:ext cx="9142200" cy="2387600"/>
          </a:xfrm>
        </p:spPr>
        <p:txBody>
          <a:bodyPr/>
          <a:lstStyle/>
          <a:p>
            <a:pPr lvl="0" marL="0" indent="0">
              <a:buNone/>
            </a:pPr>
            <a:r>
              <a:rPr/>
              <a:t>¿SAM?</a:t>
            </a:r>
            <a:r>
              <a:rPr/>
              <a:t> </a:t>
            </a:r>
            <a:r>
              <a:rPr/>
              <a:t>Análisis</a:t>
            </a:r>
            <a:r>
              <a:rPr/>
              <a:t> </a:t>
            </a:r>
            <a:r>
              <a:rPr/>
              <a:t>de</a:t>
            </a:r>
            <a:r>
              <a:rPr/>
              <a:t> </a:t>
            </a:r>
            <a:r>
              <a:rPr/>
              <a:t>Cash</a:t>
            </a:r>
            <a:r>
              <a:rPr/>
              <a:t> </a:t>
            </a:r>
            <a:r>
              <a:rPr/>
              <a:t>et.</a:t>
            </a:r>
            <a:r>
              <a:rPr/>
              <a:t> </a:t>
            </a:r>
            <a:r>
              <a:rPr/>
              <a:t>al. x</a:t>
            </a:r>
            <a:r>
              <a:rPr/>
              <a:t> </a:t>
            </a:r>
            <a:r>
              <a:rPr/>
              <a:t>2</a:t>
            </a:r>
          </a:p>
        </p:txBody>
      </p:sp>
      <p:sp>
        <p:nvSpPr>
          <p:cNvPr id="3" name="Subtitle 2"/>
          <p:cNvSpPr>
            <a:spLocks noGrp="1"/>
          </p:cNvSpPr>
          <p:nvPr>
            <p:ph type="subTitle" idx="1"/>
          </p:nvPr>
        </p:nvSpPr>
        <p:spPr>
          <a:xfrm>
            <a:off x="1523700" y="3602038"/>
            <a:ext cx="9142200" cy="1655762"/>
          </a:xfrm>
        </p:spPr>
        <p:txBody>
          <a:bodyPr/>
          <a:lstStyle/>
          <a:p>
            <a:pPr lvl="0" marL="0" indent="0">
              <a:buNone/>
            </a:pPr>
            <a:br/>
            <a:br/>
            <a:r>
              <a:rPr/>
              <a:t>Elio</a:t>
            </a:r>
            <a:r>
              <a:rPr/>
              <a:t> </a:t>
            </a:r>
            <a:r>
              <a:rPr/>
              <a:t>Campitelli</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unnamed-chunk-5-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Valor</a:t>
            </a:r>
            <a:r>
              <a:rPr/>
              <a:t> </a:t>
            </a:r>
            <a:r>
              <a:rPr/>
              <a:t>del</a:t>
            </a:r>
            <a:r>
              <a:rPr/>
              <a:t> </a:t>
            </a:r>
            <a:r>
              <a:rPr/>
              <a:t>EOF1</a:t>
            </a:r>
            <a:r>
              <a:rPr/>
              <a:t> </a:t>
            </a:r>
            <a:r>
              <a:rPr/>
              <a:t>de</a:t>
            </a:r>
            <a:r>
              <a:rPr/>
              <a:t> </a:t>
            </a:r>
            <a:r>
              <a:rPr/>
              <a:t>la</a:t>
            </a:r>
            <a:r>
              <a:rPr/>
              <a:t> </a:t>
            </a:r>
            <a:r>
              <a:rPr/>
              <a:t>longitud</a:t>
            </a:r>
            <a:r>
              <a:rPr/>
              <a:t> </a:t>
            </a:r>
            <a:r>
              <a:rPr/>
              <a:t>central</a:t>
            </a:r>
            <a:r>
              <a:rPr/>
              <a:t> </a:t>
            </a:r>
            <a:r>
              <a:rPr/>
              <a:t>para</a:t>
            </a:r>
            <a:r>
              <a:rPr/>
              <a:t> </a:t>
            </a:r>
            <a:r>
              <a:rPr/>
              <a:t>el</a:t>
            </a:r>
            <a:r>
              <a:rPr/>
              <a:t> </a:t>
            </a:r>
            <a:r>
              <a:rPr/>
              <a:t>EOF</a:t>
            </a:r>
            <a:r>
              <a:rPr/>
              <a:t> </a:t>
            </a:r>
            <a:r>
              <a:rPr/>
              <a:t>computado</a:t>
            </a:r>
            <a:r>
              <a:rPr/>
              <a:t> </a:t>
            </a:r>
            <a:r>
              <a:rPr/>
              <a:t>para</a:t>
            </a:r>
            <a:r>
              <a:rPr/>
              <a:t> </a:t>
            </a:r>
            <a:r>
              <a:rPr/>
              <a:t>cada</a:t>
            </a:r>
            <a:r>
              <a:rPr/>
              <a:t> </a:t>
            </a:r>
            <a:r>
              <a:rPr/>
              <a:t>gajo</a:t>
            </a:r>
            <a:r>
              <a:rPr/>
              <a:t> </a:t>
            </a:r>
            <a:r>
              <a:rPr/>
              <a:t>de</a:t>
            </a:r>
            <a:r>
              <a:rPr/>
              <a:t> </a:t>
            </a:r>
            <a:r>
              <a:rPr/>
              <a:t>90°</a:t>
            </a:r>
            <a:r>
              <a:rPr/>
              <a:t> </a:t>
            </a:r>
            <a:r>
              <a:rPr/>
              <a:t>de</a:t>
            </a:r>
            <a:r>
              <a:rPr/>
              <a:t> </a:t>
            </a:r>
            <a:r>
              <a:rPr/>
              <a:t>ancho.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El resultado es un modo anular. Esto no es extraño y aún es consistente con el argumento de CKV, pero…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unnamed-chunk-6-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Correlación</a:t>
            </a:r>
            <a:r>
              <a:rPr/>
              <a:t> </a:t>
            </a:r>
            <a:r>
              <a:rPr/>
              <a:t>de</a:t>
            </a:r>
            <a:r>
              <a:rPr/>
              <a:t> </a:t>
            </a:r>
            <a:r>
              <a:rPr/>
              <a:t>el</a:t>
            </a:r>
            <a:r>
              <a:rPr/>
              <a:t> </a:t>
            </a:r>
            <a:r>
              <a:rPr/>
              <a:t>EOF</a:t>
            </a:r>
            <a:r>
              <a:rPr/>
              <a:t> </a:t>
            </a:r>
            <a:r>
              <a:rPr/>
              <a:t>temporal</a:t>
            </a:r>
            <a:r>
              <a:rPr/>
              <a:t> </a:t>
            </a:r>
            <a:r>
              <a:rPr/>
              <a:t>de</a:t>
            </a:r>
            <a:r>
              <a:rPr/>
              <a:t> </a:t>
            </a:r>
            <a:r>
              <a:rPr/>
              <a:t>cada</a:t>
            </a:r>
            <a:r>
              <a:rPr/>
              <a:t> </a:t>
            </a:r>
            <a:r>
              <a:rPr/>
              <a:t>longitud</a:t>
            </a:r>
            <a:r>
              <a:rPr/>
              <a:t> </a:t>
            </a:r>
            <a:r>
              <a:rPr/>
              <a:t>con</a:t>
            </a:r>
            <a:r>
              <a:rPr/>
              <a:t> </a:t>
            </a:r>
            <a:r>
              <a:rPr/>
              <a:t>el</a:t>
            </a:r>
            <a:r>
              <a:rPr/>
              <a:t> </a:t>
            </a:r>
            <a:r>
              <a:rPr/>
              <a:t>promedio</a:t>
            </a:r>
            <a:r>
              <a:rPr/>
              <a:t> </a:t>
            </a:r>
            <a:r>
              <a:rPr/>
              <a:t>de</a:t>
            </a:r>
            <a:r>
              <a:rPr/>
              <a:t> </a:t>
            </a:r>
            <a:r>
              <a:rPr/>
              <a:t>los</a:t>
            </a:r>
            <a:r>
              <a:rPr/>
              <a:t> </a:t>
            </a:r>
            <a:r>
              <a:rPr/>
              <a:t>EOFs</a:t>
            </a:r>
            <a:r>
              <a:rPr/>
              <a:t> </a:t>
            </a:r>
            <a:r>
              <a:rPr/>
              <a:t>temporales.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unnamed-chunk-7-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Correlación</a:t>
            </a:r>
            <a:r>
              <a:rPr/>
              <a:t> </a:t>
            </a:r>
            <a:r>
              <a:rPr/>
              <a:t>cruzada</a:t>
            </a:r>
            <a:r>
              <a:rPr/>
              <a:t> </a:t>
            </a:r>
            <a:r>
              <a:rPr/>
              <a:t>del</a:t>
            </a:r>
            <a:r>
              <a:rPr/>
              <a:t> </a:t>
            </a:r>
            <a:r>
              <a:rPr/>
              <a:t>EOF</a:t>
            </a:r>
            <a:r>
              <a:rPr/>
              <a:t> </a:t>
            </a:r>
            <a:r>
              <a:rPr/>
              <a:t>temporal</a:t>
            </a:r>
            <a:r>
              <a:rPr/>
              <a:t> </a:t>
            </a:r>
            <a:r>
              <a:rPr/>
              <a:t>de</a:t>
            </a:r>
            <a:r>
              <a:rPr/>
              <a:t> </a:t>
            </a:r>
            <a:r>
              <a:rPr/>
              <a:t>cada</a:t>
            </a:r>
            <a:r>
              <a:rPr/>
              <a:t> </a:t>
            </a:r>
            <a:r>
              <a:rPr/>
              <a:t>longitud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De nuevo se ve que la variabilidad asociaoda al modo anular tiene coherencia temporal entre distintas longitudes.</a:t>
            </a:r>
          </a:p>
          <a:p>
            <a:pPr lvl="0" marL="0" indent="0">
              <a:spcBef>
                <a:spcPts val="3000"/>
              </a:spcBef>
              <a:buNone/>
            </a:pPr>
            <a:r>
              <a:rPr b="1"/>
              <a:t>Conclusión:</a:t>
            </a:r>
          </a:p>
          <a:p>
            <a:pPr lvl="1"/>
            <a:r>
              <a:rPr/>
              <a:t>El punto de CKV es interesante: ver un modo anular en el EOF no implica necesariamente que éste exista en los datos; puede ser un artefacto estadístico.</a:t>
            </a:r>
          </a:p>
          <a:p>
            <a:pPr lvl="1"/>
            <a:r>
              <a:rPr/>
              <a:t>Los datos observados, sin embargo, parecerían mostrar que el modo anular sí es una característica física coherente de la atmósfera.</a:t>
            </a:r>
          </a:p>
          <a:p>
            <a:pPr lvl="1"/>
            <a:r>
              <a:rPr/>
              <a:t>Casos específicos de “eventos SAM” por supuesto que no van a ser idénticos al patrón general ya que además están afectados por un montón de otros procesos.</a:t>
            </a:r>
          </a:p>
          <a:p>
            <a:pPr lvl="1"/>
            <a:r>
              <a:rPr/>
              <a:t>Estaría bueno hacer este mismo análisis en el aquaplanet.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En “The Structure and Composition of the Annular Modes in an Aquaplanet General Circulation Model” y “Zonal Asymmetries, Teleconnections, and Annular Patterns in a GCM” (Cash et.al. 2002 y 2005, desde ahora CKV), los autores analizan simulaciones aquaplanet (en el primero) y con algunas asimetrías zonales (en el segundo) estudiando la configuración de sus “modos anuales” o, más bien, el primer EOF.</a:t>
            </a:r>
          </a:p>
          <a:p>
            <a:pPr lvl="0" marL="0" indent="0">
              <a:buNone/>
            </a:pPr>
            <a:r>
              <a:rPr/>
              <a:t>Del modelo aquaplanet ven que aparece un módulo anular en el primer EOF perfectamente zonalmente simétrico (salvo pequeños desvíos debido a la muestra finita) pero que cuando ven los “eventos” particulares, éstos tienen asimetrías zonales.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sam_aqua.jpg" id="0" name="Picture 1"/>
          <p:cNvPicPr>
            <a:picLocks noGrp="1" noChangeAspect="1"/>
          </p:cNvPicPr>
          <p:nvPr/>
        </p:nvPicPr>
        <p:blipFill>
          <a:blip r:embed="rId2"/>
          <a:stretch>
            <a:fillRect/>
          </a:stretch>
        </p:blipFill>
        <p:spPr bwMode="auto">
          <a:xfrm>
            <a:off x="3149600" y="127000"/>
            <a:ext cx="58166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Mapa</a:t>
            </a:r>
            <a:r>
              <a:rPr/>
              <a:t> </a:t>
            </a:r>
            <a:r>
              <a:rPr/>
              <a:t>de</a:t>
            </a:r>
            <a:r>
              <a:rPr/>
              <a:t> </a:t>
            </a:r>
            <a:r>
              <a:rPr/>
              <a:t>regresión</a:t>
            </a:r>
            <a:r>
              <a:rPr/>
              <a:t> </a:t>
            </a:r>
            <a:r>
              <a:rPr/>
              <a:t>del</a:t>
            </a:r>
            <a:r>
              <a:rPr/>
              <a:t> </a:t>
            </a:r>
            <a:r>
              <a:rPr/>
              <a:t>primer</a:t>
            </a:r>
            <a:r>
              <a:rPr/>
              <a:t> </a:t>
            </a:r>
            <a:r>
              <a:rPr/>
              <a:t>EOF</a:t>
            </a:r>
            <a:r>
              <a:rPr/>
              <a:t> </a:t>
            </a:r>
            <a:r>
              <a:rPr/>
              <a:t>de</a:t>
            </a:r>
            <a:r>
              <a:rPr/>
              <a:t> </a:t>
            </a:r>
            <a:r>
              <a:rPr/>
              <a:t>la</a:t>
            </a:r>
            <a:r>
              <a:rPr/>
              <a:t> </a:t>
            </a:r>
            <a:r>
              <a:rPr/>
              <a:t>SLP</a:t>
            </a:r>
            <a:r>
              <a:rPr/>
              <a:t> </a:t>
            </a:r>
            <a:r>
              <a:rPr/>
              <a:t>del</a:t>
            </a:r>
            <a:r>
              <a:rPr/>
              <a:t> </a:t>
            </a:r>
            <a:r>
              <a:rPr/>
              <a:t>modelo</a:t>
            </a:r>
            <a:r>
              <a:rPr/>
              <a:t> </a:t>
            </a:r>
            <a:r>
              <a:rPr/>
              <a:t>aquaplanet.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casos_aqua.jpg" id="0" name="Picture 1"/>
          <p:cNvPicPr>
            <a:picLocks noGrp="1" noChangeAspect="1"/>
          </p:cNvPicPr>
          <p:nvPr/>
        </p:nvPicPr>
        <p:blipFill>
          <a:blip r:embed="rId2"/>
          <a:stretch>
            <a:fillRect/>
          </a:stretch>
        </p:blipFill>
        <p:spPr bwMode="auto">
          <a:xfrm>
            <a:off x="3213100" y="127000"/>
            <a:ext cx="57023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SLP</a:t>
            </a:r>
            <a:r>
              <a:rPr/>
              <a:t> </a:t>
            </a:r>
            <a:r>
              <a:rPr/>
              <a:t>de</a:t>
            </a:r>
            <a:r>
              <a:rPr/>
              <a:t> </a:t>
            </a:r>
            <a:r>
              <a:rPr/>
              <a:t>casos</a:t>
            </a:r>
            <a:r>
              <a:rPr/>
              <a:t> </a:t>
            </a:r>
            <a:r>
              <a:rPr/>
              <a:t>seleccionados</a:t>
            </a:r>
            <a:r>
              <a:rPr/>
              <a:t> </a:t>
            </a:r>
            <a:r>
              <a:rPr/>
              <a:t>con</a:t>
            </a:r>
            <a:r>
              <a:rPr/>
              <a:t> </a:t>
            </a:r>
            <a:r>
              <a:rPr/>
              <a:t>eventos</a:t>
            </a:r>
            <a:r>
              <a:rPr/>
              <a:t> </a:t>
            </a:r>
            <a:r>
              <a:rPr/>
              <a:t>positivos</a:t>
            </a:r>
            <a:r>
              <a:rPr/>
              <a:t> </a:t>
            </a:r>
            <a:r>
              <a:rPr/>
              <a:t>(izquierda)</a:t>
            </a:r>
            <a:r>
              <a:rPr/>
              <a:t> </a:t>
            </a:r>
            <a:r>
              <a:rPr/>
              <a:t>y</a:t>
            </a:r>
            <a:r>
              <a:rPr/>
              <a:t> </a:t>
            </a:r>
            <a:r>
              <a:rPr/>
              <a:t>negativos</a:t>
            </a:r>
            <a:r>
              <a:rPr/>
              <a:t> </a:t>
            </a:r>
            <a:r>
              <a:rPr/>
              <a:t>(derecha)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Dada esta “desconexión” entre la estructura del EOF y los casos que representa, buscan una forma alternativa de caracterizar esta variabilidad de baja frecuencia. Lo que hacen es hacer mapas de correlación para buscar teleconexiones usando como punto base distintas latitudes (como la simulación es zonalmente simétrica usan todos los puntos en longitud, rotando). Ven es que las correlaciones negativas se maximizan cuando los puntos están en 65° y en 35°.</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point_correlation.jpg" id="0" name="Picture 1"/>
          <p:cNvPicPr>
            <a:picLocks noGrp="1" noChangeAspect="1"/>
          </p:cNvPicPr>
          <p:nvPr/>
        </p:nvPicPr>
        <p:blipFill>
          <a:blip r:embed="rId2"/>
          <a:stretch>
            <a:fillRect/>
          </a:stretch>
        </p:blipFill>
        <p:spPr bwMode="auto">
          <a:xfrm>
            <a:off x="177800" y="139700"/>
            <a:ext cx="11772900" cy="60198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Mapas</a:t>
            </a:r>
            <a:r>
              <a:rPr/>
              <a:t> </a:t>
            </a:r>
            <a:r>
              <a:rPr/>
              <a:t>de</a:t>
            </a:r>
            <a:r>
              <a:rPr/>
              <a:t> </a:t>
            </a:r>
            <a:r>
              <a:rPr/>
              <a:t>correlación</a:t>
            </a:r>
            <a:r>
              <a:rPr/>
              <a:t> </a:t>
            </a:r>
            <a:r>
              <a:rPr/>
              <a:t>usando</a:t>
            </a:r>
            <a:r>
              <a:rPr/>
              <a:t> </a:t>
            </a:r>
            <a:r>
              <a:rPr/>
              <a:t>como</a:t>
            </a:r>
            <a:r>
              <a:rPr/>
              <a:t> </a:t>
            </a:r>
            <a:r>
              <a:rPr/>
              <a:t>punto</a:t>
            </a:r>
            <a:r>
              <a:rPr/>
              <a:t> </a:t>
            </a:r>
            <a:r>
              <a:rPr/>
              <a:t>base</a:t>
            </a:r>
            <a:r>
              <a:rPr/>
              <a:t> </a:t>
            </a:r>
            <a:r>
              <a:rPr/>
              <a:t>35°</a:t>
            </a:r>
            <a:r>
              <a:rPr/>
              <a:t> </a:t>
            </a:r>
            <a:r>
              <a:rPr/>
              <a:t>(izquierda)</a:t>
            </a:r>
            <a:r>
              <a:rPr/>
              <a:t> </a:t>
            </a:r>
            <a:r>
              <a:rPr/>
              <a:t>y</a:t>
            </a:r>
            <a:r>
              <a:rPr/>
              <a:t> </a:t>
            </a:r>
            <a:r>
              <a:rPr/>
              <a:t>65°</a:t>
            </a:r>
            <a:r>
              <a:rPr/>
              <a:t> </a:t>
            </a:r>
            <a:r>
              <a:rPr/>
              <a:t>(derecha)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Estos mapas son como versiones “localizadas zonalmente” del modo anular. Esto implica, en palabras de CKV:</a:t>
            </a:r>
          </a:p>
          <a:p>
            <a:pPr lvl="0" marL="1270000" indent="0">
              <a:buNone/>
            </a:pPr>
            <a:r>
              <a:rPr sz="2000"/>
              <a:t>La variablidad de baja frecuencia de la presión a nivel del mar del modelo está caracterizada por dipolos meridionales con centros cerca de 35° y 65° de latitud y escala zonal de entre 60° y 90°. Dado que estos eventos están uniformemente distribuidos en la dirección zonal en el modelo aquaplanet, son representados como un único EOF zonalmente uniforme.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687" y="1709738"/>
            <a:ext cx="10513530" cy="2852737"/>
          </a:xfrm>
        </p:spPr>
        <p:txBody>
          <a:bodyPr/>
          <a:lstStyle/>
          <a:p>
            <a:pPr lvl="0" marL="0" indent="0">
              <a:buNone/>
            </a:pPr>
            <a:r>
              <a:rPr/>
              <a:t>Respuesta?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Lo que plantea CKV es interesante… pero, al menos en los datos reales, no es consistente con la coherencia temporal observada entre latitudes en el SAM. Esto ya lo vimos en lo anterior (26-SAM_asim) pero acá lo muestro con un método ligéramente distinto.</a:t>
            </a:r>
          </a:p>
          <a:p>
            <a:pPr lvl="0" marL="0" indent="0">
              <a:buNone/>
            </a:pPr>
            <a:r>
              <a:rPr/>
              <a:t>Para cada longitud, tomo un gajo de 90° de ancho centrado en esa longitud y le calculo EOF.</a:t>
            </a:r>
          </a:p>
        </p:txBody>
      </p:sp>
    </p:spTree>
  </p:cSl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WPS Presentation</Application>
  <PresentationFormat>On-screen Show (16:10)</PresentationFormat>
  <Paragraphs>0</Paragraphs>
  <Slides>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vt:i4>
      </vt:variant>
    </vt:vector>
  </HeadingPairs>
  <TitlesOfParts>
    <vt:vector size="14" baseType="lpstr">
      <vt:lpstr>Arial</vt:lpstr>
      <vt:lpstr>SimSun</vt:lpstr>
      <vt:lpstr>Wingdings</vt:lpstr>
      <vt:lpstr>Gotham Book</vt:lpstr>
      <vt:lpstr>Fira Code</vt:lpstr>
      <vt:lpstr>Arial Black</vt:lpstr>
      <vt:lpstr>Calibri</vt:lpstr>
      <vt:lpstr>微软雅黑</vt:lpstr>
      <vt:lpstr>FZHei-B01</vt:lpstr>
      <vt:lpstr/>
      <vt:lpstr>Arial Unicode MS</vt:lpstr>
      <vt:lpstr>DejaVu Sans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 Análisis de Cash et. al. x 2</dc:title>
  <dc:creator>Elio Campitelli</dc:creator>
  <cp:keywords/>
  <dcterms:created xsi:type="dcterms:W3CDTF">2020-04-08T23:48:57Z</dcterms:created>
  <dcterms:modified xsi:type="dcterms:W3CDTF">2020-04-08T23:48:57Z</dcterms:modified>
</cp:coreProperties>
</file>