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vt</a:t>
            </a:r>
          </a:p>
        </p:txBody>
      </p:sp>
      <p:pic>
        <p:nvPicPr>
          <p:cNvPr descr="fig/23-mas_SON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</dc:title>
  <dc:creator>Elio Campitelli</dc:creator>
  <cp:keywords/>
  <dcterms:created xsi:type="dcterms:W3CDTF">2019-12-20T18:23:00Z</dcterms:created>
  <dcterms:modified xsi:type="dcterms:W3CDTF">2019-12-20T18:23:00Z</dcterms:modified>
</cp:coreProperties>
</file>