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8" r:id="rId5"/>
    <p:sldId id="260" r:id="rId6"/>
    <p:sldId id="262" r:id="rId7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marL="0" lvl="0" indent="0">
              <a:buNone/>
            </a:pPr>
            <a:r>
              <a:t>EP flujos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2-vertical/unnamed-chunk-4-4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079365" y="5960745"/>
            <a:ext cx="2776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000"/>
              <a:t>DJF</a:t>
            </a:r>
            <a:endParaRPr lang="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2-vertical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079365" y="5960745"/>
            <a:ext cx="2776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000"/>
              <a:t>MAM</a:t>
            </a:r>
            <a:endParaRPr lang="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2-vertical/unnamed-chunk-4-2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079365" y="5960745"/>
            <a:ext cx="2776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000"/>
              <a:t>JJA</a:t>
            </a:r>
            <a:endParaRPr lang="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2-vertical/unnamed-chunk-4-3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079365" y="5960745"/>
            <a:ext cx="2776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000"/>
              <a:t>ASO</a:t>
            </a:r>
            <a:endParaRPr lang="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Presentation</Application>
  <PresentationFormat/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Gotham Book</vt:lpstr>
      <vt:lpstr>Fira Code</vt:lpstr>
      <vt:lpstr>Arial Black</vt:lpstr>
      <vt:lpstr>Courier</vt:lpstr>
      <vt:lpstr>Calibri</vt:lpstr>
      <vt:lpstr>微软雅黑</vt:lpstr>
      <vt:lpstr>FZHei-B01</vt:lpstr>
      <vt:lpstr/>
      <vt:lpstr>Arial Unicode MS</vt:lpstr>
      <vt:lpstr>DejaVu Sans</vt:lpstr>
      <vt:lpstr>Operating instructions</vt:lpstr>
      <vt:lpstr>Office Theme</vt:lpstr>
      <vt:lpstr>EP flujos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flujos</dc:title>
  <dc:creator>Elio Campitelli</dc:creator>
  <cp:lastModifiedBy>elio</cp:lastModifiedBy>
  <cp:revision>1</cp:revision>
  <dcterms:created xsi:type="dcterms:W3CDTF">2019-11-21T17:26:42Z</dcterms:created>
  <dcterms:modified xsi:type="dcterms:W3CDTF">2019-11-21T17:26:42Z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  <property fmtid="{D5CDD505-2E9C-101B-9397-08002B2CF9AE}" pid="5" name="KSOProductBuildVer">
    <vt:lpwstr>1033-10.1.0.6757</vt:lpwstr>
  </property>
</Properties>
</file>