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7" Type="http://schemas.openxmlformats.org/officeDocument/2006/relationships/tableStyles" Target="tableStyles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4" Type="http://schemas.openxmlformats.org/officeDocument/2006/relationships/handoutMaster" Target="handoutMasters/handoutMaster1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idea de esto es explorar un poco la suposición de que la onda 3 es covariante en todo el hemisferio. Para eso, voy a agarrar el índice de Raphael que es el promedio de la anomalía estandarizada en tres puntos que coinciden con el máximo climatológico de la onda 3.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composi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Composiciones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anomalias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ZW3.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total,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composiciones muestran que la fase “positiva” hay una onda 3 y en la negativa, no hay nada. Es decir, no hay una onda 3 “negativa”.</a:t>
            </a:r>
          </a:p>
          <a:p>
            <a:pPr lvl="0" marL="0" indent="0">
              <a:buNone/>
            </a:pPr>
            <a:r>
              <a:rPr/>
              <a:t>Todo bien. Pero, ¿cuán covariables son esos puntos en realidad?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  <a:gridCol w="2933700"/>
                <a:gridCol w="2933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estandarizada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tres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considerados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Poco y nada. Incluso se puede ver que el punto en 285° tiene correlación NEGATIVA con el punto en 50°. Más aún, los tres puntos tienen el mismo signo de anomalías sólo 23.8% de las veces.</a:t>
            </a:r>
          </a:p>
          <a:p>
            <a:pPr lvl="0" marL="0" indent="0">
              <a:buNone/>
            </a:pPr>
            <a:r>
              <a:rPr/>
              <a:t>Entonces, vayamos de a poco. Tomemos cada punto de Raphael uno a uno y hagamos la correlacióndel campo de geopotential (completo y anomalías zonales).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(completo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anomaliás</a:t>
            </a:r>
            <a:r>
              <a:rPr/>
              <a:t> </a:t>
            </a:r>
            <a:r>
              <a:rPr/>
              <a:t>estandarizadas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punto</a:t>
            </a:r>
            <a:r>
              <a:rPr/>
              <a:t> </a:t>
            </a:r>
            <a:r>
              <a:rPr/>
              <a:t>considerado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notorio que los campos son muy distintos y, además, no hay correlación entre los puntos. El campo asociado a anomalías en el Índico (50°E) no tiene nada que ver con lo que pasa en el pacífico. Los puntos en el pacífico, en cambio, sí tienen un poco de pinta de teleconexión.</a:t>
            </a:r>
          </a:p>
          <a:p>
            <a:pPr lvl="0" marL="0" indent="0">
              <a:buNone/>
            </a:pPr>
            <a:r>
              <a:rPr/>
              <a:t>Otro paso más, ¿qué pasa si juntamos los puntos de a dos?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(completo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anomaliás</a:t>
            </a:r>
            <a:r>
              <a:rPr/>
              <a:t> </a:t>
            </a:r>
            <a:r>
              <a:rPr/>
              <a:t>estandarizadas</a:t>
            </a:r>
            <a:r>
              <a:rPr/>
              <a:t> </a:t>
            </a:r>
            <a:r>
              <a:rPr/>
              <a:t>medias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considerado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Campitelli</dc:creator>
  <cp:keywords/>
  <dcterms:created xsi:type="dcterms:W3CDTF">2019-10-29T18:11:53Z</dcterms:created>
  <dcterms:modified xsi:type="dcterms:W3CDTF">2019-10-29T18:11:53Z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