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Otra cosa… Datos diarios con media móvil de 31 días -&gt; EOF complejo en 200 hPa.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8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Patrones espaciales de EOF complejos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9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Series temporales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1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Peridiogramas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Ciclo anual de cada EOF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Peridiograma de la amplitud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Ciclo anual de la amplitud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Ciclo anual de la fase (para casos con magnitud &gt;= 0.0025)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Densidad de phase.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17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Fase del ciclo anual de R e 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 idea de esto es explorar un poco la suposición de que la onda 3 es covariante en todo el hemisferio. Para eso, voy a agarrar el índice de Raphael que es el promedio de la anomalía estandarizada en tres puntos que coinciden con el máximo climatológico de la onda 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composition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Composiciones de anomalias zonales de geopotencial para la fase positiva y negativa del índice ZW3. En contornos el campo total, en sombreado, el campo sin la onda 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Las composiciones muestran que la fase “positiva” hay una onda 3 y en la negativa, no hay nada. Es decir, no hay una onda 3 “negativa”.</a:t>
            </a:r>
          </a:p>
          <a:p>
            <a:pPr marL="0" lvl="0" indent="0">
              <a:buNone/>
            </a:pPr>
            <a:r>
              <a:t>Todo bien. Pero, ¿cuán covariables son esos puntos en realidad?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  <a:gridCol w="2933700"/>
                <a:gridCol w="29337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-0.130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Correlación entre la anomalía estandarizada de geopotential en los tres puntos considerados por Raphael.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Poco y nada. Incluso se puede ver que el punto en 285° tiene correlación NEGATIVA con el punto en 50°. Más aún, los tres puntos tienen el mismo signo de anomalías sólo 23.8% de las veces.</a:t>
            </a:r>
          </a:p>
          <a:p>
            <a:pPr marL="0" lvl="0" indent="0">
              <a:buNone/>
            </a:pPr>
            <a:r>
              <a:t>Entonces, vayamos de a poco. Tomemos cada punto de Raphael uno a uno y hagamos la correlacióndel campo de geopotential (completo y anomalías zonales).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Correlación del campo de geopotencial (completo y anomalías zonales) con las anomaliás estandarizadas en cada punto considerado por Raphael.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 notorio que los campos son muy distintos y, además, no hay correlación entre los puntos. El campo asociado a anomalías en el Índico (50°E) no tiene nada que ver con lo que pasa en el pacífico. Los puntos en el pacífico, en cambio, sí tienen un poco de pinta de teleconexión.</a:t>
            </a:r>
          </a:p>
          <a:p>
            <a:pPr marL="0" lvl="0" indent="0">
              <a:buNone/>
            </a:pPr>
            <a:r>
              <a:t>Otro paso más, ¿qué pasa si juntamos los puntos de a dos?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19-covariabilidad-raphael/unnamed-chunk-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Correlación del campo de geopotencial (completo y anomalías zonales) con las anomaliás estandarizadas medias entre cada par de puntos considerado por Raphael.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WPS Presentation</Application>
  <PresentationFormat/>
  <Paragraphs>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Campitelli</dc:creator>
  <cp:lastModifiedBy>elio</cp:lastModifiedBy>
  <cp:revision>1</cp:revision>
  <dcterms:created xsi:type="dcterms:W3CDTF">2019-10-31T19:02:16Z</dcterms:created>
  <dcterms:modified xsi:type="dcterms:W3CDTF">2019-10-31T19:02:16Z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  <property fmtid="{D5CDD505-2E9C-101B-9397-08002B2CF9AE}" pid="5" name="KSOProductBuildVer">
    <vt:lpwstr>1033-10.1.0.6757</vt:lpwstr>
  </property>
</Properties>
</file>