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75" y="22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59" d="100"/>
          <a:sy n="59" d="100"/>
        </p:scale>
        <p:origin x="375" y="223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6" Type="http://schemas.openxmlformats.org/officeDocument/2006/relationships/tableStyles" Target="tableStyles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anchor="b"/>
          <a:lstStyle>
            <a:lvl1pPr algn="ctr">
              <a:defRPr lang="en-US" sz="6000">
                <a:latin typeface="Arial" charset="0"/>
                <a:ea typeface="Arial" charset="0"/>
                <a:cs typeface="Arial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>
                <a:latin typeface="Arial Narrow" pitchFamily="2" charset="0"/>
                <a:ea typeface="Arial Narrow" pitchFamily="2" charset="0"/>
                <a:cs typeface="Arial Narrow" pitchFamily="2" charset="0"/>
              </a:defRPr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758E4D-03D5-2078-9BCD-F52DC0836DA0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D7CAF9D-D3A0-2959-EEC4-250CE18A1870}" type="slidenum">
              <a:rPr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/>
        <p:txBody>
          <a:bodyPr vert="vert" wrap="square" lIns="91440" tIns="45720" rIns="91440" bIns="45720" numCol="1" anchor="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C6A4C31-7FB1-3FBA-FFD2-89EF029C09DC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40BCCD-83DF-154A-91F8-751FF2B66720}" type="slidenum">
              <a:rPr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anchor="ctr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anchor="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E5CE94-DA99-B038-D75D-2C6D80132179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EDE6207-4983-8B94-CD66-BFC12C283BEA}" type="slidenum">
              <a:rPr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178435" y="156210"/>
            <a:ext cx="10515600" cy="745490"/>
          </a:xfrm>
        </p:spPr>
        <p:txBody>
          <a:bodyPr/>
          <a:lstStyle>
            <a:lvl1pPr>
              <a:defRPr lang="en-US">
                <a:latin typeface="Arial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3675" y="949960"/>
            <a:ext cx="11683365" cy="572897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anchor="b"/>
          <a:lstStyle>
            <a:lvl1pPr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19B7327-69EC-CE85-A223-9FD03D6D54CA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E8D1BE-F0D7-BD27-9950-06729F1E6F53}" type="slidenum">
              <a:rPr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D936FBF-F190-C699-DE2B-07CC21652852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15AA67A-34BC-0F50-F2E2-C205E8AC0497}" type="slidenum">
              <a:rPr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anchor="b"/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anchor="b"/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4CA75C6-88F9-9F83-B772-7ED63B3C412B}" type="datetime1">
              <a:rPr/>
            </a:fld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24A767F-31AF-1F80-E1F2-C7D538BC1792}" type="slidenum">
              <a:rPr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67CAA6B-25AB-295C-E5C4-D309E48A1386}" type="datetime1">
              <a:rPr/>
            </a:fld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41780B3-FDB9-4276-F7AF-0B23CEE1015E}" type="slidenum">
              <a:rPr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E3DE12E-60B3-6817-FD85-9642AFCB0BC3}" type="datetime1">
              <a:rPr/>
            </a:fld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17DB255-1BEC-2844-A2C5-ED11FC8B54B8}" type="slidenum">
              <a:rPr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anchor="b"/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3F9E427-69AE-AC12-E041-9F47AA0F16CA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D3A83EF-A1F0-6F75-BE82-5720CDCC4802}" type="slidenum">
              <a:rPr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anchor="b"/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BA1235C-12B6-F4D5-F819-E4806D570EB1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F9C4618-56F2-C9B0-BC24-A0E5086A4AF5}" type="slidenum">
              <a:rPr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anchor="t"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l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0E46B37-79FD-B19D-B35C-8FC8251245DA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ct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4E331C8-86E9-B6C7-A75B-70927F155125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lang="en-US" sz="4400" b="0" i="0" u="none" strike="noStrike" kern="1" spc="0" baseline="0">
          <a:solidFill>
            <a:schemeClr val="tx1"/>
          </a:solidFill>
          <a:effectLst/>
          <a:latin typeface="+mj-lt"/>
          <a:ea typeface="Arial" charset="0"/>
          <a:cs typeface="Arial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charset="0"/>
        <a:buChar char="•"/>
        <a:defRPr lang="en-US" sz="2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24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05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CEOF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mas_ceof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" y="1155700"/>
            <a:ext cx="11671300" cy="530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178435" y="156210"/>
            <a:ext cx="10515600" cy="745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Usando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EOF.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idea de CEOF es capturar patrones propaganes mediante EOF. Se convierte una serie x en X + iH(x) donde H(x) es la transformada de Hilbert, esencialmente la serie original corrida en 90° en el espacio de Fourier.</a:t>
            </a:r>
          </a:p>
          <a:p>
            <a:pPr lvl="0" marL="0" indent="0">
              <a:buNone/>
            </a:pPr>
            <a:r>
              <a:rPr/>
              <a:t>El resultado es un EOF con valores complejos a partir del cual se puede calcular magnitud y fase.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mas_ceof_files/figure-pptx/spatial-eof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Real</a:t>
            </a:r>
            <a:r>
              <a:rPr/>
              <a:t> </a:t>
            </a:r>
            <a:r>
              <a:rPr/>
              <a:t>(shading)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imaginary</a:t>
            </a:r>
            <a:r>
              <a:rPr/>
              <a:t> </a:t>
            </a:r>
            <a:r>
              <a:rPr/>
              <a:t>(contours)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CEOFs.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mas_ceof_files/figure-pptx/fourier-eo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Fourier</a:t>
            </a:r>
            <a:r>
              <a:rPr/>
              <a:t> </a:t>
            </a:r>
            <a:r>
              <a:rPr/>
              <a:t>decomposition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latitude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cEOF.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mas_ceof_files/figure-pptx/PC1-PC2-tri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Monthly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PC.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‘</a:t>
            </a:r>
            <a:r>
              <a:rPr/>
              <a:t>seasons</a:t>
            </a:r>
            <a:r>
              <a:rPr/>
              <a:t>’</a:t>
            </a:r>
            <a:r>
              <a:rPr/>
              <a:t>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mas_ceof_files/figure-pptx/cluster-s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Hierarchical</a:t>
            </a:r>
            <a:r>
              <a:rPr/>
              <a:t> </a:t>
            </a:r>
            <a:r>
              <a:rPr/>
              <a:t>clustering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PC</a:t>
            </a:r>
            <a:r>
              <a:rPr/>
              <a:t> </a:t>
            </a:r>
            <a:r>
              <a:rPr/>
              <a:t>scaled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variance.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mas_ceof_files/figure-pptx/number-of-even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(+-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sigma)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month.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mas_ceof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" y="1155700"/>
            <a:ext cx="11671300" cy="530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mas_ceof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" y="1155700"/>
            <a:ext cx="11671300" cy="530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Arial"/>
        <a:cs typeface="Arial"/>
      </a:majorFont>
      <a:minorFont>
        <a:latin typeface="Arial Narrow"/>
        <a:ea typeface="Arial Narrow"/>
        <a:cs typeface="Arial Narro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/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05 - Más CEOF</dc:title>
  <dc:creator>Elio Campitelli</dc:creator>
  <cp:keywords/>
  <dcterms:created xsi:type="dcterms:W3CDTF">2018-07-03T17:16:37Z</dcterms:created>
  <dcterms:modified xsi:type="dcterms:W3CDTF">2018-07-03T17:16:37Z</dcterms:modified>
</cp:coreProperties>
</file>