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75" y="2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59" d="100"/>
          <a:sy n="59" d="100"/>
        </p:scale>
        <p:origin x="375" y="223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mucha</a:t>
            </a:r>
            <a:r>
              <a:rPr/>
              <a:t> </a:t>
            </a:r>
            <a:r>
              <a:rPr/>
              <a:t>diferencia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agrupamientos.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mayor</a:t>
            </a:r>
            <a:r>
              <a:rPr/>
              <a:t> </a:t>
            </a:r>
            <a:r>
              <a:rPr/>
              <a:t>diferencia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respuesta</a:t>
            </a:r>
            <a:r>
              <a:rPr/>
              <a:t> </a:t>
            </a:r>
            <a:r>
              <a:rPr/>
              <a:t>tipo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desaparece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DJF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JFM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awparece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JAS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JJA.</a:t>
            </a:r>
            <a:r>
              <a:rPr/>
              <a:t> </a:t>
            </a:r>
            <a:r>
              <a:rPr/>
              <a:t>Esta</a:t>
            </a:r>
            <a:r>
              <a:rPr/>
              <a:t> </a:t>
            </a:r>
            <a:r>
              <a:rPr/>
              <a:t>respuesta</a:t>
            </a:r>
            <a:r>
              <a:rPr/>
              <a:t> </a:t>
            </a:r>
            <a:r>
              <a:rPr/>
              <a:t>yo</a:t>
            </a:r>
            <a:r>
              <a:rPr/>
              <a:t> </a:t>
            </a:r>
            <a:r>
              <a:rPr/>
              <a:t>ya</a:t>
            </a:r>
            <a:r>
              <a:rPr/>
              <a:t> </a:t>
            </a:r>
            <a:r>
              <a:rPr/>
              <a:t>sé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sólo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Julio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Diciembre,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lo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cualquier</a:t>
            </a:r>
            <a:r>
              <a:rPr/>
              <a:t> </a:t>
            </a:r>
            <a:r>
              <a:rPr/>
              <a:t>cosa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puede</a:t>
            </a:r>
            <a:r>
              <a:rPr/>
              <a:t> </a:t>
            </a:r>
            <a:r>
              <a:rPr/>
              <a:t>aclarar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texto.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sst</a:t>
            </a:r>
            <a:r>
              <a:rPr/>
              <a:t> </a:t>
            </a:r>
            <a:r>
              <a:rPr/>
              <a:t>sí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mucha</a:t>
            </a:r>
            <a:r>
              <a:rPr/>
              <a:t> </a:t>
            </a:r>
            <a:r>
              <a:rPr/>
              <a:t>diferencia.</a:t>
            </a:r>
            <a:r>
              <a:rPr/>
              <a:t> </a:t>
            </a:r>
            <a:r>
              <a:rPr/>
              <a:t>Especialmente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DFJ</a:t>
            </a:r>
            <a:r>
              <a:rPr/>
              <a:t> </a:t>
            </a:r>
            <a:r>
              <a:rPr/>
              <a:t>-&gt;</a:t>
            </a:r>
            <a:r>
              <a:rPr/>
              <a:t> </a:t>
            </a:r>
            <a:r>
              <a:rPr/>
              <a:t>JFM.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primerno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relación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muy</a:t>
            </a:r>
            <a:r>
              <a:rPr/>
              <a:t> </a:t>
            </a:r>
            <a:r>
              <a:rPr/>
              <a:t>pequeña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incluso</a:t>
            </a:r>
            <a:r>
              <a:rPr/>
              <a:t> </a:t>
            </a:r>
            <a:r>
              <a:rPr/>
              <a:t>estadísticamente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significativa.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Hay</a:t>
            </a:r>
            <a:r>
              <a:rPr/>
              <a:t> </a:t>
            </a:r>
            <a:r>
              <a:rPr/>
              <a:t>algunas</a:t>
            </a:r>
            <a:r>
              <a:rPr/>
              <a:t> </a:t>
            </a:r>
            <a:r>
              <a:rPr/>
              <a:t>diferencias.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relación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meses</a:t>
            </a:r>
            <a:r>
              <a:rPr/>
              <a:t> </a:t>
            </a:r>
            <a:r>
              <a:rPr/>
              <a:t>cálidos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ahí</a:t>
            </a:r>
            <a:r>
              <a:rPr/>
              <a:t> </a:t>
            </a:r>
            <a:r>
              <a:rPr/>
              <a:t>JFM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forma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consistente.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luego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MAM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AMJ,</a:t>
            </a:r>
            <a:r>
              <a:rPr/>
              <a:t> </a:t>
            </a:r>
            <a:r>
              <a:rPr/>
              <a:t>MAM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intenso.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</a:t>
            </a:r>
            <a:r>
              <a:rPr/>
              <a:t> </a:t>
            </a:r>
            <a:r>
              <a:rPr/>
              <a:t>diferencias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primer</a:t>
            </a:r>
            <a:r>
              <a:rPr/>
              <a:t> </a:t>
            </a:r>
            <a:r>
              <a:rPr/>
              <a:t>trimestre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bastante</a:t>
            </a:r>
            <a:r>
              <a:rPr/>
              <a:t> </a:t>
            </a:r>
            <a:r>
              <a:rPr/>
              <a:t>fuertes.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JFM</a:t>
            </a:r>
            <a:r>
              <a:rPr/>
              <a:t> </a:t>
            </a:r>
            <a:r>
              <a:rPr/>
              <a:t>aparecen</a:t>
            </a:r>
            <a:r>
              <a:rPr/>
              <a:t> </a:t>
            </a:r>
            <a:r>
              <a:rPr/>
              <a:t>intensas</a:t>
            </a:r>
            <a:r>
              <a:rPr/>
              <a:t> </a:t>
            </a:r>
            <a:r>
              <a:rPr/>
              <a:t>correlaciones</a:t>
            </a:r>
            <a:r>
              <a:rPr/>
              <a:t> </a:t>
            </a:r>
            <a:r>
              <a:rPr/>
              <a:t>negativas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noroeste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continente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están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DJF.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</a:t>
            </a:r>
            <a:r>
              <a:rPr/>
              <a:t> </a:t>
            </a:r>
            <a:r>
              <a:rPr/>
              <a:t>relación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verano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importante.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poco</a:t>
            </a:r>
            <a:r>
              <a:rPr/>
              <a:t> </a:t>
            </a:r>
            <a:r>
              <a:rPr/>
              <a:t>hielo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ruido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otra</a:t>
            </a:r>
            <a:r>
              <a:rPr/>
              <a:t> </a:t>
            </a:r>
            <a:r>
              <a:rPr/>
              <a:t>cosa,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parece.</a:t>
            </a:r>
            <a:r>
              <a:rPr/>
              <a:t> </a:t>
            </a:r>
            <a:r>
              <a:rPr/>
              <a:t>Acá</a:t>
            </a:r>
            <a:r>
              <a:rPr/>
              <a:t> </a:t>
            </a:r>
            <a:r>
              <a:rPr/>
              <a:t>lo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importante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invierno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primavera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parecidos,</a:t>
            </a:r>
            <a:r>
              <a:rPr/>
              <a:t> </a:t>
            </a:r>
            <a:r>
              <a:rPr/>
              <a:t>aunque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poco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intensidad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JJA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JAS.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anchor="b"/>
          <a:lstStyle>
            <a:lvl1pPr algn="ctr">
              <a:defRPr lang="en-US" sz="6000">
                <a:latin typeface="Arial" charset="0"/>
                <a:ea typeface="Arial" charset="0"/>
                <a:cs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>
                <a:latin typeface="Arial Narrow" pitchFamily="2" charset="0"/>
                <a:ea typeface="Arial Narrow" pitchFamily="2" charset="0"/>
                <a:cs typeface="Arial Narrow" pitchFamily="2" charset="0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758E4D-03D5-2078-9BCD-F52DC0836DA0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D7CAF9D-D3A0-2959-EEC4-250CE18A1870}" type="slidenum">
              <a:rPr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/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C6A4C31-7FB1-3FBA-FFD2-89EF029C09DC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40BCCD-83DF-154A-91F8-751FF2B66720}" type="slidenum">
              <a:rPr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anchor="ctr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E5CE94-DA99-B038-D75D-2C6D80132179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EDE6207-4983-8B94-CD66-BFC12C283BEA}" type="slidenum">
              <a:rPr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>
            <a:lvl1pPr>
              <a:defRPr lang="en-US">
                <a:latin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3675" y="949960"/>
            <a:ext cx="11683365" cy="572897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anchor="b"/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19B7327-69EC-CE85-A223-9FD03D6D54C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E8D1BE-F0D7-BD27-9950-06729F1E6F53}" type="slidenum">
              <a:rPr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D936FBF-F190-C699-DE2B-07CC21652852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15AA67A-34BC-0F50-F2E2-C205E8AC0497}" type="slidenum">
              <a:rPr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4CA75C6-88F9-9F83-B772-7ED63B3C412B}" type="datetime1">
              <a:rPr/>
            </a:fld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24A767F-31AF-1F80-E1F2-C7D538BC1792}" type="slidenum">
              <a:rPr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67CAA6B-25AB-295C-E5C4-D309E48A1386}" type="datetime1">
              <a:rPr/>
            </a:fld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41780B3-FDB9-4276-F7AF-0B23CEE1015E}" type="slidenum">
              <a:rPr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E3DE12E-60B3-6817-FD85-9642AFCB0BC3}" type="datetime1">
              <a:rPr/>
            </a:fld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17DB255-1BEC-2844-A2C5-ED11FC8B54B8}" type="slidenum">
              <a:rPr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3F9E427-69AE-AC12-E041-9F47AA0F16CA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D3A83EF-A1F0-6F75-BE82-5720CDCC4802}" type="slidenum">
              <a:rPr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BA1235C-12B6-F4D5-F819-E4806D570EB1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F9C4618-56F2-C9B0-BC24-A0E5086A4AF5}" type="slidenum">
              <a:rPr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anchor="t"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0E46B37-79FD-B19D-B35C-8FC8251245D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4E331C8-86E9-B6C7-A75B-70927F155125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lang="en-US" sz="4400" b="0" i="0" u="none" strike="noStrike" kern="1" spc="0" baseline="0">
          <a:solidFill>
            <a:schemeClr val="tx1"/>
          </a:solidFill>
          <a:effectLst/>
          <a:latin typeface="+mj-lt"/>
          <a:ea typeface="Arial" charset="0"/>
          <a:cs typeface="Arial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charset="0"/>
        <a:buChar char="•"/>
        <a:defRPr lang="en-US" sz="2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4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05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Regressiones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regressiones_files/figure-pptx/gh-reg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155700"/>
            <a:ext cx="11671300" cy="530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regressiones_files/figure-pptx/sst-reg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regressiones_files/figure-pptx/pp-reg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precipitación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regressiones_files/figure-pptx/t2-reg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temperatura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2m.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regressiones_files/figure-pptx/ice-reg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concentración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hielo</a:t>
            </a:r>
            <a:r>
              <a:rPr/>
              <a:t> </a:t>
            </a:r>
            <a:r>
              <a:rPr/>
              <a:t>marino.</a:t>
            </a:r>
          </a:p>
        </p:txBody>
      </p:sp>
    </p:spTree>
  </p:cSld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 Narrow"/>
        <a:ea typeface="Arial Narrow"/>
        <a:cs typeface="Arial Narro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/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05 - Regressiones</dc:title>
  <dc:creator>Elio Campitelli</dc:creator>
  <cp:keywords/>
  <dcterms:created xsi:type="dcterms:W3CDTF">2018-07-03T14:51:45Z</dcterms:created>
  <dcterms:modified xsi:type="dcterms:W3CDTF">2018-07-03T14:51:45Z</dcterms:modified>
</cp:coreProperties>
</file>