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11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273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45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396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51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68313" y="333375"/>
            <a:ext cx="8351837" cy="5471889"/>
          </a:xfrm>
        </p:spPr>
        <p:txBody>
          <a:bodyPr/>
          <a:lstStyle/>
          <a:p>
            <a:endParaRPr lang="es-A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</a:lstStyle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5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23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62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6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65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43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9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835370-F854-40A0-8098-089CE28B5304}" type="datetimeFigureOut">
              <a:rPr lang="es-AR" smtClean="0"/>
              <a:t>21/05/2018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4BE0D7-D563-4842-81ED-EDEBABF3BEF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58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9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7ee33bdf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53adb58b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80ec6e1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3a93169c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38f8dc75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634207c6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13731822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776cb0da2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Fourier amplitude of geopotential height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Wave 3 component of the geopotential field of each season at 200hPa.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Mean wave 3 component of geopotential height between 65°S and 35°S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First 4 EOFs derived from the 200hPa detrended geopotential zonal anomaly field between 30°S and 80°S with zonal wave 1 filtered out. Erros bars represent the 95% cuantile range estimated via bootstrap.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EOFs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Fourier decomposition by latitude of each EOF.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Monthly mean values for each PC. Colors and shapes divide months into 5 'seasons'.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8313" y="333375"/>
            <a:ext cx="8351837" cy="547188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Monthly standard deviation for each PC. Colors and shapes divide months into 5 'seasons'.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68313" y="333375"/>
            <a:ext cx="8351837" cy="5471889"/>
            <a:chOff x="468313" y="333375"/>
            <a:chExt cx="8351837" cy="5471889"/>
          </a:xfrm>
        </p:grpSpPr>
        <p:sp>
          <p:nvSpPr>
            <p:cNvPr id="3" name="rc3"/>
            <p:cNvSpPr/>
            <p:nvPr/>
          </p:nvSpPr>
          <p:spPr>
            <a:xfrm>
              <a:off x="468313" y="333375"/>
              <a:ext cx="8351837" cy="54718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 rot="-5400000">
              <a:off x="1332475" y="4553098"/>
              <a:ext cx="262458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Mar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1937718" y="4525465"/>
              <a:ext cx="237157" cy="13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Apr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485453" y="3376990"/>
              <a:ext cx="607574" cy="971109"/>
            </a:xfrm>
            <a:custGeom>
              <a:avLst/>
              <a:pathLst>
                <a:path w="607574" h="971109">
                  <a:moveTo>
                    <a:pt x="0" y="971109"/>
                  </a:moveTo>
                  <a:lnTo>
                    <a:pt x="0" y="0"/>
                  </a:lnTo>
                  <a:lnTo>
                    <a:pt x="607574" y="0"/>
                  </a:lnTo>
                  <a:lnTo>
                    <a:pt x="607574" y="971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 rot="-5400000">
              <a:off x="2543345" y="4557377"/>
              <a:ext cx="271016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Dec</a:t>
              </a:r>
            </a:p>
          </p:txBody>
        </p:sp>
        <p:sp>
          <p:nvSpPr>
            <p:cNvPr id="8" name="tx8"/>
            <p:cNvSpPr/>
            <p:nvPr/>
          </p:nvSpPr>
          <p:spPr>
            <a:xfrm rot="-5400000">
              <a:off x="3163569" y="4544726"/>
              <a:ext cx="245715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Jan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759820" y="4550295"/>
              <a:ext cx="262607" cy="11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Feb</a:t>
              </a:r>
            </a:p>
          </p:txBody>
        </p:sp>
        <p:sp>
          <p:nvSpPr>
            <p:cNvPr id="10" name="pl10"/>
            <p:cNvSpPr/>
            <p:nvPr/>
          </p:nvSpPr>
          <p:spPr>
            <a:xfrm>
              <a:off x="3308176" y="3590541"/>
              <a:ext cx="607574" cy="757558"/>
            </a:xfrm>
            <a:custGeom>
              <a:avLst/>
              <a:pathLst>
                <a:path w="607574" h="757558">
                  <a:moveTo>
                    <a:pt x="0" y="757558"/>
                  </a:moveTo>
                  <a:lnTo>
                    <a:pt x="0" y="0"/>
                  </a:lnTo>
                  <a:lnTo>
                    <a:pt x="607574" y="0"/>
                  </a:lnTo>
                  <a:lnTo>
                    <a:pt x="607574" y="7575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0601" y="2863913"/>
              <a:ext cx="911361" cy="1484186"/>
            </a:xfrm>
            <a:custGeom>
              <a:avLst/>
              <a:pathLst>
                <a:path w="911361" h="1484186">
                  <a:moveTo>
                    <a:pt x="0" y="1484186"/>
                  </a:moveTo>
                  <a:lnTo>
                    <a:pt x="0" y="0"/>
                  </a:lnTo>
                  <a:lnTo>
                    <a:pt x="911361" y="0"/>
                  </a:lnTo>
                  <a:lnTo>
                    <a:pt x="911361" y="726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9240" y="2768374"/>
              <a:ext cx="1367041" cy="608616"/>
            </a:xfrm>
            <a:custGeom>
              <a:avLst/>
              <a:pathLst>
                <a:path w="1367041" h="608616">
                  <a:moveTo>
                    <a:pt x="0" y="608616"/>
                  </a:moveTo>
                  <a:lnTo>
                    <a:pt x="0" y="0"/>
                  </a:lnTo>
                  <a:lnTo>
                    <a:pt x="1367041" y="0"/>
                  </a:lnTo>
                  <a:lnTo>
                    <a:pt x="1367041" y="95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 rot="-5400000">
              <a:off x="4378718" y="4544726"/>
              <a:ext cx="245715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Jun</a:t>
              </a:r>
            </a:p>
          </p:txBody>
        </p:sp>
        <p:sp>
          <p:nvSpPr>
            <p:cNvPr id="14" name="tx14"/>
            <p:cNvSpPr/>
            <p:nvPr/>
          </p:nvSpPr>
          <p:spPr>
            <a:xfrm rot="-5400000">
              <a:off x="4958585" y="4542469"/>
              <a:ext cx="271164" cy="13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Aug</a:t>
              </a:r>
            </a:p>
          </p:txBody>
        </p:sp>
        <p:sp>
          <p:nvSpPr>
            <p:cNvPr id="15" name="tx15"/>
            <p:cNvSpPr/>
            <p:nvPr/>
          </p:nvSpPr>
          <p:spPr>
            <a:xfrm rot="-5400000">
              <a:off x="5597388" y="4539616"/>
              <a:ext cx="237083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Oct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5130898" y="3299149"/>
              <a:ext cx="607574" cy="1048950"/>
            </a:xfrm>
            <a:custGeom>
              <a:avLst/>
              <a:pathLst>
                <a:path w="607574" h="1048950">
                  <a:moveTo>
                    <a:pt x="0" y="1048950"/>
                  </a:moveTo>
                  <a:lnTo>
                    <a:pt x="0" y="0"/>
                  </a:lnTo>
                  <a:lnTo>
                    <a:pt x="607574" y="0"/>
                  </a:lnTo>
                  <a:lnTo>
                    <a:pt x="607574" y="1048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 rot="-5400000">
              <a:off x="6165362" y="4550841"/>
              <a:ext cx="287908" cy="13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May</a:t>
              </a:r>
            </a:p>
          </p:txBody>
        </p:sp>
        <p:sp>
          <p:nvSpPr>
            <p:cNvPr id="18" name="tx18"/>
            <p:cNvSpPr/>
            <p:nvPr/>
          </p:nvSpPr>
          <p:spPr>
            <a:xfrm rot="-5400000">
              <a:off x="6831586" y="4516399"/>
              <a:ext cx="194816" cy="11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Jul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7388088" y="4541675"/>
              <a:ext cx="271164" cy="1379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Sep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8011512" y="4557377"/>
              <a:ext cx="271016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Nov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7561195" y="3877685"/>
              <a:ext cx="607574" cy="470414"/>
            </a:xfrm>
            <a:custGeom>
              <a:avLst/>
              <a:pathLst>
                <a:path w="607574" h="470414">
                  <a:moveTo>
                    <a:pt x="0" y="470414"/>
                  </a:moveTo>
                  <a:lnTo>
                    <a:pt x="0" y="0"/>
                  </a:lnTo>
                  <a:lnTo>
                    <a:pt x="607574" y="0"/>
                  </a:lnTo>
                  <a:lnTo>
                    <a:pt x="607574" y="470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953621" y="3714342"/>
              <a:ext cx="911361" cy="633757"/>
            </a:xfrm>
            <a:custGeom>
              <a:avLst/>
              <a:pathLst>
                <a:path w="911361" h="633757">
                  <a:moveTo>
                    <a:pt x="0" y="633757"/>
                  </a:moveTo>
                  <a:lnTo>
                    <a:pt x="0" y="0"/>
                  </a:lnTo>
                  <a:lnTo>
                    <a:pt x="911361" y="0"/>
                  </a:lnTo>
                  <a:lnTo>
                    <a:pt x="911361" y="1633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6046" y="3087562"/>
              <a:ext cx="1063254" cy="1260537"/>
            </a:xfrm>
            <a:custGeom>
              <a:avLst/>
              <a:pathLst>
                <a:path w="1063254" h="1260537">
                  <a:moveTo>
                    <a:pt x="0" y="1260537"/>
                  </a:moveTo>
                  <a:lnTo>
                    <a:pt x="0" y="0"/>
                  </a:lnTo>
                  <a:lnTo>
                    <a:pt x="1063254" y="0"/>
                  </a:lnTo>
                  <a:lnTo>
                    <a:pt x="1063254" y="6267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434685" y="2866605"/>
              <a:ext cx="1442988" cy="432544"/>
            </a:xfrm>
            <a:custGeom>
              <a:avLst/>
              <a:pathLst>
                <a:path w="1442988" h="432544">
                  <a:moveTo>
                    <a:pt x="0" y="432544"/>
                  </a:moveTo>
                  <a:lnTo>
                    <a:pt x="0" y="0"/>
                  </a:lnTo>
                  <a:lnTo>
                    <a:pt x="1442988" y="0"/>
                  </a:lnTo>
                  <a:lnTo>
                    <a:pt x="1442988" y="2209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23324" y="2467828"/>
              <a:ext cx="1632855" cy="1880271"/>
            </a:xfrm>
            <a:custGeom>
              <a:avLst/>
              <a:pathLst>
                <a:path w="1632855" h="1880271">
                  <a:moveTo>
                    <a:pt x="0" y="1880271"/>
                  </a:moveTo>
                  <a:lnTo>
                    <a:pt x="0" y="0"/>
                  </a:lnTo>
                  <a:lnTo>
                    <a:pt x="1632855" y="0"/>
                  </a:lnTo>
                  <a:lnTo>
                    <a:pt x="1632855" y="3987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72761" y="1223530"/>
              <a:ext cx="2866990" cy="1544843"/>
            </a:xfrm>
            <a:custGeom>
              <a:avLst/>
              <a:pathLst>
                <a:path w="2866990" h="1544843">
                  <a:moveTo>
                    <a:pt x="0" y="1544843"/>
                  </a:moveTo>
                  <a:lnTo>
                    <a:pt x="0" y="0"/>
                  </a:lnTo>
                  <a:lnTo>
                    <a:pt x="2866990" y="0"/>
                  </a:lnTo>
                  <a:lnTo>
                    <a:pt x="2866990" y="12442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18120" y="1157956"/>
              <a:ext cx="0" cy="2734409"/>
            </a:xfrm>
            <a:custGeom>
              <a:avLst/>
              <a:pathLst>
                <a:path w="0" h="2734409">
                  <a:moveTo>
                    <a:pt x="0" y="27344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26680" y="389236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126680" y="343663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26680" y="298089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126680" y="252516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26680" y="206942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26680" y="161369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26680" y="115795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5400000">
              <a:off x="817553" y="3838390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817553" y="3382655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17553" y="2926920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300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817553" y="2471185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817553" y="2015450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817553" y="1559715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817553" y="1103981"/>
              <a:ext cx="254272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67585" y="602908"/>
              <a:ext cx="1719051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Cluster Dendrogram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20847" y="5608318"/>
              <a:ext cx="1412527" cy="1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hclust (*, "complete")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05940" y="5551248"/>
              <a:ext cx="42341" cy="16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.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41598" y="2906838"/>
              <a:ext cx="440531" cy="1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Height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46" name=""/>
          <p:cNvSpPr>
            <a:spLocks noGrp="1"/>
          </p:cNvSpPr>
          <p:nvPr>
            <p:ph type="body" sz="quarter" idx="11"/>
          </p:nvPr>
        </p:nvSpPr>
        <p:spPr>
          <a:xfrm>
            <a:off x="468313" y="5949950"/>
            <a:ext cx="8351837" cy="719138"/>
          </a:xfrm>
        </p:spPr>
        <p:txBody>
          <a:bodyPr/>
          <a:lstStyle/>
          <a:p>
            <a:r>
              <a:rPr/>
              <a:t>Hierarchical clustering of the months of the year according to the standard deviation of each PC scaled by it's variance.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 xmlns:cp="http://schemas.openxmlformats.org/package/2006/metadata/core-properties">elio</cp:lastModifiedBy>
  <cp:revision>5</cp:revision>
  <dcterms:created xsi:type="dcterms:W3CDTF">2018-05-21T13:58:13Z</dcterms:created>
  <dcterms:modified xmlns:xsi="http://www.w3.org/2001/XMLSchema-instance" xmlns:dcterms="http://purl.org/dc/terms/" xsi:type="dcterms:W3CDTF">2018-05-21T19:02:13Z</dcterms:modified>
</cp:coreProperties>
</file>