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5" Type="http://schemas.openxmlformats.org/officeDocument/2006/relationships/tableStyles" Target="tableStyles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22" Type="http://schemas.openxmlformats.org/officeDocument/2006/relationships/handoutMaster" Target="handoutMasters/handoutMaster1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derecha)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Separando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método de BT09 define el modo anular usando el geopotencial medio, pero no es simple ver cómo usarlo para separar la parte simétrica de la asimétrica. Lo que voy a hacer es otra cosa.</a:t>
            </a:r>
          </a:p>
          <a:p>
            <a:pPr lvl="1">
              <a:buAutoNum type="arabicPeriod"/>
            </a:pPr>
            <a:r>
              <a:rPr/>
              <a:t>Computar el patrón SAM de forma “tradicional” usando las anomalías temporales de geopotencial en 700hPa.</a:t>
            </a:r>
          </a:p>
          <a:p>
            <a:pPr lvl="1">
              <a:buAutoNum type="arabicPeriod"/>
            </a:pPr>
            <a:r>
              <a:rPr/>
              <a:t>Calcular la parte simétrica y la parte asimétrica de ese patrón.</a:t>
            </a:r>
          </a:p>
          <a:p>
            <a:pPr lvl="1">
              <a:buAutoNum type="arabicPeriod"/>
            </a:pPr>
            <a:r>
              <a:rPr/>
              <a:t>Para cada campo de anomalía de geopotencial, calcular la regresión múltiple lineal con la parte simétrica y la asimétrica del patrón. Es decir, si SAM_sym y SAM_asym son los patrones simétricos y asimétricos del SAM computados en el paso 2 y HGT es el campo de anomalías de geopotencial en 700hPa de una determinada fecha, hacer la regresión HGT ~ a*SAM_sym + b*SAM_asym. (La regresión pesada por el coseno de la latitud).</a:t>
            </a:r>
          </a:p>
          <a:p>
            <a:pPr lvl="1">
              <a:buAutoNum type="arabicPeriod"/>
            </a:pPr>
            <a:r>
              <a:rPr/>
              <a:t>La serie temporal de a y b son los índices de SAM simétrico y asimétrico.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simétrica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asimétrica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Un</a:t>
            </a:r>
            <a:r>
              <a:rPr/>
              <a:t> </a:t>
            </a:r>
            <a:r>
              <a:rPr/>
              <a:t>intento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calcular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asimétria.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simétrico)</a:t>
            </a:r>
            <a:r>
              <a:rPr/>
              <a:t> </a:t>
            </a:r>
            <a:r>
              <a:rPr/>
              <a:t>(todos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laa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700hPa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tradicional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(Primera componente principal de las anomalías temporales de altura geopotencial mensual en 700hPA pesado por la raiz del coseno de la latitud)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Patrón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700hPa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izquierda)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simétrica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Método:</a:t>
            </a:r>
          </a:p>
          <a:p>
            <a:pPr lvl="1">
              <a:buAutoNum type="arabicPeriod"/>
            </a:pPr>
            <a:r>
              <a:rPr/>
              <a:t>Calcular anomalías tamporales de geopotencial del lado polar de 20°.</a:t>
            </a:r>
          </a:p>
          <a:p>
            <a:pPr lvl="1">
              <a:buAutoNum type="arabicPeriod"/>
            </a:pPr>
            <a:r>
              <a:rPr/>
              <a:t>Calcular el promedio zonal de las anomalías temporale de geopotencial en cada nivel.</a:t>
            </a:r>
          </a:p>
          <a:p>
            <a:pPr lvl="1">
              <a:buAutoNum type="arabicPeriod"/>
            </a:pPr>
            <a:r>
              <a:rPr/>
              <a:t>Hacer EOF de este promedio zonal </a:t>
            </a:r>
            <a:r>
              <a:rPr b="1"/>
              <a:t>de forma independiente para cada nivel</a:t>
            </a:r>
            <a:r>
              <a:rPr/>
              <a:t> (y pesando por la raiz del coseno de la latitud).</a:t>
            </a:r>
          </a:p>
          <a:p>
            <a:pPr lvl="0" marL="0" indent="0">
              <a:buNone/>
            </a:pPr>
            <a:r>
              <a:rPr/>
              <a:t>Datos: ERA5 y NCEP para el período 1979-2018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Patŕon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asociado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cruzada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simétrico y asimétrico</dc:title>
  <dc:creator>Elio Campitelli</dc:creator>
  <cp:keywords/>
  <dcterms:created xsi:type="dcterms:W3CDTF">2020-04-04T22:40:08Z</dcterms:created>
  <dcterms:modified xsi:type="dcterms:W3CDTF">2020-04-04T22:40:08Z</dcterms:modified>
</cp:coreProperties>
</file>