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22" Type="http://schemas.openxmlformats.org/officeDocument/2006/relationships/tableStyles" Target="tableStyles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9" Type="http://schemas.openxmlformats.org/officeDocument/2006/relationships/handoutMaster" Target="handoutMasters/handoutMaster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cEOF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8-SAM-cEOF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principales</a:t>
            </a:r>
            <a:r>
              <a:rPr/>
              <a:t> </a:t>
            </a:r>
            <a:r>
              <a:rPr/>
              <a:t>complejas</a:t>
            </a:r>
            <a:r>
              <a:rPr/>
              <a:t> </a:t>
            </a:r>
            <a:r>
              <a:rPr/>
              <a:t>conjuntas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regresión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paret</a:t>
            </a:r>
            <a:r>
              <a:rPr/>
              <a:t> </a:t>
            </a:r>
            <a:r>
              <a:rPr/>
              <a:t>asimétrica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primer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8-SAM-cEOF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principales</a:t>
            </a:r>
            <a:r>
              <a:rPr/>
              <a:t> </a:t>
            </a:r>
            <a:r>
              <a:rPr/>
              <a:t>complejas</a:t>
            </a:r>
            <a:r>
              <a:rPr/>
              <a:t> </a:t>
            </a:r>
            <a:r>
              <a:rPr/>
              <a:t>conjuntas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regresión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paret</a:t>
            </a:r>
            <a:r>
              <a:rPr/>
              <a:t> </a:t>
            </a:r>
            <a:r>
              <a:rPr/>
              <a:t>asimétrica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primer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home/elio.campitelli/onda3/fig/28-SAM-cEOF/tabla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27000"/>
            <a:ext cx="65024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r2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asimétrico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home/elio.campitelli/onda3/fig/28-SAM-cEOF/tabla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27000"/>
            <a:ext cx="62103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Coeficientes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regresión</a:t>
            </a:r>
            <a:r>
              <a:rPr/>
              <a:t> </a:t>
            </a:r>
            <a:r>
              <a:rPr/>
              <a:t>múltiple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asym</a:t>
            </a:r>
            <a:r>
              <a:rPr/>
              <a:t> </a:t>
            </a:r>
            <a:r>
              <a:rPr/>
              <a:t>~</a:t>
            </a:r>
            <a:r>
              <a:rPr/>
              <a:t> </a:t>
            </a:r>
            <a:r>
              <a:rPr/>
              <a:t>im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real.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Conclusión</a:t>
            </a:r>
          </a:p>
          <a:p>
            <a:pPr lvl="1"/>
            <a:r>
              <a:rPr/>
              <a:t>La parte asimétrica del SAM se proyecta sobre los EOF complejos (no es sorprendente).</a:t>
            </a:r>
          </a:p>
          <a:p>
            <a:pPr lvl="1"/>
            <a:r>
              <a:rPr/>
              <a:t>En la tropósfera, se proyecta sobre el PC2</a:t>
            </a:r>
          </a:p>
          <a:p>
            <a:pPr lvl="1"/>
            <a:r>
              <a:rPr/>
              <a:t>principalmente en la parte real</a:t>
            </a:r>
            <a:br/>
            <a:r>
              <a:rPr/>
              <a:t>(OJO: este resultado no es del todo robusto y depende de la definción del dominio usado para el eof complejo. Si se usa todo el hemisferio al sur de los 20°S en vez de cortar en 80°S la repartición es más pareja)</a:t>
            </a:r>
          </a:p>
          <a:p>
            <a:pPr lvl="1"/>
            <a:r>
              <a:rPr/>
              <a:t>En la estratósfera se proyecta sobre el PC1 de froma pareja.</a:t>
            </a:r>
          </a:p>
          <a:p>
            <a:pPr lvl="1"/>
            <a:r>
              <a:rPr/>
              <a:t>La combinación lineal es pareja, pero este resultado también es ligeramente sensible la definición de domino; aunque no tanto como la conclusión anterior.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8-SAM-cEOF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índices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asimétrico.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8-SAM-cEOF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asimétrico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Todo lo que sigue es usando el SAM coomputado para todo el año.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 los siguientes gráficos, una nota sobre la metodología:</a:t>
            </a:r>
          </a:p>
          <a:p>
            <a:pPr lvl="0" marL="0" indent="0">
              <a:buNone/>
            </a:pPr>
            <a:r>
              <a:rPr/>
              <a:t>Para el cálculo de SAM simétrico y asimétrico hago una regresión múltiple. De ahí obtengo un R2 que es la varianza del campo de geopotencial explicada por el modelo hgt ~ sam_simetrico + sam_asimetrico. Ese R2 lo llamo “R2 total”. Luego, también calculo los coeficientes de correlación parcial entre cada parte y el campo total. El cuadrado de esa variable lo llamo “R2 parcial”.</a:t>
            </a:r>
          </a:p>
          <a:p>
            <a:pPr lvl="0" marL="0" indent="0">
              <a:buNone/>
            </a:pPr>
            <a:r>
              <a:rPr/>
              <a:t>La razón entre el r2 parcial de la parte asimétrica y el r2 total puede servir como una estimación del nivel de simétría de cada evento SAM.</a:t>
            </a:r>
          </a:p>
          <a:p>
            <a:pPr lvl="0" marL="0" indent="0">
              <a:buNone/>
            </a:pPr>
            <a:r>
              <a:rPr/>
              <a:t>La suma de R2 parciales NO es igual al R2 total.</a:t>
            </a:r>
          </a:p>
          <a:p>
            <a:pPr lvl="0" marL="0" indent="0">
              <a:buNone/>
            </a:pPr>
            <a:r>
              <a:rPr/>
              <a:t>Todo esto es un Work In Progress. Creo que es mejor pensar en un ANOVA.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8-SAM-cEOF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R2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suma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R2</a:t>
            </a:r>
            <a:r>
              <a:rPr/>
              <a:t> </a:t>
            </a:r>
            <a:r>
              <a:rPr/>
              <a:t>parciales.</a:t>
            </a:r>
            <a:r>
              <a:rPr/>
              <a:t> </a:t>
            </a:r>
            <a:r>
              <a:rPr/>
              <a:t>Notar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suma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parciales</a:t>
            </a:r>
            <a:r>
              <a:rPr/>
              <a:t> </a:t>
            </a:r>
            <a:r>
              <a:rPr/>
              <a:t>puede</a:t>
            </a:r>
            <a:r>
              <a:rPr/>
              <a:t> </a:t>
            </a:r>
            <a:r>
              <a:rPr/>
              <a:t>ser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8-SAM-cEOF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Coeficiente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determinación</a:t>
            </a:r>
            <a:r>
              <a:rPr/>
              <a:t> </a:t>
            </a:r>
            <a:r>
              <a:rPr/>
              <a:t>parcial</a:t>
            </a:r>
            <a:r>
              <a:rPr/>
              <a:t> </a:t>
            </a:r>
            <a:r>
              <a:rPr/>
              <a:t>medio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8-SAM-cEOF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R2</a:t>
            </a:r>
            <a:r>
              <a:rPr/>
              <a:t> </a:t>
            </a:r>
            <a:r>
              <a:rPr/>
              <a:t>parcial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r2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medio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parte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y cEOF</dc:title>
  <dc:creator>Elio Campitelli</dc:creator>
  <cp:keywords/>
  <dcterms:created xsi:type="dcterms:W3CDTF">2020-04-29T19:33:01Z</dcterms:created>
  <dcterms:modified xsi:type="dcterms:W3CDTF">2020-04-29T19:33:01Z</dcterms:modified>
</cp:coreProperties>
</file>