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5"/>
  </p:handoutMasterIdLst>
  <p:sldIdLst>
    <p:sldId id="256" r:id="rId2"/>
    <p:sldId id="257" r:id="rId3"/>
  </p:sldIdLst>
  <p:sldSz cx="1218946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10" Type="http://schemas.openxmlformats.org/officeDocument/2006/relationships/tableStyles" Target="tableStyles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7" Type="http://schemas.openxmlformats.org/officeDocument/2006/relationships/handoutMaster" Target="handoutMasters/handoutMaster1.xml" /><Relationship Id="rId4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183" y="365125"/>
            <a:ext cx="2628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773277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571720"/>
            <a:ext cx="10513530" cy="3610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5620" y="1123736"/>
            <a:ext cx="11038360" cy="422581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75620" y="5924550"/>
            <a:ext cx="11038360" cy="575734"/>
          </a:xfrm>
        </p:spPr>
        <p:txBody>
          <a:bodyPr>
            <a:noAutofit/>
          </a:bodyPr>
          <a:lstStyle>
            <a:lvl1pPr>
              <a:defRPr sz="14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471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01" y="1094621"/>
            <a:ext cx="9832439" cy="798209"/>
          </a:xfrm>
        </p:spPr>
        <p:txBody>
          <a:bodyPr anchor="t">
            <a:noAutofit/>
          </a:bodyPr>
          <a:lstStyle>
            <a:lvl1pPr algn="l">
              <a:defRPr sz="5335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726660" y="4485581"/>
            <a:ext cx="3743679" cy="545939"/>
          </a:xfrm>
        </p:spPr>
        <p:txBody>
          <a:bodyPr/>
          <a:lstStyle>
            <a:lvl1pPr marL="635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7150710" y="5031523"/>
            <a:ext cx="5471531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720615" y="1028737"/>
            <a:ext cx="9599177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28632" y="1028737"/>
            <a:ext cx="7679341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720615" y="1028737"/>
            <a:ext cx="7871325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32348" y="-315469"/>
            <a:ext cx="13438868" cy="187253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305" y="744947"/>
            <a:ext cx="11615021" cy="1224179"/>
          </a:xfrm>
        </p:spPr>
        <p:txBody>
          <a:bodyPr anchor="ctr">
            <a:noAutofit/>
          </a:bodyPr>
          <a:lstStyle>
            <a:lvl1pPr marL="0" indent="0">
              <a:buNone/>
              <a:defRPr sz="48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4758" y="1916450"/>
            <a:ext cx="10655334" cy="396185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84" y="129540"/>
            <a:ext cx="11773122" cy="6546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632348" y="1557071"/>
            <a:ext cx="13438868" cy="5545596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950" y="739609"/>
            <a:ext cx="11613731" cy="122417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8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19526" y="1773560"/>
            <a:ext cx="10750566" cy="46807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432640" y="1629091"/>
            <a:ext cx="10751094" cy="1224352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2112" y="1629064"/>
            <a:ext cx="8253387" cy="1224179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87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87" y="6357478"/>
            <a:ext cx="3860045" cy="3651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900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87" y="4589464"/>
            <a:ext cx="105135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3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8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24" y="1681163"/>
            <a:ext cx="5156771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24" y="2505076"/>
            <a:ext cx="515677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985" y="1681163"/>
            <a:ext cx="518216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985" y="2505076"/>
            <a:ext cx="518216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168" y="987426"/>
            <a:ext cx="617098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168" y="987426"/>
            <a:ext cx="617098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8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EP</a:t>
            </a:r>
            <a:r>
              <a:rPr/>
              <a:t> </a:t>
            </a:r>
            <a:r>
              <a:rPr/>
              <a:t>flujos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2-vertical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Presentation</Application>
  <PresentationFormat>On-screen Show (16:10)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Gotham Book</vt:lpstr>
      <vt:lpstr>Fira Code</vt:lpstr>
      <vt:lpstr>Arial Black</vt:lpstr>
      <vt:lpstr>Calibri</vt:lpstr>
      <vt:lpstr>微软雅黑</vt:lpstr>
      <vt:lpstr>FZHei-B01</vt:lpstr>
      <vt:lpstr/>
      <vt:lpstr>Arial Unicode MS</vt:lpstr>
      <vt:lpstr>DejaVu Sans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 flujos</dc:title>
  <dc:creator>Elio Campitelli</dc:creator>
  <cp:keywords/>
  <dcterms:created xsi:type="dcterms:W3CDTF">2019-12-02T16:15:04Z</dcterms:created>
  <dcterms:modified xsi:type="dcterms:W3CDTF">2019-12-02T16:15:04Z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includes">
    <vt:lpwstr/>
  </property>
  <property fmtid="{D5CDD505-2E9C-101B-9397-08002B2CF9AE}" pid="3" name="output">
    <vt:lpwstr/>
  </property>
  <property fmtid="{D5CDD505-2E9C-101B-9397-08002B2CF9AE}" pid="4" name="urlcolor">
    <vt:lpwstr>blue</vt:lpwstr>
  </property>
</Properties>
</file>