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9010874" val="931" rev64="64" revOS="3"/>
      <pr:smFileRevision xmlns:pr="smNativeData" dt="1529010874" val="0"/>
      <pr:guideOptions xmlns:pr="smNativeData" dt="152901087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60" d="100"/>
          <a:sy n="60" d="100"/>
        </p:scale>
        <p:origin x="1308" y="211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Grid="0" snapToObjects="1">
      <p:cViewPr>
        <p:scale>
          <a:sx n="60" d="100"/>
          <a:sy n="60" d="100"/>
        </p:scale>
        <p:origin x="1308" y="211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val="SMDATA_13_uto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/////8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t/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uto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/////8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fld id="{77A28F92-DC9A-F779-D41A-2A2CC154227F}" type="datetime1">
              <a:t/>
            </a:fld>
          </a:p>
        </p:txBody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val="SMDATA_13_utoiW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/////8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utoi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/////8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to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/////8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toi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/////8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fld id="{6FCA636A-2482-9F95-CC72-D2C02D3C3A8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utoi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utoi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Se puede ver que el cPC1 tiene el PC1 y el PC2 del EOF normal y suma una proporción de la varianza similar a la suma de ambos. cPC2, por su parte, agrupa a PC3 y PC4.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utoi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3A078954-1AD7-527F-99BF-EC2AC7F16FB9}" type="slidenum">
              <a:t>3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utoi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utoi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En la fase y amplitud se puede ver la propagación del cPC1 y la parte simétrica y asimétrica de la amplitud.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utoi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5602592F-61BB-57AF-F5BA-97FA17F403C2}" type="slidenum">
              <a:t>4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utoi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utoi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Como era de esperarse, el cPC1 tiene la información de la onda 3 mientras que las otras ondas se reparten entre los otros.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utoi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31C4DE30-7EDC-9128-927C-887D903264DD}" type="slidenum">
              <a:t>6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utoiWxMAAAAlAAAAZAAAAC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sldImg"/>
          </p:nvPr>
        </p:nvSpPr>
        <p:spPr>
          <a:xfrm>
            <a:off x="685800" y="4343400"/>
            <a:ext cx="5486400" cy="41148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utoiWxMAAAAlAAAAZAAAAA0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t>Algo interesante es comparar la amplitud del cPC1 con la amplitud de la onda 3 usando wavelets. El campo total no parece muy similar, pero si se miran las anomalías zonales, son casi exactamente iguales.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utoiWxMAAAAlAAAAZAAAAA0B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CYs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 lang="en-us"/>
            </a:pPr>
            <a:fld id="{7C324D5F-1191-67BB-DF8A-E7EE03C429B2}" type="slidenum">
              <a:t>7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28B0ED2-9CCF-DEF8-8133-6AAD407D773F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F6BD7E9-A7E2-3E21-ACD3-5174999D5A04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39979F7-B99E-CC8F-D021-4FDA376F261A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9094432-7CB4-5CB2-FAB1-8AE70AFF0CDF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D75E98-D6CB-82A8-856F-20FD10217375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AE09CA-84F0-FBFF-BE16-72AA47584827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C1A0542-0CA1-4FF3-EFA2-FAA64BEC19AF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FA8FD9F-D1A2-FD0B-EC10-275EB35E1A72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4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000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D13C386-C880-4635-CEAB-3E608DE5386B}" type="datetime1">
              <a:t>2/17/2018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E3C2774-3A93-69D1-DD84-CC8469CA2B99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5E6F366-2898-B305-D65E-DE50BD10208B}" type="datetime1">
              <a:t>2/17/2018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ACACB95-DB87-9F3D-C972-2D68853C3F78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BAF971F-5196-FA61-D817-A734D9592EF2}" type="datetime1">
              <a:t>2/17/2018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EEF34DE-90D3-BAC2-9D57-66977A196B33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EF64610-5E83-A3B0-CD4E-A8E508003BFD}" type="datetime1">
              <a:t>2/17/2018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FA93F59-17A2-FCC9-EC11-E19C715F1AB4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A88F18-56D5-FD79-9B10-A02CC15E6DF5}" type="datetime1">
              <a:t>2/17/2018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A264EF-A1DA-F792-941A-57C72A546202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4975D88-C6B9-C2AB-F72F-30FE13610165}" type="datetime1">
              <a:t>2/17/2018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1DD9CE2-ACDC-886A-9265-5A3FD22B640F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AE7E712-5CA7-B211-E95F-AA44A9111FFF}" type="datetime1">
              <a:t>2/17/2018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1B45E74-3A9C-E1A8-D20C-CCFD10422499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gdm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1lQ2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mYW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C7CAA58-1691-295C-DFC4-E009E48A29B5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udC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NlPS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1A3FFFE-B0EC-F609-A21B-465CB155541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4BAAAGw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t>04 - CEOF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unnamed-chunk-9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gAAAE8LAAC2NwAATC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1838325"/>
            <a:ext cx="8968740" cy="3736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toi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t>Usando Complex EOF.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t>La idea de CEOF es capturar patrones propaganes mediante EOF. Se convierte una serie x en X + iH(x) donde H(x) es la transformada de Hilbert, esencialmente la serie original corrida en 90° en el espacio de Fourier.</a:t>
            </a:r>
          </a:p>
          <a:p>
            <a:pPr marL="0" indent="0">
              <a:buNone/>
              <a:defRPr lang="en-us"/>
            </a:pPr>
            <a:r>
              <a:t>El resultado es un EOF con valores complejos a partir del cual se puede calcular magnitud y fase.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spatial-eofs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bfzE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Real (shading) and imaginary (contours) parts of the first 6 CEOFs.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unnamed-chunk-3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Phase (shading) and Magnitude (contours) of the first 6 CEOFs.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unnamed-chunk-4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T09PQ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Scree plot of the first 10 cEOFs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fourier-eof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p6nF6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PT//wAAAABoQw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813560" y="0"/>
            <a:ext cx="12771120" cy="5321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jPhvs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Fourier decomposition of the real part of each CEOF by latitude.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unnamed-chunk-6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mUQ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Mean amplitude of wave number 3 using wavelets (shaded) and amplitude of CPC1 (contours)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unnamed-chunk-7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AIAAKQLAABwNQAAv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300"/>
            <a:ext cx="8229600" cy="342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utoi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OCw4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AgAAiCIAAHA1AACoJQAAEAAAACYAAAAIAAAA//////////8="/>
              </a:ext>
            </a:extLst>
          </p:cNvSpPr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indent="0" algn="ctr">
              <a:buNone/>
              <a:defRPr lang="en-us"/>
            </a:pPr>
            <a:r>
              <a:t>Zonal anomaly of wave number 3 amplitude using wavelets (shaded) and zonal anomaly of amplitude of CPC1 (contours)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eof_files/figure-pptx/unnamed-chunk-8-1.png"/>
          <p:cNvPicPr>
            <a:picLocks noChangeAspect="1"/>
            <a:extLst>
              <a:ext uri="smNativeData">
                <pr:smNativeData xmlns:pr="smNativeData" val="SMDATA_15_utoiW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AAAADYLAADUNwAATC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822450"/>
            <a:ext cx="9006840" cy="3752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CEOF</dc:title>
  <dc:subject/>
  <dc:creator>Elio Campitelli</dc:creator>
  <cp:keywords/>
  <dc:description/>
  <cp:lastModifiedBy>elio</cp:lastModifiedBy>
  <cp:revision>0</cp:revision>
  <dcterms:created xsi:type="dcterms:W3CDTF">2018-06-14T21:14:05Z</dcterms:created>
  <dcterms:modified xsi:type="dcterms:W3CDTF">2018-06-14T21:14:34Z</dcterms:modified>
</cp:coreProperties>
</file>