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</a:t>
            </a:r>
            <a:r>
              <a:rPr/>
              <a:t> </a:t>
            </a:r>
            <a:r>
              <a:rPr/>
              <a:t>ve</a:t>
            </a:r>
            <a:r>
              <a:rPr/>
              <a:t> </a:t>
            </a:r>
            <a:r>
              <a:rPr/>
              <a:t>clarmaente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ciclo</a:t>
            </a:r>
            <a:r>
              <a:rPr/>
              <a:t> </a:t>
            </a:r>
            <a:r>
              <a:rPr/>
              <a:t>anual</a:t>
            </a:r>
            <a:r>
              <a:rPr/>
              <a:t> </a:t>
            </a:r>
            <a:r>
              <a:rPr/>
              <a:t>(que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obvio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divisones</a:t>
            </a:r>
            <a:r>
              <a:rPr/>
              <a:t> </a:t>
            </a:r>
            <a:r>
              <a:rPr/>
              <a:t>anteriores).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importante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ver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pocos</a:t>
            </a:r>
            <a:r>
              <a:rPr/>
              <a:t> </a:t>
            </a:r>
            <a:r>
              <a:rPr/>
              <a:t>eventos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algunas</a:t>
            </a:r>
            <a:r>
              <a:rPr/>
              <a:t> </a:t>
            </a:r>
            <a:r>
              <a:rPr/>
              <a:t>categorías,</a:t>
            </a:r>
            <a:r>
              <a:rPr/>
              <a:t> </a:t>
            </a:r>
            <a:r>
              <a:rPr/>
              <a:t>como</a:t>
            </a:r>
            <a:r>
              <a:rPr/>
              <a:t> </a:t>
            </a:r>
            <a:r>
              <a:rPr/>
              <a:t>positivos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verano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negativos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invierno.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PCs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evidente</a:t>
            </a:r>
            <a:r>
              <a:rPr/>
              <a:t> </a:t>
            </a:r>
            <a:r>
              <a:rPr/>
              <a:t>así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separado.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conjunta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sí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fuerte.</a:t>
            </a:r>
            <a:r>
              <a:rPr/>
              <a:t> </a:t>
            </a:r>
            <a:r>
              <a:rPr/>
              <a:t>Claramente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asociada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magnitud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(PC1,</a:t>
            </a:r>
            <a:r>
              <a:rPr/>
              <a:t> </a:t>
            </a:r>
            <a:r>
              <a:rPr/>
              <a:t>PC2)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PC1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también</a:t>
            </a:r>
            <a:r>
              <a:rPr/>
              <a:t> </a:t>
            </a:r>
            <a:r>
              <a:rPr/>
              <a:t>tienen</a:t>
            </a:r>
            <a:r>
              <a:rPr/>
              <a:t> </a:t>
            </a:r>
            <a:r>
              <a:rPr/>
              <a:t>información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modes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plane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imaginary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wave3</a:t>
            </a:r>
            <a:r>
              <a:rPr/>
              <a:t> </a:t>
            </a:r>
            <a:r>
              <a:rPr/>
              <a:t>fourier</a:t>
            </a:r>
            <a:r>
              <a:rPr/>
              <a:t> </a:t>
            </a:r>
            <a:r>
              <a:rPr/>
              <a:t>transform.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figuras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14.545147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0.0057438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Pearson’s</a:t>
                      </a:r>
                      <a:r>
                        <a:rPr/>
                        <a:t> </a:t>
                      </a:r>
                      <a:r>
                        <a:rPr/>
                        <a:t>Chi-squared</a:t>
                      </a:r>
                      <a:r>
                        <a:rPr/>
                        <a:t> </a:t>
                      </a:r>
                      <a:r>
                        <a:rPr/>
                        <a:t>test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1.490105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0.8283927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Pearson’s</a:t>
                      </a:r>
                      <a:r>
                        <a:rPr/>
                        <a:t> </a:t>
                      </a:r>
                      <a:r>
                        <a:rPr/>
                        <a:t>Chi-squared</a:t>
                      </a:r>
                      <a:r>
                        <a:rPr/>
                        <a:t> </a:t>
                      </a:r>
                      <a:r>
                        <a:rPr/>
                        <a:t>test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QS3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`geom_smooth()` using method = 'loess' and formula 'y ~ x'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pc12-ampl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92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components.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qs3-eof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92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EOFs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a)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PC2;</a:t>
            </a:r>
            <a:r>
              <a:rPr/>
              <a:t> </a:t>
            </a:r>
            <a:r>
              <a:rPr/>
              <a:t>contours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b)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magnitude;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loess</a:t>
            </a:r>
            <a:r>
              <a:rPr/>
              <a:t> </a:t>
            </a:r>
            <a:r>
              <a:rPr/>
              <a:t>smooth.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phase-PC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92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PCs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loess</a:t>
            </a:r>
            <a:r>
              <a:rPr/>
              <a:t> </a:t>
            </a:r>
            <a:r>
              <a:rPr/>
              <a:t>smooth.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phase-angl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92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PC1.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duplicates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Theil-Sen</a:t>
            </a:r>
            <a:r>
              <a:rPr/>
              <a:t> </a:t>
            </a:r>
            <a:r>
              <a:rPr/>
              <a:t>estimator.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PC2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0.0344394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-0.0012245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-0.0000661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-0.0371226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vecto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Angle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Imaginary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Persistencia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eventos.</a:t>
            </a:r>
          </a:p>
        </p:txBody>
      </p:sp>
      <p:pic>
        <p:nvPicPr>
          <p:cNvPr descr="04-figura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46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number-of-event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92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(+-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sigma)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month.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comp-events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gh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(positive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neutral;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neutral)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negatives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month.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comp-event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gh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(positive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neutral;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neutral)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negatives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month.</a:t>
            </a:r>
            <a:r>
              <a:rPr/>
              <a:t> </a:t>
            </a:r>
            <a:r>
              <a:rPr/>
              <a:t>(continued)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46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14.545147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0.0057438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Pearson’s</a:t>
                      </a:r>
                      <a:r>
                        <a:rPr/>
                        <a:t> </a:t>
                      </a:r>
                      <a:r>
                        <a:rPr/>
                        <a:t>Chi-squared</a:t>
                      </a:r>
                      <a:r>
                        <a:rPr/>
                        <a:t> </a:t>
                      </a:r>
                      <a:r>
                        <a:rPr/>
                        <a:t>test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1.490105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0.8283927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Pearson’s</a:t>
                      </a:r>
                      <a:r>
                        <a:rPr/>
                        <a:t> </a:t>
                      </a:r>
                      <a:r>
                        <a:rPr/>
                        <a:t>Chi-squared</a:t>
                      </a:r>
                      <a:r>
                        <a:rPr/>
                        <a:t> </a:t>
                      </a:r>
                      <a:r>
                        <a:rPr/>
                        <a:t>test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number-of-events-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(+-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sigma)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month.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figura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46300"/>
            <a:ext cx="8229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04 - figuras</dc:title>
  <dc:creator>Elio Campitelli</dc:creator>
  <cp:keywords/>
  <dcterms:created xsi:type="dcterms:W3CDTF">2018-06-18T19:54:58Z</dcterms:created>
  <dcterms:modified xsi:type="dcterms:W3CDTF">2018-06-18T19:54:58Z</dcterms:modified>
</cp:coreProperties>
</file>