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8946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962"/>
    <a:srgbClr val="08A0E9"/>
    <a:srgbClr val="7700FF"/>
    <a:srgbClr val="543FFF"/>
    <a:srgbClr val="F8F8F8"/>
    <a:srgbClr val="FCF2D4"/>
    <a:srgbClr val="FBEDC5"/>
    <a:srgbClr val="FDF6E3"/>
    <a:srgbClr val="FAEABC"/>
    <a:srgbClr val="F9E6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420" autoAdjust="0"/>
    <p:restoredTop sz="76796" autoAdjust="0"/>
  </p:normalViewPr>
  <p:slideViewPr>
    <p:cSldViewPr>
      <p:cViewPr varScale="1">
        <p:scale>
          <a:sx n="71" d="100"/>
          <a:sy n="71" d="100"/>
        </p:scale>
        <p:origin x="1320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069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840" y="6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22" Type="http://schemas.openxmlformats.org/officeDocument/2006/relationships/tableStyles" Target="tableStyles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9" Type="http://schemas.openxmlformats.org/officeDocument/2006/relationships/handoutMaster" Target="handoutMasters/handoutMaster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3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700" y="1122362"/>
            <a:ext cx="91422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700" y="3602038"/>
            <a:ext cx="91422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183" y="365125"/>
            <a:ext cx="262838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35" y="365125"/>
            <a:ext cx="7732778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235" y="571720"/>
            <a:ext cx="10513530" cy="36100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75620" y="1123736"/>
            <a:ext cx="11038360" cy="422581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75620" y="5924550"/>
            <a:ext cx="11038360" cy="575734"/>
          </a:xfrm>
        </p:spPr>
        <p:txBody>
          <a:bodyPr>
            <a:noAutofit/>
          </a:bodyPr>
          <a:lstStyle>
            <a:lvl1pPr>
              <a:defRPr sz="1465"/>
            </a:lvl1pPr>
            <a:lvl2pPr>
              <a:defRPr sz="1465"/>
            </a:lvl2pPr>
            <a:lvl3pPr>
              <a:defRPr sz="1465"/>
            </a:lvl3pPr>
            <a:lvl4pPr>
              <a:defRPr sz="1465"/>
            </a:lvl4pPr>
            <a:lvl5pPr>
              <a:defRPr sz="1465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365125"/>
            <a:ext cx="10513530" cy="4715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01" y="1094621"/>
            <a:ext cx="9832439" cy="798209"/>
          </a:xfrm>
        </p:spPr>
        <p:txBody>
          <a:bodyPr anchor="t">
            <a:noAutofit/>
          </a:bodyPr>
          <a:lstStyle>
            <a:lvl1pPr algn="l">
              <a:defRPr sz="5335" b="0" i="0" cap="small" baseline="0">
                <a:solidFill>
                  <a:schemeClr val="tx1"/>
                </a:solidFill>
                <a:latin typeface="Gotham Book" pitchFamily="50" charset="0"/>
              </a:defRPr>
            </a:lvl1pPr>
          </a:lstStyle>
          <a:p>
            <a:r>
              <a:rPr lang="es-AR" dirty="0"/>
              <a:t>TÍTULO DE LA PRESENTACIÓN</a:t>
            </a:r>
            <a:endParaRPr lang="es-AR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726660" y="4485581"/>
            <a:ext cx="3743679" cy="545939"/>
          </a:xfrm>
        </p:spPr>
        <p:txBody>
          <a:bodyPr/>
          <a:lstStyle>
            <a:lvl1pPr marL="635" indent="0" algn="r">
              <a:buNone/>
              <a:defRPr>
                <a:latin typeface="+mn-lt"/>
              </a:defRPr>
            </a:lvl1pPr>
          </a:lstStyle>
          <a:p>
            <a:pPr lvl="0"/>
            <a:r>
              <a:rPr lang="en-US" dirty="0"/>
              <a:t>Elio Campitelli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7150710" y="5031523"/>
            <a:ext cx="5471531" cy="1"/>
          </a:xfrm>
          <a:prstGeom prst="line">
            <a:avLst/>
          </a:prstGeom>
          <a:ln w="4445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720615" y="1028737"/>
            <a:ext cx="9599177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-528632" y="1028737"/>
            <a:ext cx="7679341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9339" y="260652"/>
            <a:ext cx="6721377" cy="768085"/>
          </a:xfrm>
        </p:spPr>
        <p:txBody>
          <a:bodyPr>
            <a:normAutofit/>
          </a:bodyPr>
          <a:lstStyle>
            <a:lvl1pPr marL="635" indent="0">
              <a:buNone/>
              <a:defRPr sz="4265" cap="small" baseline="0">
                <a:latin typeface="Gotham Book" pitchFamily="50" charset="0"/>
              </a:defRPr>
            </a:lvl1pPr>
          </a:lstStyle>
          <a:p>
            <a:pPr lvl="0"/>
            <a:r>
              <a:rPr lang="en-GB" dirty="0"/>
              <a:t>SUBTÍTULO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-720615" y="1028737"/>
            <a:ext cx="7871325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9339" y="260652"/>
            <a:ext cx="6721377" cy="768085"/>
          </a:xfrm>
        </p:spPr>
        <p:txBody>
          <a:bodyPr>
            <a:normAutofit/>
          </a:bodyPr>
          <a:lstStyle>
            <a:lvl1pPr marL="635" indent="0">
              <a:buNone/>
              <a:defRPr sz="4265" cap="none" baseline="0">
                <a:latin typeface="Fira Code" panose="020B0609050000020004" pitchFamily="49" charset="0"/>
                <a:ea typeface="Fira Code" panose="020B0609050000020004" pitchFamily="49" charset="0"/>
              </a:defRPr>
            </a:lvl1pPr>
          </a:lstStyle>
          <a:p>
            <a:pPr lvl="0"/>
            <a:r>
              <a:rPr lang="en-GB" dirty="0" err="1"/>
              <a:t>funcion</a:t>
            </a:r>
            <a:r>
              <a:rPr lang="en-GB" dirty="0"/>
              <a:t>()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632348" y="-315469"/>
            <a:ext cx="13438868" cy="1872539"/>
          </a:xfrm>
          <a:prstGeom prst="rect">
            <a:avLst/>
          </a:prstGeom>
          <a:pattFill prst="trellis">
            <a:fgClr>
              <a:srgbClr val="8F001E"/>
            </a:fgClr>
            <a:bgClr>
              <a:srgbClr val="640015"/>
            </a:bgClr>
          </a:pattFill>
          <a:ln w="19050">
            <a:solidFill>
              <a:srgbClr val="21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AR" sz="20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87305" y="744947"/>
            <a:ext cx="11615021" cy="1224179"/>
          </a:xfrm>
        </p:spPr>
        <p:txBody>
          <a:bodyPr anchor="ctr">
            <a:noAutofit/>
          </a:bodyPr>
          <a:lstStyle>
            <a:lvl1pPr marL="0" indent="0">
              <a:buNone/>
              <a:defRPr sz="4800" b="0" u="none" cap="small" baseline="0">
                <a:solidFill>
                  <a:schemeClr val="bg1"/>
                </a:solidFill>
                <a:latin typeface="Arial Black" pitchFamily="34" charset="0"/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Introducción</a:t>
            </a:r>
            <a:endParaRPr lang="es-AR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814758" y="1916450"/>
            <a:ext cx="10655334" cy="3961859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Descripción</a:t>
            </a:r>
            <a:endParaRPr lang="es-AR" dirty="0"/>
          </a:p>
        </p:txBody>
      </p:sp>
      <p:sp>
        <p:nvSpPr>
          <p:cNvPr id="6" name="Rounded Rectangle 5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231845"/>
            <a:ext cx="10513530" cy="315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384" y="129540"/>
            <a:ext cx="11773122" cy="65463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-632348" y="1557071"/>
            <a:ext cx="13438868" cy="5545596"/>
          </a:xfrm>
          <a:prstGeom prst="rect">
            <a:avLst/>
          </a:prstGeom>
          <a:pattFill prst="trellis">
            <a:fgClr>
              <a:srgbClr val="8F001E"/>
            </a:fgClr>
            <a:bgClr>
              <a:srgbClr val="640015"/>
            </a:bgClr>
          </a:pattFill>
          <a:ln w="19050">
            <a:solidFill>
              <a:srgbClr val="21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AR" sz="200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87950" y="739609"/>
            <a:ext cx="11613731" cy="1224179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4800" b="0" u="none" cap="small" baseline="0">
                <a:pattFill prst="trellis">
                  <a:fgClr>
                    <a:srgbClr val="8F001E"/>
                  </a:fgClr>
                  <a:bgClr>
                    <a:srgbClr val="640015"/>
                  </a:bgClr>
                </a:pattFill>
                <a:latin typeface="Arial Black" pitchFamily="34" charset="0"/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Introducción</a:t>
            </a:r>
            <a:endParaRPr lang="es-AR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19526" y="1773560"/>
            <a:ext cx="10750566" cy="468077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-432640" y="1629091"/>
            <a:ext cx="10751094" cy="1224352"/>
          </a:xfrm>
          <a:prstGeom prst="roundRect">
            <a:avLst>
              <a:gd name="adj" fmla="val 21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12112" y="1629064"/>
            <a:ext cx="8253387" cy="1224179"/>
          </a:xfrm>
        </p:spPr>
        <p:txBody>
          <a:bodyPr anchor="ctr">
            <a:noAutofit/>
          </a:bodyPr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87" y="6357478"/>
            <a:ext cx="2844244" cy="365189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787" y="6357478"/>
            <a:ext cx="3860045" cy="365189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5900" y="6357478"/>
            <a:ext cx="2844244" cy="365189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87" y="4589464"/>
            <a:ext cx="1051353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35" y="1825625"/>
            <a:ext cx="5180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985" y="1825625"/>
            <a:ext cx="5180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365125"/>
            <a:ext cx="1051353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624" y="1681163"/>
            <a:ext cx="5156771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624" y="2505076"/>
            <a:ext cx="515677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985" y="1681163"/>
            <a:ext cx="5182168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985" y="2505076"/>
            <a:ext cx="518216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  <p:sp>
        <p:nvSpPr>
          <p:cNvPr id="10" name="Rounded Rectangle 9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37AE976-010A-4AAB-98A0-551C363228A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3CEE00CA-6D12-45D0-ACCF-20E685AFFE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37AE976-010A-4AAB-98A0-551C363228A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3CEE00CA-6D12-45D0-ACCF-20E685AFFE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457200"/>
            <a:ext cx="393146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168" y="987426"/>
            <a:ext cx="6170985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23" y="2057400"/>
            <a:ext cx="393146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457200"/>
            <a:ext cx="393146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2168" y="987426"/>
            <a:ext cx="6170985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23" y="2057400"/>
            <a:ext cx="393146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035" y="365125"/>
            <a:ext cx="10513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035" y="1825625"/>
            <a:ext cx="105135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ounded Rectangle 3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8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700" y="1122362"/>
            <a:ext cx="91422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SON2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700" y="3602038"/>
            <a:ext cx="91422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Elio</a:t>
            </a:r>
            <a:r>
              <a:rPr/>
              <a:t> </a:t>
            </a:r>
            <a:r>
              <a:rPr/>
              <a:t>Campitelli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231845"/>
            <a:ext cx="10513530" cy="315912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Precipitación</a:t>
            </a:r>
            <a:r>
              <a:rPr/>
              <a:t> </a:t>
            </a:r>
            <a:r>
              <a:rPr/>
              <a:t>(CMAP)</a:t>
            </a:r>
          </a:p>
        </p:txBody>
      </p:sp>
      <p:pic>
        <p:nvPicPr>
          <p:cNvPr descr="fig/23-mas_SON/unnamed-chunk-2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Regresión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precipitación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sudamérica.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3-mas_SON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Precipitación</a:t>
            </a:r>
            <a:r>
              <a:rPr/>
              <a:t> </a:t>
            </a:r>
            <a:r>
              <a:rPr/>
              <a:t>media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LPB</a:t>
            </a:r>
            <a:r>
              <a:rPr/>
              <a:t> </a:t>
            </a:r>
            <a:r>
              <a:rPr/>
              <a:t>(caja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figura</a:t>
            </a:r>
            <a:r>
              <a:rPr/>
              <a:t> </a:t>
            </a:r>
            <a:r>
              <a:rPr/>
              <a:t>anterior)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función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parte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imaginaria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PC.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231845"/>
            <a:ext cx="10513530" cy="315912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Predicción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precipitación</a:t>
            </a:r>
          </a:p>
        </p:txBody>
      </p:sp>
      <p:pic>
        <p:nvPicPr>
          <p:cNvPr descr="fig/23-mas_SON/unnamed-chunk-2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Regresión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precipitación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sudamérica.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3-mas_SON/unnamed-chunk-2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27000"/>
            <a:ext cx="11023600" cy="654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3-mas_SON/unnamed-chunk-2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Series</a:t>
            </a:r>
            <a:r>
              <a:rPr/>
              <a:t> </a:t>
            </a:r>
            <a:r>
              <a:rPr/>
              <a:t>temporales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precipitación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LPB</a:t>
            </a:r>
            <a:r>
              <a:rPr/>
              <a:t> </a:t>
            </a:r>
            <a:r>
              <a:rPr/>
              <a:t>observadas</a:t>
            </a:r>
            <a:r>
              <a:rPr/>
              <a:t> </a:t>
            </a:r>
            <a:r>
              <a:rPr/>
              <a:t>(rojo)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modeladas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modelo</a:t>
            </a:r>
            <a:r>
              <a:rPr/>
              <a:t> </a:t>
            </a:r>
            <a:r>
              <a:rPr/>
              <a:t>lineal</a:t>
            </a:r>
            <a:r>
              <a:rPr/>
              <a:t> </a:t>
            </a:r>
            <a:r>
              <a:rPr/>
              <a:t>(azul).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modelo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ajustó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datos</a:t>
            </a:r>
            <a:r>
              <a:rPr/>
              <a:t> </a:t>
            </a:r>
            <a:r>
              <a:rPr/>
              <a:t>anteriores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2000.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muestra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correlación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</a:t>
            </a:r>
            <a:r>
              <a:rPr/>
              <a:t> </a:t>
            </a:r>
            <a:r>
              <a:rPr/>
              <a:t>posteriores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2000.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3-mas_SON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Regresión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OLR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SST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3-mas_SON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Regresión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V</a:t>
            </a:r>
            <a:r>
              <a:rPr i="1"/>
              <a:t>T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multiplicación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regresión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T*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regrsión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V*.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3-mas_SON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Igual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figura</a:t>
            </a:r>
            <a:r>
              <a:rPr/>
              <a:t> </a:t>
            </a:r>
            <a:r>
              <a:rPr/>
              <a:t>anterior</a:t>
            </a:r>
            <a:r>
              <a:rPr/>
              <a:t> </a:t>
            </a:r>
            <a:r>
              <a:rPr/>
              <a:t>pero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promedio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75°S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40°S.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3-mas_SON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Regresión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Altura</a:t>
            </a:r>
            <a:r>
              <a:rPr/>
              <a:t> </a:t>
            </a:r>
            <a:r>
              <a:rPr/>
              <a:t>geopotential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v</a:t>
            </a:r>
            <a:r>
              <a:rPr i="1"/>
              <a:t>T</a:t>
            </a:r>
            <a:r>
              <a:rPr/>
              <a:t>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3-mas_SON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Regresión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U</a:t>
            </a:r>
            <a:r>
              <a:rPr/>
              <a:t> </a:t>
            </a:r>
            <a:r>
              <a:rPr/>
              <a:t>media</a:t>
            </a:r>
            <a:r>
              <a:rPr/>
              <a:t> </a:t>
            </a:r>
            <a:r>
              <a:rPr/>
              <a:t>zonal.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contornos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U</a:t>
            </a:r>
            <a:r>
              <a:rPr/>
              <a:t> </a:t>
            </a:r>
            <a:r>
              <a:rPr/>
              <a:t>medio.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231845"/>
            <a:ext cx="10513530" cy="315912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Temperatura</a:t>
            </a:r>
          </a:p>
        </p:txBody>
      </p:sp>
      <p:pic>
        <p:nvPicPr>
          <p:cNvPr descr="fig/23-mas_SON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Regresión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temperatura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superficie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3-mas_SON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Detalle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anterior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Sudamérica.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3-mas_SON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Relación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EOF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temperatura</a:t>
            </a:r>
            <a:r>
              <a:rPr/>
              <a:t> </a:t>
            </a:r>
            <a:r>
              <a:rPr/>
              <a:t>media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Península</a:t>
            </a:r>
            <a:r>
              <a:rPr/>
              <a:t> </a:t>
            </a:r>
            <a:r>
              <a:rPr/>
              <a:t>Antártica</a:t>
            </a:r>
            <a:r>
              <a:rPr/>
              <a:t> </a:t>
            </a:r>
            <a:r>
              <a:rPr/>
              <a:t>(caja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figura</a:t>
            </a:r>
            <a:r>
              <a:rPr/>
              <a:t> </a:t>
            </a:r>
            <a:r>
              <a:rPr/>
              <a:t>anterior).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WPS Presentation</Application>
  <PresentationFormat>On-screen Show (16:10)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SimSun</vt:lpstr>
      <vt:lpstr>Wingdings</vt:lpstr>
      <vt:lpstr>Gotham Book</vt:lpstr>
      <vt:lpstr>Fira Code</vt:lpstr>
      <vt:lpstr>Arial Black</vt:lpstr>
      <vt:lpstr>Calibri</vt:lpstr>
      <vt:lpstr>微软雅黑</vt:lpstr>
      <vt:lpstr>FZHei-B01</vt:lpstr>
      <vt:lpstr/>
      <vt:lpstr>Arial Unicode MS</vt:lpstr>
      <vt:lpstr>DejaVu Sans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SON2</dc:title>
  <dc:creator>Elio Campitelli</dc:creator>
  <cp:keywords/>
  <dcterms:created xsi:type="dcterms:W3CDTF">2020-03-18T16:10:43Z</dcterms:created>
  <dcterms:modified xsi:type="dcterms:W3CDTF">2020-03-18T16:10:43Z</dcterms:modified>
</cp:coreProperties>
</file>