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Lst>
  <p:sldSz cx="32404050" cy="43205400"/>
  <p:notesSz cx="6858000" cy="9144000"/>
  <p:defaultTextStyle>
    <a:defPPr>
      <a:defRPr lang="es-AR"/>
    </a:defPPr>
    <a:lvl1pPr marL="0" algn="l" defTabSz="4320540" rtl="0" eaLnBrk="1" latinLnBrk="0" hangingPunct="1">
      <a:defRPr sz="8500" kern="1200">
        <a:solidFill>
          <a:schemeClr val="tx1"/>
        </a:solidFill>
        <a:latin typeface="+mn-lt"/>
        <a:ea typeface="+mn-ea"/>
        <a:cs typeface="+mn-cs"/>
      </a:defRPr>
    </a:lvl1pPr>
    <a:lvl2pPr marL="2160270" algn="l" defTabSz="4320540" rtl="0" eaLnBrk="1" latinLnBrk="0" hangingPunct="1">
      <a:defRPr sz="8500" kern="1200">
        <a:solidFill>
          <a:schemeClr val="tx1"/>
        </a:solidFill>
        <a:latin typeface="+mn-lt"/>
        <a:ea typeface="+mn-ea"/>
        <a:cs typeface="+mn-cs"/>
      </a:defRPr>
    </a:lvl2pPr>
    <a:lvl3pPr marL="4320540" algn="l" defTabSz="4320540" rtl="0" eaLnBrk="1" latinLnBrk="0" hangingPunct="1">
      <a:defRPr sz="8500" kern="1200">
        <a:solidFill>
          <a:schemeClr val="tx1"/>
        </a:solidFill>
        <a:latin typeface="+mn-lt"/>
        <a:ea typeface="+mn-ea"/>
        <a:cs typeface="+mn-cs"/>
      </a:defRPr>
    </a:lvl3pPr>
    <a:lvl4pPr marL="6480810" algn="l" defTabSz="4320540" rtl="0" eaLnBrk="1" latinLnBrk="0" hangingPunct="1">
      <a:defRPr sz="8500" kern="1200">
        <a:solidFill>
          <a:schemeClr val="tx1"/>
        </a:solidFill>
        <a:latin typeface="+mn-lt"/>
        <a:ea typeface="+mn-ea"/>
        <a:cs typeface="+mn-cs"/>
      </a:defRPr>
    </a:lvl4pPr>
    <a:lvl5pPr marL="8641080" algn="l" defTabSz="4320540" rtl="0" eaLnBrk="1" latinLnBrk="0" hangingPunct="1">
      <a:defRPr sz="8500" kern="1200">
        <a:solidFill>
          <a:schemeClr val="tx1"/>
        </a:solidFill>
        <a:latin typeface="+mn-lt"/>
        <a:ea typeface="+mn-ea"/>
        <a:cs typeface="+mn-cs"/>
      </a:defRPr>
    </a:lvl5pPr>
    <a:lvl6pPr marL="10801350" algn="l" defTabSz="4320540" rtl="0" eaLnBrk="1" latinLnBrk="0" hangingPunct="1">
      <a:defRPr sz="8500" kern="1200">
        <a:solidFill>
          <a:schemeClr val="tx1"/>
        </a:solidFill>
        <a:latin typeface="+mn-lt"/>
        <a:ea typeface="+mn-ea"/>
        <a:cs typeface="+mn-cs"/>
      </a:defRPr>
    </a:lvl6pPr>
    <a:lvl7pPr marL="12961620" algn="l" defTabSz="4320540" rtl="0" eaLnBrk="1" latinLnBrk="0" hangingPunct="1">
      <a:defRPr sz="8500" kern="1200">
        <a:solidFill>
          <a:schemeClr val="tx1"/>
        </a:solidFill>
        <a:latin typeface="+mn-lt"/>
        <a:ea typeface="+mn-ea"/>
        <a:cs typeface="+mn-cs"/>
      </a:defRPr>
    </a:lvl7pPr>
    <a:lvl8pPr marL="15121890" algn="l" defTabSz="4320540" rtl="0" eaLnBrk="1" latinLnBrk="0" hangingPunct="1">
      <a:defRPr sz="8500" kern="1200">
        <a:solidFill>
          <a:schemeClr val="tx1"/>
        </a:solidFill>
        <a:latin typeface="+mn-lt"/>
        <a:ea typeface="+mn-ea"/>
        <a:cs typeface="+mn-cs"/>
      </a:defRPr>
    </a:lvl8pPr>
    <a:lvl9pPr marL="17282160" algn="l" defTabSz="4320540" rtl="0" eaLnBrk="1" latinLnBrk="0" hangingPunct="1">
      <a:defRPr sz="8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304"/>
    <a:srgbClr val="191919"/>
    <a:srgbClr val="141E6C"/>
    <a:srgbClr val="00809E"/>
    <a:srgbClr val="EBEBEB"/>
    <a:srgbClr val="F9F9F9"/>
    <a:srgbClr val="F4F4F5"/>
    <a:srgbClr val="E03D32"/>
    <a:srgbClr val="E4E4E4"/>
    <a:srgbClr val="00AF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4660"/>
  </p:normalViewPr>
  <p:slideViewPr>
    <p:cSldViewPr showGuides="1">
      <p:cViewPr>
        <p:scale>
          <a:sx n="25" d="100"/>
          <a:sy n="25" d="100"/>
        </p:scale>
        <p:origin x="840" y="-4044"/>
      </p:cViewPr>
      <p:guideLst>
        <p:guide orient="horz" pos="13608"/>
        <p:guide pos="10211"/>
        <p:guide orient="horz" pos="7246"/>
        <p:guide orient="horz" pos="2494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7" Type="http://schemas.openxmlformats.org/officeDocument/2006/relationships/viewProps" Target="viewProps.xml"/><Relationship Id="rId6" Type="http://schemas.openxmlformats.org/officeDocument/2006/relationships/presProps" Target="presProps.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050506" y="7070887"/>
            <a:ext cx="24303038" cy="15041880"/>
          </a:xfrm>
        </p:spPr>
        <p:txBody>
          <a:bodyPr anchor="b"/>
          <a:lstStyle>
            <a:lvl1pPr algn="ctr">
              <a:defRPr sz="15945"/>
            </a:lvl1pPr>
          </a:lstStyle>
          <a:p>
            <a:r>
              <a:rPr lang="en-US"/>
              <a:t>Click to edit Master title style</a:t>
            </a:r>
            <a:endParaRPr lang="es-AR"/>
          </a:p>
        </p:txBody>
      </p:sp>
      <p:sp>
        <p:nvSpPr>
          <p:cNvPr id="3" name="Subtitle 2"/>
          <p:cNvSpPr>
            <a:spLocks noGrp="1"/>
          </p:cNvSpPr>
          <p:nvPr>
            <p:ph type="subTitle" idx="1"/>
          </p:nvPr>
        </p:nvSpPr>
        <p:spPr>
          <a:xfrm>
            <a:off x="4050506" y="22692839"/>
            <a:ext cx="24303038" cy="10431301"/>
          </a:xfrm>
        </p:spPr>
        <p:txBody>
          <a:bodyPr/>
          <a:lstStyle>
            <a:lvl1pPr marL="0" indent="0" algn="ctr">
              <a:buNone/>
              <a:defRPr sz="6380"/>
            </a:lvl1pPr>
            <a:lvl2pPr marL="1215390" indent="0" algn="ctr">
              <a:buNone/>
              <a:defRPr sz="5315"/>
            </a:lvl2pPr>
            <a:lvl3pPr marL="2430145" indent="0" algn="ctr">
              <a:buNone/>
              <a:defRPr sz="4785"/>
            </a:lvl3pPr>
            <a:lvl4pPr marL="3645535" indent="0" algn="ctr">
              <a:buNone/>
              <a:defRPr sz="4250"/>
            </a:lvl4pPr>
            <a:lvl5pPr marL="4860290" indent="0" algn="ctr">
              <a:buNone/>
              <a:defRPr sz="4250"/>
            </a:lvl5pPr>
            <a:lvl6pPr marL="6075680" indent="0" algn="ctr">
              <a:buNone/>
              <a:defRPr sz="4250"/>
            </a:lvl6pPr>
            <a:lvl7pPr marL="7291070" indent="0" algn="ctr">
              <a:buNone/>
              <a:defRPr sz="4250"/>
            </a:lvl7pPr>
            <a:lvl8pPr marL="8505825" indent="0" algn="ctr">
              <a:buNone/>
              <a:defRPr sz="4250"/>
            </a:lvl8pPr>
            <a:lvl9pPr marL="9721215" indent="0" algn="ctr">
              <a:buNone/>
              <a:defRPr sz="4250"/>
            </a:lvl9pPr>
          </a:lstStyle>
          <a:p>
            <a:r>
              <a:rPr lang="en-US"/>
              <a:t>Click to edit Master subtitle style</a:t>
            </a:r>
            <a:endParaRPr lang="es-AR"/>
          </a:p>
        </p:txBody>
      </p:sp>
      <p:sp>
        <p:nvSpPr>
          <p:cNvPr id="4" name="Date Placeholder 3"/>
          <p:cNvSpPr>
            <a:spLocks noGrp="1"/>
          </p:cNvSpPr>
          <p:nvPr>
            <p:ph type="dt" sz="half" idx="10"/>
          </p:nvPr>
        </p:nvSpPr>
        <p:spPr/>
        <p:txBody>
          <a:bodyPr/>
          <a:lstStyle/>
          <a:p>
            <a:fld id="{5FDE30A0-4619-4BDA-B70E-CA9296214528}" type="datetimeFigureOut">
              <a:rPr lang="es-AR" smtClean="0"/>
            </a:fld>
            <a:endParaRPr lang="es-AR" dirty="0"/>
          </a:p>
        </p:txBody>
      </p:sp>
      <p:sp>
        <p:nvSpPr>
          <p:cNvPr id="5" name="Footer Placeholder 4"/>
          <p:cNvSpPr>
            <a:spLocks noGrp="1"/>
          </p:cNvSpPr>
          <p:nvPr>
            <p:ph type="ftr" sz="quarter" idx="11"/>
          </p:nvPr>
        </p:nvSpPr>
        <p:spPr/>
        <p:txBody>
          <a:bodyPr/>
          <a:lstStyle/>
          <a:p>
            <a:endParaRPr lang="es-AR" dirty="0"/>
          </a:p>
        </p:txBody>
      </p:sp>
      <p:sp>
        <p:nvSpPr>
          <p:cNvPr id="6" name="Slide Number Placeholder 5"/>
          <p:cNvSpPr>
            <a:spLocks noGrp="1"/>
          </p:cNvSpPr>
          <p:nvPr>
            <p:ph type="sldNum" sz="quarter" idx="12"/>
          </p:nvPr>
        </p:nvSpPr>
        <p:spPr/>
        <p:txBody>
          <a:bodyPr/>
          <a:lstStyle/>
          <a:p>
            <a:fld id="{0A3844C0-9926-4812-BFEC-D28289C31531}" type="slidenum">
              <a:rPr lang="es-AR" smtClean="0"/>
            </a:fld>
            <a:endParaRPr lang="es-A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AR"/>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s-AR"/>
          </a:p>
        </p:txBody>
      </p:sp>
      <p:sp>
        <p:nvSpPr>
          <p:cNvPr id="4" name="Date Placeholder 3"/>
          <p:cNvSpPr>
            <a:spLocks noGrp="1"/>
          </p:cNvSpPr>
          <p:nvPr>
            <p:ph type="dt" sz="half" idx="10"/>
          </p:nvPr>
        </p:nvSpPr>
        <p:spPr/>
        <p:txBody>
          <a:bodyPr/>
          <a:lstStyle/>
          <a:p>
            <a:fld id="{5FDE30A0-4619-4BDA-B70E-CA9296214528}" type="datetimeFigureOut">
              <a:rPr lang="es-AR" smtClean="0"/>
            </a:fld>
            <a:endParaRPr lang="es-AR" dirty="0"/>
          </a:p>
        </p:txBody>
      </p:sp>
      <p:sp>
        <p:nvSpPr>
          <p:cNvPr id="5" name="Footer Placeholder 4"/>
          <p:cNvSpPr>
            <a:spLocks noGrp="1"/>
          </p:cNvSpPr>
          <p:nvPr>
            <p:ph type="ftr" sz="quarter" idx="11"/>
          </p:nvPr>
        </p:nvSpPr>
        <p:spPr/>
        <p:txBody>
          <a:bodyPr/>
          <a:lstStyle/>
          <a:p>
            <a:endParaRPr lang="es-AR" dirty="0"/>
          </a:p>
        </p:txBody>
      </p:sp>
      <p:sp>
        <p:nvSpPr>
          <p:cNvPr id="6" name="Slide Number Placeholder 5"/>
          <p:cNvSpPr>
            <a:spLocks noGrp="1"/>
          </p:cNvSpPr>
          <p:nvPr>
            <p:ph type="sldNum" sz="quarter" idx="12"/>
          </p:nvPr>
        </p:nvSpPr>
        <p:spPr/>
        <p:txBody>
          <a:bodyPr/>
          <a:lstStyle/>
          <a:p>
            <a:fld id="{0A3844C0-9926-4812-BFEC-D28289C31531}" type="slidenum">
              <a:rPr lang="es-AR" smtClean="0"/>
            </a:fld>
            <a:endParaRPr lang="es-A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189148" y="2300288"/>
            <a:ext cx="6987123" cy="36614579"/>
          </a:xfrm>
        </p:spPr>
        <p:txBody>
          <a:bodyPr vert="eaVert"/>
          <a:lstStyle/>
          <a:p>
            <a:r>
              <a:rPr lang="en-US"/>
              <a:t>Click to edit Master title style</a:t>
            </a:r>
            <a:endParaRPr lang="es-AR"/>
          </a:p>
        </p:txBody>
      </p:sp>
      <p:sp>
        <p:nvSpPr>
          <p:cNvPr id="3" name="Vertical Text Placeholder 2"/>
          <p:cNvSpPr>
            <a:spLocks noGrp="1"/>
          </p:cNvSpPr>
          <p:nvPr>
            <p:ph type="body" orient="vert" idx="1"/>
          </p:nvPr>
        </p:nvSpPr>
        <p:spPr>
          <a:xfrm>
            <a:off x="2227779" y="2300288"/>
            <a:ext cx="20556319" cy="36614579"/>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s-AR"/>
          </a:p>
        </p:txBody>
      </p:sp>
      <p:sp>
        <p:nvSpPr>
          <p:cNvPr id="4" name="Date Placeholder 3"/>
          <p:cNvSpPr>
            <a:spLocks noGrp="1"/>
          </p:cNvSpPr>
          <p:nvPr>
            <p:ph type="dt" sz="half" idx="10"/>
          </p:nvPr>
        </p:nvSpPr>
        <p:spPr/>
        <p:txBody>
          <a:bodyPr/>
          <a:lstStyle/>
          <a:p>
            <a:fld id="{5FDE30A0-4619-4BDA-B70E-CA9296214528}" type="datetimeFigureOut">
              <a:rPr lang="es-AR" smtClean="0"/>
            </a:fld>
            <a:endParaRPr lang="es-AR" dirty="0"/>
          </a:p>
        </p:txBody>
      </p:sp>
      <p:sp>
        <p:nvSpPr>
          <p:cNvPr id="5" name="Footer Placeholder 4"/>
          <p:cNvSpPr>
            <a:spLocks noGrp="1"/>
          </p:cNvSpPr>
          <p:nvPr>
            <p:ph type="ftr" sz="quarter" idx="11"/>
          </p:nvPr>
        </p:nvSpPr>
        <p:spPr/>
        <p:txBody>
          <a:bodyPr/>
          <a:lstStyle/>
          <a:p>
            <a:endParaRPr lang="es-AR" dirty="0"/>
          </a:p>
        </p:txBody>
      </p:sp>
      <p:sp>
        <p:nvSpPr>
          <p:cNvPr id="6" name="Slide Number Placeholder 5"/>
          <p:cNvSpPr>
            <a:spLocks noGrp="1"/>
          </p:cNvSpPr>
          <p:nvPr>
            <p:ph type="sldNum" sz="quarter" idx="12"/>
          </p:nvPr>
        </p:nvSpPr>
        <p:spPr/>
        <p:txBody>
          <a:bodyPr/>
          <a:lstStyle/>
          <a:p>
            <a:fld id="{0A3844C0-9926-4812-BFEC-D28289C31531}" type="slidenum">
              <a:rPr lang="es-AR" smtClean="0"/>
            </a:fld>
            <a:endParaRPr lang="es-A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AR"/>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s-AR"/>
          </a:p>
        </p:txBody>
      </p:sp>
      <p:sp>
        <p:nvSpPr>
          <p:cNvPr id="4" name="Date Placeholder 3"/>
          <p:cNvSpPr>
            <a:spLocks noGrp="1"/>
          </p:cNvSpPr>
          <p:nvPr>
            <p:ph type="dt" sz="half" idx="10"/>
          </p:nvPr>
        </p:nvSpPr>
        <p:spPr/>
        <p:txBody>
          <a:bodyPr/>
          <a:lstStyle/>
          <a:p>
            <a:fld id="{5FDE30A0-4619-4BDA-B70E-CA9296214528}" type="datetimeFigureOut">
              <a:rPr lang="es-AR" smtClean="0"/>
            </a:fld>
            <a:endParaRPr lang="es-AR" dirty="0"/>
          </a:p>
        </p:txBody>
      </p:sp>
      <p:sp>
        <p:nvSpPr>
          <p:cNvPr id="5" name="Footer Placeholder 4"/>
          <p:cNvSpPr>
            <a:spLocks noGrp="1"/>
          </p:cNvSpPr>
          <p:nvPr>
            <p:ph type="ftr" sz="quarter" idx="11"/>
          </p:nvPr>
        </p:nvSpPr>
        <p:spPr/>
        <p:txBody>
          <a:bodyPr/>
          <a:lstStyle/>
          <a:p>
            <a:endParaRPr lang="es-AR" dirty="0"/>
          </a:p>
        </p:txBody>
      </p:sp>
      <p:sp>
        <p:nvSpPr>
          <p:cNvPr id="6" name="Slide Number Placeholder 5"/>
          <p:cNvSpPr>
            <a:spLocks noGrp="1"/>
          </p:cNvSpPr>
          <p:nvPr>
            <p:ph type="sldNum" sz="quarter" idx="12"/>
          </p:nvPr>
        </p:nvSpPr>
        <p:spPr/>
        <p:txBody>
          <a:bodyPr/>
          <a:lstStyle/>
          <a:p>
            <a:fld id="{0A3844C0-9926-4812-BFEC-D28289C31531}" type="slidenum">
              <a:rPr lang="es-AR" smtClean="0"/>
            </a:fld>
            <a:endParaRPr lang="es-A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10901" y="10771353"/>
            <a:ext cx="27948493" cy="17972243"/>
          </a:xfrm>
        </p:spPr>
        <p:txBody>
          <a:bodyPr anchor="b"/>
          <a:lstStyle>
            <a:lvl1pPr>
              <a:defRPr sz="15945"/>
            </a:lvl1pPr>
          </a:lstStyle>
          <a:p>
            <a:r>
              <a:rPr lang="en-US"/>
              <a:t>Click to edit Master title style</a:t>
            </a:r>
            <a:endParaRPr lang="es-AR"/>
          </a:p>
        </p:txBody>
      </p:sp>
      <p:sp>
        <p:nvSpPr>
          <p:cNvPr id="3" name="Text Placeholder 2"/>
          <p:cNvSpPr>
            <a:spLocks noGrp="1"/>
          </p:cNvSpPr>
          <p:nvPr>
            <p:ph type="body" idx="1"/>
          </p:nvPr>
        </p:nvSpPr>
        <p:spPr>
          <a:xfrm>
            <a:off x="2210901" y="28913620"/>
            <a:ext cx="27948493" cy="9451178"/>
          </a:xfrm>
        </p:spPr>
        <p:txBody>
          <a:bodyPr/>
          <a:lstStyle>
            <a:lvl1pPr marL="0" indent="0">
              <a:buNone/>
              <a:defRPr sz="6380">
                <a:solidFill>
                  <a:schemeClr val="tx1">
                    <a:tint val="75000"/>
                  </a:schemeClr>
                </a:solidFill>
              </a:defRPr>
            </a:lvl1pPr>
            <a:lvl2pPr marL="1215390" indent="0">
              <a:buNone/>
              <a:defRPr sz="5315">
                <a:solidFill>
                  <a:schemeClr val="tx1">
                    <a:tint val="75000"/>
                  </a:schemeClr>
                </a:solidFill>
              </a:defRPr>
            </a:lvl2pPr>
            <a:lvl3pPr marL="2430145" indent="0">
              <a:buNone/>
              <a:defRPr sz="4785">
                <a:solidFill>
                  <a:schemeClr val="tx1">
                    <a:tint val="75000"/>
                  </a:schemeClr>
                </a:solidFill>
              </a:defRPr>
            </a:lvl3pPr>
            <a:lvl4pPr marL="3645535" indent="0">
              <a:buNone/>
              <a:defRPr sz="4250">
                <a:solidFill>
                  <a:schemeClr val="tx1">
                    <a:tint val="75000"/>
                  </a:schemeClr>
                </a:solidFill>
              </a:defRPr>
            </a:lvl4pPr>
            <a:lvl5pPr marL="4860290" indent="0">
              <a:buNone/>
              <a:defRPr sz="4250">
                <a:solidFill>
                  <a:schemeClr val="tx1">
                    <a:tint val="75000"/>
                  </a:schemeClr>
                </a:solidFill>
              </a:defRPr>
            </a:lvl5pPr>
            <a:lvl6pPr marL="6075680" indent="0">
              <a:buNone/>
              <a:defRPr sz="4250">
                <a:solidFill>
                  <a:schemeClr val="tx1">
                    <a:tint val="75000"/>
                  </a:schemeClr>
                </a:solidFill>
              </a:defRPr>
            </a:lvl6pPr>
            <a:lvl7pPr marL="7291070" indent="0">
              <a:buNone/>
              <a:defRPr sz="4250">
                <a:solidFill>
                  <a:schemeClr val="tx1">
                    <a:tint val="75000"/>
                  </a:schemeClr>
                </a:solidFill>
              </a:defRPr>
            </a:lvl7pPr>
            <a:lvl8pPr marL="8505825" indent="0">
              <a:buNone/>
              <a:defRPr sz="4250">
                <a:solidFill>
                  <a:schemeClr val="tx1">
                    <a:tint val="75000"/>
                  </a:schemeClr>
                </a:solidFill>
              </a:defRPr>
            </a:lvl8pPr>
            <a:lvl9pPr marL="9721215" indent="0">
              <a:buNone/>
              <a:defRPr sz="425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FDE30A0-4619-4BDA-B70E-CA9296214528}" type="datetimeFigureOut">
              <a:rPr lang="es-AR" smtClean="0"/>
            </a:fld>
            <a:endParaRPr lang="es-AR" dirty="0"/>
          </a:p>
        </p:txBody>
      </p:sp>
      <p:sp>
        <p:nvSpPr>
          <p:cNvPr id="5" name="Footer Placeholder 4"/>
          <p:cNvSpPr>
            <a:spLocks noGrp="1"/>
          </p:cNvSpPr>
          <p:nvPr>
            <p:ph type="ftr" sz="quarter" idx="11"/>
          </p:nvPr>
        </p:nvSpPr>
        <p:spPr/>
        <p:txBody>
          <a:bodyPr/>
          <a:lstStyle/>
          <a:p>
            <a:endParaRPr lang="es-AR" dirty="0"/>
          </a:p>
        </p:txBody>
      </p:sp>
      <p:sp>
        <p:nvSpPr>
          <p:cNvPr id="6" name="Slide Number Placeholder 5"/>
          <p:cNvSpPr>
            <a:spLocks noGrp="1"/>
          </p:cNvSpPr>
          <p:nvPr>
            <p:ph type="sldNum" sz="quarter" idx="12"/>
          </p:nvPr>
        </p:nvSpPr>
        <p:spPr/>
        <p:txBody>
          <a:bodyPr/>
          <a:lstStyle/>
          <a:p>
            <a:fld id="{0A3844C0-9926-4812-BFEC-D28289C31531}" type="slidenum">
              <a:rPr lang="es-AR" smtClean="0"/>
            </a:fld>
            <a:endParaRPr lang="es-A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AR"/>
          </a:p>
        </p:txBody>
      </p:sp>
      <p:sp>
        <p:nvSpPr>
          <p:cNvPr id="3" name="Content Placeholder 2"/>
          <p:cNvSpPr>
            <a:spLocks noGrp="1"/>
          </p:cNvSpPr>
          <p:nvPr>
            <p:ph sz="half" idx="1"/>
          </p:nvPr>
        </p:nvSpPr>
        <p:spPr>
          <a:xfrm>
            <a:off x="2227779" y="11501438"/>
            <a:ext cx="13771721" cy="2741342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s-AR"/>
          </a:p>
        </p:txBody>
      </p:sp>
      <p:sp>
        <p:nvSpPr>
          <p:cNvPr id="4" name="Content Placeholder 3"/>
          <p:cNvSpPr>
            <a:spLocks noGrp="1"/>
          </p:cNvSpPr>
          <p:nvPr>
            <p:ph sz="half" idx="2"/>
          </p:nvPr>
        </p:nvSpPr>
        <p:spPr>
          <a:xfrm>
            <a:off x="16404550" y="11501438"/>
            <a:ext cx="13771721" cy="2741342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s-AR"/>
          </a:p>
        </p:txBody>
      </p:sp>
      <p:sp>
        <p:nvSpPr>
          <p:cNvPr id="5" name="Date Placeholder 4"/>
          <p:cNvSpPr>
            <a:spLocks noGrp="1"/>
          </p:cNvSpPr>
          <p:nvPr>
            <p:ph type="dt" sz="half" idx="10"/>
          </p:nvPr>
        </p:nvSpPr>
        <p:spPr/>
        <p:txBody>
          <a:bodyPr/>
          <a:lstStyle/>
          <a:p>
            <a:fld id="{5FDE30A0-4619-4BDA-B70E-CA9296214528}" type="datetimeFigureOut">
              <a:rPr lang="es-AR" smtClean="0"/>
            </a:fld>
            <a:endParaRPr lang="es-AR" dirty="0"/>
          </a:p>
        </p:txBody>
      </p:sp>
      <p:sp>
        <p:nvSpPr>
          <p:cNvPr id="6" name="Footer Placeholder 5"/>
          <p:cNvSpPr>
            <a:spLocks noGrp="1"/>
          </p:cNvSpPr>
          <p:nvPr>
            <p:ph type="ftr" sz="quarter" idx="11"/>
          </p:nvPr>
        </p:nvSpPr>
        <p:spPr/>
        <p:txBody>
          <a:bodyPr/>
          <a:lstStyle/>
          <a:p>
            <a:endParaRPr lang="es-AR" dirty="0"/>
          </a:p>
        </p:txBody>
      </p:sp>
      <p:sp>
        <p:nvSpPr>
          <p:cNvPr id="7" name="Slide Number Placeholder 6"/>
          <p:cNvSpPr>
            <a:spLocks noGrp="1"/>
          </p:cNvSpPr>
          <p:nvPr>
            <p:ph type="sldNum" sz="quarter" idx="12"/>
          </p:nvPr>
        </p:nvSpPr>
        <p:spPr/>
        <p:txBody>
          <a:bodyPr/>
          <a:lstStyle/>
          <a:p>
            <a:fld id="{0A3844C0-9926-4812-BFEC-D28289C31531}" type="slidenum">
              <a:rPr lang="es-AR" smtClean="0"/>
            </a:fld>
            <a:endParaRPr lang="es-A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31999" y="2300291"/>
            <a:ext cx="27948493" cy="8351047"/>
          </a:xfrm>
        </p:spPr>
        <p:txBody>
          <a:bodyPr/>
          <a:lstStyle/>
          <a:p>
            <a:r>
              <a:rPr lang="en-US"/>
              <a:t>Click to edit Master title style</a:t>
            </a:r>
            <a:endParaRPr lang="es-AR"/>
          </a:p>
        </p:txBody>
      </p:sp>
      <p:sp>
        <p:nvSpPr>
          <p:cNvPr id="3" name="Text Placeholder 2"/>
          <p:cNvSpPr>
            <a:spLocks noGrp="1"/>
          </p:cNvSpPr>
          <p:nvPr>
            <p:ph type="body" idx="1"/>
          </p:nvPr>
        </p:nvSpPr>
        <p:spPr>
          <a:xfrm>
            <a:off x="2232000" y="10591327"/>
            <a:ext cx="13708431" cy="5190646"/>
          </a:xfrm>
        </p:spPr>
        <p:txBody>
          <a:bodyPr anchor="b"/>
          <a:lstStyle>
            <a:lvl1pPr marL="0" indent="0">
              <a:buNone/>
              <a:defRPr sz="6380" b="1"/>
            </a:lvl1pPr>
            <a:lvl2pPr marL="1215390" indent="0">
              <a:buNone/>
              <a:defRPr sz="5315" b="1"/>
            </a:lvl2pPr>
            <a:lvl3pPr marL="2430145" indent="0">
              <a:buNone/>
              <a:defRPr sz="4785" b="1"/>
            </a:lvl3pPr>
            <a:lvl4pPr marL="3645535" indent="0">
              <a:buNone/>
              <a:defRPr sz="4250" b="1"/>
            </a:lvl4pPr>
            <a:lvl5pPr marL="4860290" indent="0">
              <a:buNone/>
              <a:defRPr sz="4250" b="1"/>
            </a:lvl5pPr>
            <a:lvl6pPr marL="6075680" indent="0">
              <a:buNone/>
              <a:defRPr sz="4250" b="1"/>
            </a:lvl6pPr>
            <a:lvl7pPr marL="7291070" indent="0">
              <a:buNone/>
              <a:defRPr sz="4250" b="1"/>
            </a:lvl7pPr>
            <a:lvl8pPr marL="8505825" indent="0">
              <a:buNone/>
              <a:defRPr sz="4250" b="1"/>
            </a:lvl8pPr>
            <a:lvl9pPr marL="9721215" indent="0">
              <a:buNone/>
              <a:defRPr sz="4250" b="1"/>
            </a:lvl9pPr>
          </a:lstStyle>
          <a:p>
            <a:pPr lvl="0"/>
            <a:r>
              <a:rPr lang="en-US"/>
              <a:t>Click to edit Master text styles</a:t>
            </a:r>
            <a:endParaRPr lang="en-US"/>
          </a:p>
        </p:txBody>
      </p:sp>
      <p:sp>
        <p:nvSpPr>
          <p:cNvPr id="4" name="Content Placeholder 3"/>
          <p:cNvSpPr>
            <a:spLocks noGrp="1"/>
          </p:cNvSpPr>
          <p:nvPr>
            <p:ph sz="half" idx="2"/>
          </p:nvPr>
        </p:nvSpPr>
        <p:spPr>
          <a:xfrm>
            <a:off x="2232000" y="15781973"/>
            <a:ext cx="13708431" cy="2321290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s-AR"/>
          </a:p>
        </p:txBody>
      </p:sp>
      <p:sp>
        <p:nvSpPr>
          <p:cNvPr id="5" name="Text Placeholder 4"/>
          <p:cNvSpPr>
            <a:spLocks noGrp="1"/>
          </p:cNvSpPr>
          <p:nvPr>
            <p:ph type="body" sz="quarter" idx="3"/>
          </p:nvPr>
        </p:nvSpPr>
        <p:spPr>
          <a:xfrm>
            <a:off x="16404550" y="10591327"/>
            <a:ext cx="13775942" cy="5190646"/>
          </a:xfrm>
        </p:spPr>
        <p:txBody>
          <a:bodyPr anchor="b"/>
          <a:lstStyle>
            <a:lvl1pPr marL="0" indent="0">
              <a:buNone/>
              <a:defRPr sz="6380" b="1"/>
            </a:lvl1pPr>
            <a:lvl2pPr marL="1215390" indent="0">
              <a:buNone/>
              <a:defRPr sz="5315" b="1"/>
            </a:lvl2pPr>
            <a:lvl3pPr marL="2430145" indent="0">
              <a:buNone/>
              <a:defRPr sz="4785" b="1"/>
            </a:lvl3pPr>
            <a:lvl4pPr marL="3645535" indent="0">
              <a:buNone/>
              <a:defRPr sz="4250" b="1"/>
            </a:lvl4pPr>
            <a:lvl5pPr marL="4860290" indent="0">
              <a:buNone/>
              <a:defRPr sz="4250" b="1"/>
            </a:lvl5pPr>
            <a:lvl6pPr marL="6075680" indent="0">
              <a:buNone/>
              <a:defRPr sz="4250" b="1"/>
            </a:lvl6pPr>
            <a:lvl7pPr marL="7291070" indent="0">
              <a:buNone/>
              <a:defRPr sz="4250" b="1"/>
            </a:lvl7pPr>
            <a:lvl8pPr marL="8505825" indent="0">
              <a:buNone/>
              <a:defRPr sz="4250" b="1"/>
            </a:lvl8pPr>
            <a:lvl9pPr marL="9721215" indent="0">
              <a:buNone/>
              <a:defRPr sz="4250" b="1"/>
            </a:lvl9pPr>
          </a:lstStyle>
          <a:p>
            <a:pPr lvl="0"/>
            <a:r>
              <a:rPr lang="en-US"/>
              <a:t>Click to edit Master text styles</a:t>
            </a:r>
            <a:endParaRPr lang="en-US"/>
          </a:p>
        </p:txBody>
      </p:sp>
      <p:sp>
        <p:nvSpPr>
          <p:cNvPr id="6" name="Content Placeholder 5"/>
          <p:cNvSpPr>
            <a:spLocks noGrp="1"/>
          </p:cNvSpPr>
          <p:nvPr>
            <p:ph sz="quarter" idx="4"/>
          </p:nvPr>
        </p:nvSpPr>
        <p:spPr>
          <a:xfrm>
            <a:off x="16404550" y="15781973"/>
            <a:ext cx="13775942" cy="2321290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s-AR"/>
          </a:p>
        </p:txBody>
      </p:sp>
      <p:sp>
        <p:nvSpPr>
          <p:cNvPr id="7" name="Date Placeholder 6"/>
          <p:cNvSpPr>
            <a:spLocks noGrp="1"/>
          </p:cNvSpPr>
          <p:nvPr>
            <p:ph type="dt" sz="half" idx="10"/>
          </p:nvPr>
        </p:nvSpPr>
        <p:spPr/>
        <p:txBody>
          <a:bodyPr/>
          <a:lstStyle/>
          <a:p>
            <a:fld id="{5FDE30A0-4619-4BDA-B70E-CA9296214528}" type="datetimeFigureOut">
              <a:rPr lang="es-AR" smtClean="0"/>
            </a:fld>
            <a:endParaRPr lang="es-AR" dirty="0"/>
          </a:p>
        </p:txBody>
      </p:sp>
      <p:sp>
        <p:nvSpPr>
          <p:cNvPr id="8" name="Footer Placeholder 7"/>
          <p:cNvSpPr>
            <a:spLocks noGrp="1"/>
          </p:cNvSpPr>
          <p:nvPr>
            <p:ph type="ftr" sz="quarter" idx="11"/>
          </p:nvPr>
        </p:nvSpPr>
        <p:spPr/>
        <p:txBody>
          <a:bodyPr/>
          <a:lstStyle/>
          <a:p>
            <a:endParaRPr lang="es-AR" dirty="0"/>
          </a:p>
        </p:txBody>
      </p:sp>
      <p:sp>
        <p:nvSpPr>
          <p:cNvPr id="9" name="Slide Number Placeholder 8"/>
          <p:cNvSpPr>
            <a:spLocks noGrp="1"/>
          </p:cNvSpPr>
          <p:nvPr>
            <p:ph type="sldNum" sz="quarter" idx="12"/>
          </p:nvPr>
        </p:nvSpPr>
        <p:spPr/>
        <p:txBody>
          <a:bodyPr/>
          <a:lstStyle/>
          <a:p>
            <a:fld id="{0A3844C0-9926-4812-BFEC-D28289C31531}" type="slidenum">
              <a:rPr lang="es-AR" smtClean="0"/>
            </a:fld>
            <a:endParaRPr lang="es-A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AR"/>
          </a:p>
        </p:txBody>
      </p:sp>
      <p:sp>
        <p:nvSpPr>
          <p:cNvPr id="3" name="Date Placeholder 2"/>
          <p:cNvSpPr>
            <a:spLocks noGrp="1"/>
          </p:cNvSpPr>
          <p:nvPr>
            <p:ph type="dt" sz="half" idx="10"/>
          </p:nvPr>
        </p:nvSpPr>
        <p:spPr/>
        <p:txBody>
          <a:bodyPr/>
          <a:lstStyle/>
          <a:p>
            <a:fld id="{5FDE30A0-4619-4BDA-B70E-CA9296214528}" type="datetimeFigureOut">
              <a:rPr lang="es-AR" smtClean="0"/>
            </a:fld>
            <a:endParaRPr lang="es-AR" dirty="0"/>
          </a:p>
        </p:txBody>
      </p:sp>
      <p:sp>
        <p:nvSpPr>
          <p:cNvPr id="4" name="Footer Placeholder 3"/>
          <p:cNvSpPr>
            <a:spLocks noGrp="1"/>
          </p:cNvSpPr>
          <p:nvPr>
            <p:ph type="ftr" sz="quarter" idx="11"/>
          </p:nvPr>
        </p:nvSpPr>
        <p:spPr/>
        <p:txBody>
          <a:bodyPr/>
          <a:lstStyle/>
          <a:p>
            <a:endParaRPr lang="es-AR" dirty="0"/>
          </a:p>
        </p:txBody>
      </p:sp>
      <p:sp>
        <p:nvSpPr>
          <p:cNvPr id="5" name="Slide Number Placeholder 4"/>
          <p:cNvSpPr>
            <a:spLocks noGrp="1"/>
          </p:cNvSpPr>
          <p:nvPr>
            <p:ph type="sldNum" sz="quarter" idx="12"/>
          </p:nvPr>
        </p:nvSpPr>
        <p:spPr/>
        <p:txBody>
          <a:bodyPr/>
          <a:lstStyle/>
          <a:p>
            <a:fld id="{0A3844C0-9926-4812-BFEC-D28289C31531}" type="slidenum">
              <a:rPr lang="es-AR" smtClean="0"/>
            </a:fld>
            <a:endParaRPr lang="es-A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DE30A0-4619-4BDA-B70E-CA9296214528}" type="datetimeFigureOut">
              <a:rPr lang="es-AR" smtClean="0"/>
            </a:fld>
            <a:endParaRPr lang="es-AR" dirty="0"/>
          </a:p>
        </p:txBody>
      </p:sp>
      <p:sp>
        <p:nvSpPr>
          <p:cNvPr id="3" name="Footer Placeholder 2"/>
          <p:cNvSpPr>
            <a:spLocks noGrp="1"/>
          </p:cNvSpPr>
          <p:nvPr>
            <p:ph type="ftr" sz="quarter" idx="11"/>
          </p:nvPr>
        </p:nvSpPr>
        <p:spPr/>
        <p:txBody>
          <a:bodyPr/>
          <a:lstStyle/>
          <a:p>
            <a:endParaRPr lang="es-AR" dirty="0"/>
          </a:p>
        </p:txBody>
      </p:sp>
      <p:sp>
        <p:nvSpPr>
          <p:cNvPr id="4" name="Slide Number Placeholder 3"/>
          <p:cNvSpPr>
            <a:spLocks noGrp="1"/>
          </p:cNvSpPr>
          <p:nvPr>
            <p:ph type="sldNum" sz="quarter" idx="12"/>
          </p:nvPr>
        </p:nvSpPr>
        <p:spPr/>
        <p:txBody>
          <a:bodyPr/>
          <a:lstStyle/>
          <a:p>
            <a:fld id="{0A3844C0-9926-4812-BFEC-D28289C31531}" type="slidenum">
              <a:rPr lang="es-AR" smtClean="0"/>
            </a:fld>
            <a:endParaRPr lang="es-A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2000" y="2880360"/>
            <a:ext cx="10451149" cy="10081260"/>
          </a:xfrm>
        </p:spPr>
        <p:txBody>
          <a:bodyPr anchor="b"/>
          <a:lstStyle>
            <a:lvl1pPr>
              <a:defRPr sz="8505"/>
            </a:lvl1pPr>
          </a:lstStyle>
          <a:p>
            <a:r>
              <a:rPr lang="en-US"/>
              <a:t>Click to edit Master title style</a:t>
            </a:r>
            <a:endParaRPr lang="es-AR"/>
          </a:p>
        </p:txBody>
      </p:sp>
      <p:sp>
        <p:nvSpPr>
          <p:cNvPr id="3" name="Content Placeholder 2"/>
          <p:cNvSpPr>
            <a:spLocks noGrp="1"/>
          </p:cNvSpPr>
          <p:nvPr>
            <p:ph idx="1"/>
          </p:nvPr>
        </p:nvSpPr>
        <p:spPr>
          <a:xfrm>
            <a:off x="13775942" y="6220780"/>
            <a:ext cx="16404550" cy="30703838"/>
          </a:xfrm>
        </p:spPr>
        <p:txBody>
          <a:bodyPr/>
          <a:lstStyle>
            <a:lvl1pPr>
              <a:defRPr sz="8505"/>
            </a:lvl1pPr>
            <a:lvl2pPr>
              <a:defRPr sz="7440"/>
            </a:lvl2pPr>
            <a:lvl3pPr>
              <a:defRPr sz="6380"/>
            </a:lvl3pPr>
            <a:lvl4pPr>
              <a:defRPr sz="5315"/>
            </a:lvl4pPr>
            <a:lvl5pPr>
              <a:defRPr sz="5315"/>
            </a:lvl5pPr>
            <a:lvl6pPr>
              <a:defRPr sz="5315"/>
            </a:lvl6pPr>
            <a:lvl7pPr>
              <a:defRPr sz="5315"/>
            </a:lvl7pPr>
            <a:lvl8pPr>
              <a:defRPr sz="5315"/>
            </a:lvl8pPr>
            <a:lvl9pPr>
              <a:defRPr sz="5315"/>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s-AR"/>
          </a:p>
        </p:txBody>
      </p:sp>
      <p:sp>
        <p:nvSpPr>
          <p:cNvPr id="4" name="Text Placeholder 3"/>
          <p:cNvSpPr>
            <a:spLocks noGrp="1"/>
          </p:cNvSpPr>
          <p:nvPr>
            <p:ph type="body" sz="half" idx="2"/>
          </p:nvPr>
        </p:nvSpPr>
        <p:spPr>
          <a:xfrm>
            <a:off x="2232000" y="12961620"/>
            <a:ext cx="10451149" cy="24013004"/>
          </a:xfrm>
        </p:spPr>
        <p:txBody>
          <a:bodyPr/>
          <a:lstStyle>
            <a:lvl1pPr marL="0" indent="0">
              <a:buNone/>
              <a:defRPr sz="4250"/>
            </a:lvl1pPr>
            <a:lvl2pPr marL="1215390" indent="0">
              <a:buNone/>
              <a:defRPr sz="3720"/>
            </a:lvl2pPr>
            <a:lvl3pPr marL="2430145" indent="0">
              <a:buNone/>
              <a:defRPr sz="3190"/>
            </a:lvl3pPr>
            <a:lvl4pPr marL="3645535" indent="0">
              <a:buNone/>
              <a:defRPr sz="2660"/>
            </a:lvl4pPr>
            <a:lvl5pPr marL="4860290" indent="0">
              <a:buNone/>
              <a:defRPr sz="2660"/>
            </a:lvl5pPr>
            <a:lvl6pPr marL="6075680" indent="0">
              <a:buNone/>
              <a:defRPr sz="2660"/>
            </a:lvl6pPr>
            <a:lvl7pPr marL="7291070" indent="0">
              <a:buNone/>
              <a:defRPr sz="2660"/>
            </a:lvl7pPr>
            <a:lvl8pPr marL="8505825" indent="0">
              <a:buNone/>
              <a:defRPr sz="2660"/>
            </a:lvl8pPr>
            <a:lvl9pPr marL="9721215" indent="0">
              <a:buNone/>
              <a:defRPr sz="266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FDE30A0-4619-4BDA-B70E-CA9296214528}" type="datetimeFigureOut">
              <a:rPr lang="es-AR" smtClean="0"/>
            </a:fld>
            <a:endParaRPr lang="es-AR" dirty="0"/>
          </a:p>
        </p:txBody>
      </p:sp>
      <p:sp>
        <p:nvSpPr>
          <p:cNvPr id="6" name="Footer Placeholder 5"/>
          <p:cNvSpPr>
            <a:spLocks noGrp="1"/>
          </p:cNvSpPr>
          <p:nvPr>
            <p:ph type="ftr" sz="quarter" idx="11"/>
          </p:nvPr>
        </p:nvSpPr>
        <p:spPr/>
        <p:txBody>
          <a:bodyPr/>
          <a:lstStyle/>
          <a:p>
            <a:endParaRPr lang="es-AR" dirty="0"/>
          </a:p>
        </p:txBody>
      </p:sp>
      <p:sp>
        <p:nvSpPr>
          <p:cNvPr id="7" name="Slide Number Placeholder 6"/>
          <p:cNvSpPr>
            <a:spLocks noGrp="1"/>
          </p:cNvSpPr>
          <p:nvPr>
            <p:ph type="sldNum" sz="quarter" idx="12"/>
          </p:nvPr>
        </p:nvSpPr>
        <p:spPr/>
        <p:txBody>
          <a:bodyPr/>
          <a:lstStyle/>
          <a:p>
            <a:fld id="{0A3844C0-9926-4812-BFEC-D28289C31531}" type="slidenum">
              <a:rPr lang="es-AR" smtClean="0"/>
            </a:fld>
            <a:endParaRPr lang="es-A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2000" y="2880360"/>
            <a:ext cx="10451149" cy="10081260"/>
          </a:xfrm>
        </p:spPr>
        <p:txBody>
          <a:bodyPr anchor="b"/>
          <a:lstStyle>
            <a:lvl1pPr>
              <a:defRPr sz="8505"/>
            </a:lvl1pPr>
          </a:lstStyle>
          <a:p>
            <a:r>
              <a:rPr lang="en-US"/>
              <a:t>Click to edit Master title style</a:t>
            </a:r>
            <a:endParaRPr lang="es-AR"/>
          </a:p>
        </p:txBody>
      </p:sp>
      <p:sp>
        <p:nvSpPr>
          <p:cNvPr id="3" name="Picture Placeholder 2"/>
          <p:cNvSpPr>
            <a:spLocks noGrp="1"/>
          </p:cNvSpPr>
          <p:nvPr>
            <p:ph type="pic" idx="1"/>
          </p:nvPr>
        </p:nvSpPr>
        <p:spPr>
          <a:xfrm>
            <a:off x="13775942" y="6220780"/>
            <a:ext cx="16404550" cy="30703838"/>
          </a:xfrm>
        </p:spPr>
        <p:txBody>
          <a:bodyPr/>
          <a:lstStyle>
            <a:lvl1pPr marL="0" indent="0">
              <a:buNone/>
              <a:defRPr sz="8505"/>
            </a:lvl1pPr>
            <a:lvl2pPr marL="1215390" indent="0">
              <a:buNone/>
              <a:defRPr sz="7440"/>
            </a:lvl2pPr>
            <a:lvl3pPr marL="2430145" indent="0">
              <a:buNone/>
              <a:defRPr sz="6380"/>
            </a:lvl3pPr>
            <a:lvl4pPr marL="3645535" indent="0">
              <a:buNone/>
              <a:defRPr sz="5315"/>
            </a:lvl4pPr>
            <a:lvl5pPr marL="4860290" indent="0">
              <a:buNone/>
              <a:defRPr sz="5315"/>
            </a:lvl5pPr>
            <a:lvl6pPr marL="6075680" indent="0">
              <a:buNone/>
              <a:defRPr sz="5315"/>
            </a:lvl6pPr>
            <a:lvl7pPr marL="7291070" indent="0">
              <a:buNone/>
              <a:defRPr sz="5315"/>
            </a:lvl7pPr>
            <a:lvl8pPr marL="8505825" indent="0">
              <a:buNone/>
              <a:defRPr sz="5315"/>
            </a:lvl8pPr>
            <a:lvl9pPr marL="9721215" indent="0">
              <a:buNone/>
              <a:defRPr sz="5315"/>
            </a:lvl9pPr>
          </a:lstStyle>
          <a:p>
            <a:endParaRPr lang="es-AR" dirty="0"/>
          </a:p>
        </p:txBody>
      </p:sp>
      <p:sp>
        <p:nvSpPr>
          <p:cNvPr id="4" name="Text Placeholder 3"/>
          <p:cNvSpPr>
            <a:spLocks noGrp="1"/>
          </p:cNvSpPr>
          <p:nvPr>
            <p:ph type="body" sz="half" idx="2"/>
          </p:nvPr>
        </p:nvSpPr>
        <p:spPr>
          <a:xfrm>
            <a:off x="2232000" y="12961620"/>
            <a:ext cx="10451149" cy="24013004"/>
          </a:xfrm>
        </p:spPr>
        <p:txBody>
          <a:bodyPr/>
          <a:lstStyle>
            <a:lvl1pPr marL="0" indent="0">
              <a:buNone/>
              <a:defRPr sz="4250"/>
            </a:lvl1pPr>
            <a:lvl2pPr marL="1215390" indent="0">
              <a:buNone/>
              <a:defRPr sz="3720"/>
            </a:lvl2pPr>
            <a:lvl3pPr marL="2430145" indent="0">
              <a:buNone/>
              <a:defRPr sz="3190"/>
            </a:lvl3pPr>
            <a:lvl4pPr marL="3645535" indent="0">
              <a:buNone/>
              <a:defRPr sz="2660"/>
            </a:lvl4pPr>
            <a:lvl5pPr marL="4860290" indent="0">
              <a:buNone/>
              <a:defRPr sz="2660"/>
            </a:lvl5pPr>
            <a:lvl6pPr marL="6075680" indent="0">
              <a:buNone/>
              <a:defRPr sz="2660"/>
            </a:lvl6pPr>
            <a:lvl7pPr marL="7291070" indent="0">
              <a:buNone/>
              <a:defRPr sz="2660"/>
            </a:lvl7pPr>
            <a:lvl8pPr marL="8505825" indent="0">
              <a:buNone/>
              <a:defRPr sz="2660"/>
            </a:lvl8pPr>
            <a:lvl9pPr marL="9721215" indent="0">
              <a:buNone/>
              <a:defRPr sz="266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FDE30A0-4619-4BDA-B70E-CA9296214528}" type="datetimeFigureOut">
              <a:rPr lang="es-AR" smtClean="0"/>
            </a:fld>
            <a:endParaRPr lang="es-AR" dirty="0"/>
          </a:p>
        </p:txBody>
      </p:sp>
      <p:sp>
        <p:nvSpPr>
          <p:cNvPr id="6" name="Footer Placeholder 5"/>
          <p:cNvSpPr>
            <a:spLocks noGrp="1"/>
          </p:cNvSpPr>
          <p:nvPr>
            <p:ph type="ftr" sz="quarter" idx="11"/>
          </p:nvPr>
        </p:nvSpPr>
        <p:spPr/>
        <p:txBody>
          <a:bodyPr/>
          <a:lstStyle/>
          <a:p>
            <a:endParaRPr lang="es-AR" dirty="0"/>
          </a:p>
        </p:txBody>
      </p:sp>
      <p:sp>
        <p:nvSpPr>
          <p:cNvPr id="7" name="Slide Number Placeholder 6"/>
          <p:cNvSpPr>
            <a:spLocks noGrp="1"/>
          </p:cNvSpPr>
          <p:nvPr>
            <p:ph type="sldNum" sz="quarter" idx="12"/>
          </p:nvPr>
        </p:nvSpPr>
        <p:spPr/>
        <p:txBody>
          <a:bodyPr/>
          <a:lstStyle/>
          <a:p>
            <a:fld id="{0A3844C0-9926-4812-BFEC-D28289C31531}" type="slidenum">
              <a:rPr lang="es-AR" smtClean="0"/>
            </a:fld>
            <a:endParaRPr lang="es-A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27779" y="2300291"/>
            <a:ext cx="27948493" cy="8351047"/>
          </a:xfrm>
          <a:prstGeom prst="rect">
            <a:avLst/>
          </a:prstGeom>
        </p:spPr>
        <p:txBody>
          <a:bodyPr vert="horz" lIns="91440" tIns="45720" rIns="91440" bIns="45720" rtlCol="0" anchor="ctr">
            <a:normAutofit/>
          </a:bodyPr>
          <a:lstStyle/>
          <a:p>
            <a:r>
              <a:rPr lang="en-US"/>
              <a:t>Click to edit Master title style</a:t>
            </a:r>
            <a:endParaRPr lang="es-AR"/>
          </a:p>
        </p:txBody>
      </p:sp>
      <p:sp>
        <p:nvSpPr>
          <p:cNvPr id="3" name="Text Placeholder 2"/>
          <p:cNvSpPr>
            <a:spLocks noGrp="1"/>
          </p:cNvSpPr>
          <p:nvPr>
            <p:ph type="body" idx="1"/>
          </p:nvPr>
        </p:nvSpPr>
        <p:spPr>
          <a:xfrm>
            <a:off x="2227779" y="11501438"/>
            <a:ext cx="27948493" cy="27413429"/>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s-AR"/>
          </a:p>
        </p:txBody>
      </p:sp>
      <p:sp>
        <p:nvSpPr>
          <p:cNvPr id="4" name="Date Placeholder 3"/>
          <p:cNvSpPr>
            <a:spLocks noGrp="1"/>
          </p:cNvSpPr>
          <p:nvPr>
            <p:ph type="dt" sz="half" idx="2"/>
          </p:nvPr>
        </p:nvSpPr>
        <p:spPr>
          <a:xfrm>
            <a:off x="2227779" y="40045008"/>
            <a:ext cx="7290911" cy="2300288"/>
          </a:xfrm>
          <a:prstGeom prst="rect">
            <a:avLst/>
          </a:prstGeom>
        </p:spPr>
        <p:txBody>
          <a:bodyPr vert="horz" lIns="91440" tIns="45720" rIns="91440" bIns="45720" rtlCol="0" anchor="ctr"/>
          <a:lstStyle>
            <a:lvl1pPr algn="l">
              <a:defRPr sz="3190">
                <a:solidFill>
                  <a:schemeClr val="tx1">
                    <a:tint val="75000"/>
                  </a:schemeClr>
                </a:solidFill>
              </a:defRPr>
            </a:lvl1pPr>
          </a:lstStyle>
          <a:p>
            <a:fld id="{5FDE30A0-4619-4BDA-B70E-CA9296214528}" type="datetimeFigureOut">
              <a:rPr lang="es-AR" smtClean="0"/>
            </a:fld>
            <a:endParaRPr lang="es-AR" dirty="0"/>
          </a:p>
        </p:txBody>
      </p:sp>
      <p:sp>
        <p:nvSpPr>
          <p:cNvPr id="5" name="Footer Placeholder 4"/>
          <p:cNvSpPr>
            <a:spLocks noGrp="1"/>
          </p:cNvSpPr>
          <p:nvPr>
            <p:ph type="ftr" sz="quarter" idx="3"/>
          </p:nvPr>
        </p:nvSpPr>
        <p:spPr>
          <a:xfrm>
            <a:off x="10733842" y="40045008"/>
            <a:ext cx="10936367" cy="2300288"/>
          </a:xfrm>
          <a:prstGeom prst="rect">
            <a:avLst/>
          </a:prstGeom>
        </p:spPr>
        <p:txBody>
          <a:bodyPr vert="horz" lIns="91440" tIns="45720" rIns="91440" bIns="45720" rtlCol="0" anchor="ctr"/>
          <a:lstStyle>
            <a:lvl1pPr algn="ctr">
              <a:defRPr sz="3190">
                <a:solidFill>
                  <a:schemeClr val="tx1">
                    <a:tint val="75000"/>
                  </a:schemeClr>
                </a:solidFill>
              </a:defRPr>
            </a:lvl1pPr>
          </a:lstStyle>
          <a:p>
            <a:endParaRPr lang="es-AR" dirty="0"/>
          </a:p>
        </p:txBody>
      </p:sp>
      <p:sp>
        <p:nvSpPr>
          <p:cNvPr id="6" name="Slide Number Placeholder 5"/>
          <p:cNvSpPr>
            <a:spLocks noGrp="1"/>
          </p:cNvSpPr>
          <p:nvPr>
            <p:ph type="sldNum" sz="quarter" idx="4"/>
          </p:nvPr>
        </p:nvSpPr>
        <p:spPr>
          <a:xfrm>
            <a:off x="22885360" y="40045008"/>
            <a:ext cx="7290911" cy="2300288"/>
          </a:xfrm>
          <a:prstGeom prst="rect">
            <a:avLst/>
          </a:prstGeom>
        </p:spPr>
        <p:txBody>
          <a:bodyPr vert="horz" lIns="91440" tIns="45720" rIns="91440" bIns="45720" rtlCol="0" anchor="ctr"/>
          <a:lstStyle>
            <a:lvl1pPr algn="r">
              <a:defRPr sz="3190">
                <a:solidFill>
                  <a:schemeClr val="tx1">
                    <a:tint val="75000"/>
                  </a:schemeClr>
                </a:solidFill>
              </a:defRPr>
            </a:lvl1pPr>
          </a:lstStyle>
          <a:p>
            <a:fld id="{0A3844C0-9926-4812-BFEC-D28289C31531}" type="slidenum">
              <a:rPr lang="es-AR" smtClean="0"/>
            </a:fld>
            <a:endParaRPr lang="es-A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2430145" rtl="0" eaLnBrk="1" latinLnBrk="0" hangingPunct="1">
        <a:lnSpc>
          <a:spcPct val="90000"/>
        </a:lnSpc>
        <a:spcBef>
          <a:spcPct val="0"/>
        </a:spcBef>
        <a:buNone/>
        <a:defRPr sz="11695" kern="1200">
          <a:solidFill>
            <a:schemeClr val="tx1"/>
          </a:solidFill>
          <a:latin typeface="+mj-lt"/>
          <a:ea typeface="+mj-ea"/>
          <a:cs typeface="+mj-cs"/>
        </a:defRPr>
      </a:lvl1pPr>
    </p:titleStyle>
    <p:bodyStyle>
      <a:lvl1pPr marL="607695" indent="-607695" algn="l" defTabSz="2430145" rtl="0" eaLnBrk="1" latinLnBrk="0" hangingPunct="1">
        <a:lnSpc>
          <a:spcPct val="90000"/>
        </a:lnSpc>
        <a:spcBef>
          <a:spcPts val="2660"/>
        </a:spcBef>
        <a:buFont typeface="Arimo" panose="020B0604020202020204" pitchFamily="34" charset="0"/>
        <a:buChar char="•"/>
        <a:defRPr sz="7440" kern="1200">
          <a:solidFill>
            <a:schemeClr val="tx1"/>
          </a:solidFill>
          <a:latin typeface="+mn-lt"/>
          <a:ea typeface="+mn-ea"/>
          <a:cs typeface="+mn-cs"/>
        </a:defRPr>
      </a:lvl1pPr>
      <a:lvl2pPr marL="1822450" indent="-607695" algn="l" defTabSz="2430145" rtl="0" eaLnBrk="1" latinLnBrk="0" hangingPunct="1">
        <a:lnSpc>
          <a:spcPct val="90000"/>
        </a:lnSpc>
        <a:spcBef>
          <a:spcPts val="1330"/>
        </a:spcBef>
        <a:buFont typeface="Arimo" panose="020B0604020202020204" pitchFamily="34" charset="0"/>
        <a:buChar char="•"/>
        <a:defRPr sz="6380" kern="1200">
          <a:solidFill>
            <a:schemeClr val="tx1"/>
          </a:solidFill>
          <a:latin typeface="+mn-lt"/>
          <a:ea typeface="+mn-ea"/>
          <a:cs typeface="+mn-cs"/>
        </a:defRPr>
      </a:lvl2pPr>
      <a:lvl3pPr marL="3037840" indent="-607695" algn="l" defTabSz="2430145" rtl="0" eaLnBrk="1" latinLnBrk="0" hangingPunct="1">
        <a:lnSpc>
          <a:spcPct val="90000"/>
        </a:lnSpc>
        <a:spcBef>
          <a:spcPts val="1330"/>
        </a:spcBef>
        <a:buFont typeface="Arimo" panose="020B0604020202020204" pitchFamily="34" charset="0"/>
        <a:buChar char="•"/>
        <a:defRPr sz="5315" kern="1200">
          <a:solidFill>
            <a:schemeClr val="tx1"/>
          </a:solidFill>
          <a:latin typeface="+mn-lt"/>
          <a:ea typeface="+mn-ea"/>
          <a:cs typeface="+mn-cs"/>
        </a:defRPr>
      </a:lvl3pPr>
      <a:lvl4pPr marL="4253230" indent="-607695" algn="l" defTabSz="2430145" rtl="0" eaLnBrk="1" latinLnBrk="0" hangingPunct="1">
        <a:lnSpc>
          <a:spcPct val="90000"/>
        </a:lnSpc>
        <a:spcBef>
          <a:spcPts val="1330"/>
        </a:spcBef>
        <a:buFont typeface="Arimo" panose="020B0604020202020204" pitchFamily="34" charset="0"/>
        <a:buChar char="•"/>
        <a:defRPr sz="4785" kern="1200">
          <a:solidFill>
            <a:schemeClr val="tx1"/>
          </a:solidFill>
          <a:latin typeface="+mn-lt"/>
          <a:ea typeface="+mn-ea"/>
          <a:cs typeface="+mn-cs"/>
        </a:defRPr>
      </a:lvl4pPr>
      <a:lvl5pPr marL="5467985" indent="-607695" algn="l" defTabSz="2430145" rtl="0" eaLnBrk="1" latinLnBrk="0" hangingPunct="1">
        <a:lnSpc>
          <a:spcPct val="90000"/>
        </a:lnSpc>
        <a:spcBef>
          <a:spcPts val="1330"/>
        </a:spcBef>
        <a:buFont typeface="Arimo" panose="020B0604020202020204" pitchFamily="34" charset="0"/>
        <a:buChar char="•"/>
        <a:defRPr sz="4785" kern="1200">
          <a:solidFill>
            <a:schemeClr val="tx1"/>
          </a:solidFill>
          <a:latin typeface="+mn-lt"/>
          <a:ea typeface="+mn-ea"/>
          <a:cs typeface="+mn-cs"/>
        </a:defRPr>
      </a:lvl5pPr>
      <a:lvl6pPr marL="6683375" indent="-607695" algn="l" defTabSz="2430145" rtl="0" eaLnBrk="1" latinLnBrk="0" hangingPunct="1">
        <a:lnSpc>
          <a:spcPct val="90000"/>
        </a:lnSpc>
        <a:spcBef>
          <a:spcPts val="1330"/>
        </a:spcBef>
        <a:buFont typeface="Arimo" panose="020B0604020202020204" pitchFamily="34" charset="0"/>
        <a:buChar char="•"/>
        <a:defRPr sz="4785" kern="1200">
          <a:solidFill>
            <a:schemeClr val="tx1"/>
          </a:solidFill>
          <a:latin typeface="+mn-lt"/>
          <a:ea typeface="+mn-ea"/>
          <a:cs typeface="+mn-cs"/>
        </a:defRPr>
      </a:lvl6pPr>
      <a:lvl7pPr marL="7898765" indent="-607695" algn="l" defTabSz="2430145" rtl="0" eaLnBrk="1" latinLnBrk="0" hangingPunct="1">
        <a:lnSpc>
          <a:spcPct val="90000"/>
        </a:lnSpc>
        <a:spcBef>
          <a:spcPts val="1330"/>
        </a:spcBef>
        <a:buFont typeface="Arimo" panose="020B0604020202020204" pitchFamily="34" charset="0"/>
        <a:buChar char="•"/>
        <a:defRPr sz="4785" kern="1200">
          <a:solidFill>
            <a:schemeClr val="tx1"/>
          </a:solidFill>
          <a:latin typeface="+mn-lt"/>
          <a:ea typeface="+mn-ea"/>
          <a:cs typeface="+mn-cs"/>
        </a:defRPr>
      </a:lvl7pPr>
      <a:lvl8pPr marL="9113520" indent="-607695" algn="l" defTabSz="2430145" rtl="0" eaLnBrk="1" latinLnBrk="0" hangingPunct="1">
        <a:lnSpc>
          <a:spcPct val="90000"/>
        </a:lnSpc>
        <a:spcBef>
          <a:spcPts val="1330"/>
        </a:spcBef>
        <a:buFont typeface="Arimo" panose="020B0604020202020204" pitchFamily="34" charset="0"/>
        <a:buChar char="•"/>
        <a:defRPr sz="4785" kern="1200">
          <a:solidFill>
            <a:schemeClr val="tx1"/>
          </a:solidFill>
          <a:latin typeface="+mn-lt"/>
          <a:ea typeface="+mn-ea"/>
          <a:cs typeface="+mn-cs"/>
        </a:defRPr>
      </a:lvl8pPr>
      <a:lvl9pPr marL="10328910" indent="-607695" algn="l" defTabSz="2430145" rtl="0" eaLnBrk="1" latinLnBrk="0" hangingPunct="1">
        <a:lnSpc>
          <a:spcPct val="90000"/>
        </a:lnSpc>
        <a:spcBef>
          <a:spcPts val="1330"/>
        </a:spcBef>
        <a:buFont typeface="Arimo" panose="020B0604020202020204" pitchFamily="34" charset="0"/>
        <a:buChar char="•"/>
        <a:defRPr sz="4785" kern="1200">
          <a:solidFill>
            <a:schemeClr val="tx1"/>
          </a:solidFill>
          <a:latin typeface="+mn-lt"/>
          <a:ea typeface="+mn-ea"/>
          <a:cs typeface="+mn-cs"/>
        </a:defRPr>
      </a:lvl9pPr>
    </p:bodyStyle>
    <p:otherStyle>
      <a:defPPr>
        <a:defRPr lang="es-AR"/>
      </a:defPPr>
      <a:lvl1pPr marL="0" algn="l" defTabSz="2430145" rtl="0" eaLnBrk="1" latinLnBrk="0" hangingPunct="1">
        <a:defRPr sz="4785" kern="1200">
          <a:solidFill>
            <a:schemeClr val="tx1"/>
          </a:solidFill>
          <a:latin typeface="+mn-lt"/>
          <a:ea typeface="+mn-ea"/>
          <a:cs typeface="+mn-cs"/>
        </a:defRPr>
      </a:lvl1pPr>
      <a:lvl2pPr marL="1215390" algn="l" defTabSz="2430145" rtl="0" eaLnBrk="1" latinLnBrk="0" hangingPunct="1">
        <a:defRPr sz="4785" kern="1200">
          <a:solidFill>
            <a:schemeClr val="tx1"/>
          </a:solidFill>
          <a:latin typeface="+mn-lt"/>
          <a:ea typeface="+mn-ea"/>
          <a:cs typeface="+mn-cs"/>
        </a:defRPr>
      </a:lvl2pPr>
      <a:lvl3pPr marL="2430145" algn="l" defTabSz="2430145" rtl="0" eaLnBrk="1" latinLnBrk="0" hangingPunct="1">
        <a:defRPr sz="4785" kern="1200">
          <a:solidFill>
            <a:schemeClr val="tx1"/>
          </a:solidFill>
          <a:latin typeface="+mn-lt"/>
          <a:ea typeface="+mn-ea"/>
          <a:cs typeface="+mn-cs"/>
        </a:defRPr>
      </a:lvl3pPr>
      <a:lvl4pPr marL="3645535" algn="l" defTabSz="2430145" rtl="0" eaLnBrk="1" latinLnBrk="0" hangingPunct="1">
        <a:defRPr sz="4785" kern="1200">
          <a:solidFill>
            <a:schemeClr val="tx1"/>
          </a:solidFill>
          <a:latin typeface="+mn-lt"/>
          <a:ea typeface="+mn-ea"/>
          <a:cs typeface="+mn-cs"/>
        </a:defRPr>
      </a:lvl4pPr>
      <a:lvl5pPr marL="4860290" algn="l" defTabSz="2430145" rtl="0" eaLnBrk="1" latinLnBrk="0" hangingPunct="1">
        <a:defRPr sz="4785" kern="1200">
          <a:solidFill>
            <a:schemeClr val="tx1"/>
          </a:solidFill>
          <a:latin typeface="+mn-lt"/>
          <a:ea typeface="+mn-ea"/>
          <a:cs typeface="+mn-cs"/>
        </a:defRPr>
      </a:lvl5pPr>
      <a:lvl6pPr marL="6075680" algn="l" defTabSz="2430145" rtl="0" eaLnBrk="1" latinLnBrk="0" hangingPunct="1">
        <a:defRPr sz="4785" kern="1200">
          <a:solidFill>
            <a:schemeClr val="tx1"/>
          </a:solidFill>
          <a:latin typeface="+mn-lt"/>
          <a:ea typeface="+mn-ea"/>
          <a:cs typeface="+mn-cs"/>
        </a:defRPr>
      </a:lvl6pPr>
      <a:lvl7pPr marL="7291070" algn="l" defTabSz="2430145" rtl="0" eaLnBrk="1" latinLnBrk="0" hangingPunct="1">
        <a:defRPr sz="4785" kern="1200">
          <a:solidFill>
            <a:schemeClr val="tx1"/>
          </a:solidFill>
          <a:latin typeface="+mn-lt"/>
          <a:ea typeface="+mn-ea"/>
          <a:cs typeface="+mn-cs"/>
        </a:defRPr>
      </a:lvl7pPr>
      <a:lvl8pPr marL="8505825" algn="l" defTabSz="2430145" rtl="0" eaLnBrk="1" latinLnBrk="0" hangingPunct="1">
        <a:defRPr sz="4785" kern="1200">
          <a:solidFill>
            <a:schemeClr val="tx1"/>
          </a:solidFill>
          <a:latin typeface="+mn-lt"/>
          <a:ea typeface="+mn-ea"/>
          <a:cs typeface="+mn-cs"/>
        </a:defRPr>
      </a:lvl8pPr>
      <a:lvl9pPr marL="9721215" algn="l" defTabSz="2430145" rtl="0" eaLnBrk="1" latinLnBrk="0" hangingPunct="1">
        <a:defRPr sz="47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 Id="rId3" Type="http://schemas.openxmlformats.org/officeDocument/2006/relationships/image" Target="../media/image3.png"/><Relationship Id="rId2" Type="http://schemas.openxmlformats.org/officeDocument/2006/relationships/image" Target="../media/image2.jpeg"/><Relationship Id="rId12" Type="http://schemas.openxmlformats.org/officeDocument/2006/relationships/notesSlide" Target="../notesSlides/notesSlide1.xml"/><Relationship Id="rId11" Type="http://schemas.openxmlformats.org/officeDocument/2006/relationships/slideLayout" Target="../slideLayouts/slideLayout1.xml"/><Relationship Id="rId10" Type="http://schemas.openxmlformats.org/officeDocument/2006/relationships/image" Target="../media/image10.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80000"/>
            <a:lum/>
          </a:blip>
          <a:srcRect/>
          <a:tile tx="0" ty="0" sx="50000" sy="50000" flip="none" algn="tl"/>
        </a:blipFill>
        <a:effectLst/>
      </p:bgPr>
    </p:bg>
    <p:spTree>
      <p:nvGrpSpPr>
        <p:cNvPr id="1" name=""/>
        <p:cNvGrpSpPr/>
        <p:nvPr/>
      </p:nvGrpSpPr>
      <p:grpSpPr>
        <a:xfrm>
          <a:off x="0" y="0"/>
          <a:ext cx="0" cy="0"/>
          <a:chOff x="0" y="0"/>
          <a:chExt cx="0" cy="0"/>
        </a:xfrm>
      </p:grpSpPr>
      <p:sp>
        <p:nvSpPr>
          <p:cNvPr id="56" name="CustomShape 7"/>
          <p:cNvSpPr/>
          <p:nvPr/>
        </p:nvSpPr>
        <p:spPr>
          <a:xfrm>
            <a:off x="16462161" y="33003532"/>
            <a:ext cx="15959080" cy="4696420"/>
          </a:xfrm>
          <a:prstGeom prst="roundRect">
            <a:avLst>
              <a:gd name="adj" fmla="val 0"/>
            </a:avLst>
          </a:prstGeom>
          <a:solidFill>
            <a:schemeClr val="bg1"/>
          </a:solidFill>
          <a:ln>
            <a:noFill/>
          </a:ln>
        </p:spPr>
      </p:sp>
      <p:sp>
        <p:nvSpPr>
          <p:cNvPr id="50" name="CustomShape 7"/>
          <p:cNvSpPr/>
          <p:nvPr/>
        </p:nvSpPr>
        <p:spPr>
          <a:xfrm>
            <a:off x="0" y="25960705"/>
            <a:ext cx="15927070" cy="11739245"/>
          </a:xfrm>
          <a:prstGeom prst="roundRect">
            <a:avLst>
              <a:gd name="adj" fmla="val 0"/>
            </a:avLst>
          </a:prstGeom>
          <a:solidFill>
            <a:schemeClr val="bg1"/>
          </a:solidFill>
          <a:ln>
            <a:noFill/>
          </a:ln>
        </p:spPr>
      </p:sp>
      <p:sp>
        <p:nvSpPr>
          <p:cNvPr id="68" name="CustomShape 7"/>
          <p:cNvSpPr/>
          <p:nvPr/>
        </p:nvSpPr>
        <p:spPr>
          <a:xfrm>
            <a:off x="16446285" y="5277967"/>
            <a:ext cx="15941890" cy="23545283"/>
          </a:xfrm>
          <a:prstGeom prst="roundRect">
            <a:avLst>
              <a:gd name="adj" fmla="val 0"/>
            </a:avLst>
          </a:prstGeom>
          <a:solidFill>
            <a:schemeClr val="bg1"/>
          </a:solidFill>
          <a:ln>
            <a:noFill/>
          </a:ln>
        </p:spPr>
      </p:sp>
      <p:sp>
        <p:nvSpPr>
          <p:cNvPr id="11" name="AutoShape 5"/>
          <p:cNvSpPr>
            <a:spLocks noChangeArrowheads="1"/>
          </p:cNvSpPr>
          <p:nvPr/>
        </p:nvSpPr>
        <p:spPr bwMode="auto">
          <a:xfrm>
            <a:off x="-18814" y="2015586"/>
            <a:ext cx="32441407" cy="2047047"/>
          </a:xfrm>
          <a:prstGeom prst="roundRect">
            <a:avLst>
              <a:gd name="adj" fmla="val 0"/>
            </a:avLst>
          </a:prstGeom>
          <a:solidFill>
            <a:srgbClr val="141E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solidFill>
                <a:schemeClr val="lt1"/>
              </a:solidFill>
            </a:endParaRPr>
          </a:p>
        </p:txBody>
      </p:sp>
      <p:sp>
        <p:nvSpPr>
          <p:cNvPr id="12" name="Text Box 4"/>
          <p:cNvSpPr txBox="1">
            <a:spLocks noChangeArrowheads="1"/>
          </p:cNvSpPr>
          <p:nvPr/>
        </p:nvSpPr>
        <p:spPr bwMode="auto">
          <a:xfrm>
            <a:off x="4446407" y="2069613"/>
            <a:ext cx="23492922" cy="1753235"/>
          </a:xfrm>
          <a:prstGeom prst="rect">
            <a:avLst/>
          </a:prstGeom>
          <a:noFill/>
          <a:ln w="9525">
            <a:noFill/>
            <a:miter lim="800000"/>
          </a:ln>
          <a:effectLst/>
        </p:spPr>
        <p:txBody>
          <a:bodyPr wrap="square">
            <a:spAutoFit/>
          </a:bodyPr>
          <a:lstStyle/>
          <a:p>
            <a:pPr algn="ctr" defTabSz="4362450"/>
            <a:r>
              <a:rPr lang="it-IT" sz="3600" dirty="0">
                <a:solidFill>
                  <a:schemeClr val="bg1"/>
                </a:solidFill>
                <a:latin typeface="Helvetica Neue" pitchFamily="50" charset="0"/>
                <a:cs typeface="Helvetica Neue" pitchFamily="50" charset="0"/>
              </a:rPr>
              <a:t>Elio Campitelli</a:t>
            </a:r>
            <a:r>
              <a:rPr lang="it-IT" sz="3600" baseline="30000" dirty="0">
                <a:solidFill>
                  <a:schemeClr val="bg1"/>
                </a:solidFill>
                <a:latin typeface="Helvetica Neue" pitchFamily="50" charset="0"/>
                <a:cs typeface="Helvetica Neue" pitchFamily="50" charset="0"/>
              </a:rPr>
              <a:t>1</a:t>
            </a:r>
            <a:r>
              <a:rPr lang="it-IT" sz="3600" dirty="0">
                <a:solidFill>
                  <a:schemeClr val="bg1"/>
                </a:solidFill>
                <a:latin typeface="Helvetica Neue" pitchFamily="50" charset="0"/>
                <a:cs typeface="Helvetica Neue" pitchFamily="50" charset="0"/>
              </a:rPr>
              <a:t>, Carolina Vera</a:t>
            </a:r>
            <a:r>
              <a:rPr lang="it-IT" sz="3600" baseline="30000" dirty="0">
                <a:solidFill>
                  <a:schemeClr val="bg1"/>
                </a:solidFill>
                <a:latin typeface="Helvetica Neue" pitchFamily="50" charset="0"/>
                <a:cs typeface="Helvetica Neue" pitchFamily="50" charset="0"/>
              </a:rPr>
              <a:t>12</a:t>
            </a:r>
            <a:r>
              <a:rPr lang="it-IT" sz="3600" dirty="0">
                <a:solidFill>
                  <a:schemeClr val="bg1"/>
                </a:solidFill>
                <a:latin typeface="Helvetica Neue" pitchFamily="50" charset="0"/>
                <a:cs typeface="Helvetica Neue" pitchFamily="50" charset="0"/>
              </a:rPr>
              <a:t>, Leandro Diaz</a:t>
            </a:r>
            <a:r>
              <a:rPr lang="it-IT" sz="3600" baseline="30000" dirty="0">
                <a:solidFill>
                  <a:schemeClr val="bg1"/>
                </a:solidFill>
                <a:latin typeface="Helvetica Neue" pitchFamily="50" charset="0"/>
                <a:cs typeface="Helvetica Neue" pitchFamily="50" charset="0"/>
              </a:rPr>
              <a:t>12</a:t>
            </a:r>
            <a:endParaRPr lang="it-IT" sz="2800" dirty="0">
              <a:solidFill>
                <a:schemeClr val="bg1"/>
              </a:solidFill>
              <a:latin typeface="Helvetica Neue" pitchFamily="50" charset="0"/>
              <a:cs typeface="Helvetica Neue" pitchFamily="50" charset="0"/>
            </a:endParaRPr>
          </a:p>
          <a:p>
            <a:pPr algn="ctr" defTabSz="4362450"/>
            <a:r>
              <a:rPr lang="it-IT" sz="2400" dirty="0">
                <a:solidFill>
                  <a:schemeClr val="bg1"/>
                </a:solidFill>
                <a:latin typeface="Helvetica Neue" pitchFamily="50" charset="0"/>
                <a:cs typeface="Helvetica Neue" pitchFamily="50" charset="0"/>
              </a:rPr>
              <a:t>elio.campitelli@cima.fcen.uba.ar</a:t>
            </a:r>
            <a:endParaRPr lang="it-IT" sz="2400" dirty="0">
              <a:solidFill>
                <a:schemeClr val="bg1"/>
              </a:solidFill>
              <a:latin typeface="Helvetica Neue" pitchFamily="50" charset="0"/>
              <a:cs typeface="Helvetica Neue" pitchFamily="50" charset="0"/>
            </a:endParaRPr>
          </a:p>
          <a:p>
            <a:pPr algn="ctr" defTabSz="4362450"/>
            <a:r>
              <a:rPr lang="it-IT" sz="2400" baseline="30000" dirty="0">
                <a:solidFill>
                  <a:schemeClr val="bg1"/>
                </a:solidFill>
                <a:latin typeface="Helvetica Neue" pitchFamily="50" charset="0"/>
                <a:cs typeface="Helvetica Neue" pitchFamily="50" charset="0"/>
              </a:rPr>
              <a:t>1</a:t>
            </a:r>
            <a:r>
              <a:rPr lang="it-IT" sz="2400" dirty="0">
                <a:solidFill>
                  <a:schemeClr val="bg1"/>
                </a:solidFill>
                <a:latin typeface="Helvetica Neue" pitchFamily="50" charset="0"/>
                <a:cs typeface="Helvetica Neue" pitchFamily="50" charset="0"/>
              </a:rPr>
              <a:t> Centro de Investigaciones del Mar y la Atmosfera, UMI-IFAECI (CONICET-UBA-CNRS)</a:t>
            </a:r>
            <a:endParaRPr lang="it-IT" sz="2400" dirty="0">
              <a:solidFill>
                <a:schemeClr val="bg1"/>
              </a:solidFill>
              <a:latin typeface="Helvetica Neue" pitchFamily="50" charset="0"/>
              <a:cs typeface="Helvetica Neue" pitchFamily="50" charset="0"/>
            </a:endParaRPr>
          </a:p>
          <a:p>
            <a:pPr algn="ctr" defTabSz="4362450"/>
            <a:r>
              <a:rPr lang="it-IT" sz="2400" baseline="30000" dirty="0">
                <a:solidFill>
                  <a:schemeClr val="bg1"/>
                </a:solidFill>
                <a:latin typeface="Helvetica Neue" pitchFamily="50" charset="0"/>
                <a:cs typeface="Helvetica Neue" pitchFamily="50" charset="0"/>
              </a:rPr>
              <a:t>2</a:t>
            </a:r>
            <a:r>
              <a:rPr lang="it-IT" sz="2400" dirty="0">
                <a:solidFill>
                  <a:schemeClr val="bg1"/>
                </a:solidFill>
                <a:latin typeface="Helvetica Neue" pitchFamily="50" charset="0"/>
                <a:cs typeface="Helvetica Neue" pitchFamily="50" charset="0"/>
              </a:rPr>
              <a:t> Departamento de Ciencias de la Atmósfera y los Océanos (FCEyN, UBA)</a:t>
            </a:r>
            <a:endParaRPr lang="it-IT" sz="2400" dirty="0">
              <a:solidFill>
                <a:schemeClr val="bg1"/>
              </a:solidFill>
              <a:latin typeface="Helvetica Neue" pitchFamily="50" charset="0"/>
              <a:cs typeface="Helvetica Neue" pitchFamily="50" charset="0"/>
            </a:endParaRPr>
          </a:p>
        </p:txBody>
      </p:sp>
      <p:pic>
        <p:nvPicPr>
          <p:cNvPr id="20" name="Imagen 8"/>
          <p:cNvPicPr>
            <a:picLocks noChangeAspect="1"/>
          </p:cNvPicPr>
          <p:nvPr/>
        </p:nvPicPr>
        <p:blipFill>
          <a:blip r:embed="rId2" cstate="print"/>
          <a:srcRect b="2896"/>
          <a:stretch>
            <a:fillRect/>
          </a:stretch>
        </p:blipFill>
        <p:spPr bwMode="auto">
          <a:xfrm>
            <a:off x="29883545" y="2065778"/>
            <a:ext cx="2026918" cy="1946663"/>
          </a:xfrm>
          <a:prstGeom prst="ellipse">
            <a:avLst/>
          </a:prstGeom>
          <a:noFill/>
          <a:ln w="9525">
            <a:noFill/>
            <a:miter lim="800000"/>
            <a:headEnd/>
            <a:tailEnd/>
          </a:ln>
          <a:effectLst/>
        </p:spPr>
      </p:pic>
      <p:grpSp>
        <p:nvGrpSpPr>
          <p:cNvPr id="24" name="Group 23"/>
          <p:cNvGrpSpPr>
            <a:grpSpLocks noChangeAspect="1"/>
          </p:cNvGrpSpPr>
          <p:nvPr/>
        </p:nvGrpSpPr>
        <p:grpSpPr>
          <a:xfrm>
            <a:off x="934512" y="2139109"/>
            <a:ext cx="2378081" cy="1800000"/>
            <a:chOff x="5700639" y="11958570"/>
            <a:chExt cx="8964000" cy="6784968"/>
          </a:xfrm>
        </p:grpSpPr>
        <p:pic>
          <p:nvPicPr>
            <p:cNvPr id="22" name="Picture 21" descr="logo_CAM.png"/>
            <p:cNvPicPr>
              <a:picLocks noChangeAspect="1"/>
            </p:cNvPicPr>
            <p:nvPr/>
          </p:nvPicPr>
          <p:blipFill>
            <a:blip r:embed="rId3"/>
            <a:srcRect r="53366"/>
            <a:stretch>
              <a:fillRect/>
            </a:stretch>
          </p:blipFill>
          <p:spPr>
            <a:xfrm>
              <a:off x="5700639" y="11958570"/>
              <a:ext cx="8964000" cy="3386346"/>
            </a:xfrm>
            <a:prstGeom prst="rect">
              <a:avLst/>
            </a:prstGeom>
          </p:spPr>
        </p:pic>
        <p:pic>
          <p:nvPicPr>
            <p:cNvPr id="23" name="Picture 22" descr="logo_CAM.png"/>
            <p:cNvPicPr>
              <a:picLocks noChangeAspect="1"/>
            </p:cNvPicPr>
            <p:nvPr/>
          </p:nvPicPr>
          <p:blipFill>
            <a:blip r:embed="rId3"/>
            <a:srcRect l="51644"/>
            <a:stretch>
              <a:fillRect/>
            </a:stretch>
          </p:blipFill>
          <p:spPr>
            <a:xfrm>
              <a:off x="5700639" y="15316156"/>
              <a:ext cx="8963160" cy="3427382"/>
            </a:xfrm>
            <a:prstGeom prst="rect">
              <a:avLst/>
            </a:prstGeom>
          </p:spPr>
        </p:pic>
      </p:grpSp>
      <p:sp>
        <p:nvSpPr>
          <p:cNvPr id="2" name="Rectangle 1"/>
          <p:cNvSpPr/>
          <p:nvPr/>
        </p:nvSpPr>
        <p:spPr>
          <a:xfrm>
            <a:off x="-18815" y="0"/>
            <a:ext cx="32447079" cy="1917586"/>
          </a:xfrm>
          <a:prstGeom prst="rect">
            <a:avLst/>
          </a:prstGeom>
          <a:solidFill>
            <a:srgbClr val="141E6C"/>
          </a:solidFill>
          <a:ln>
            <a:noFill/>
          </a:ln>
        </p:spPr>
        <p:style>
          <a:lnRef idx="2">
            <a:schemeClr val="accent1">
              <a:shade val="50000"/>
            </a:schemeClr>
          </a:lnRef>
          <a:fillRef idx="1">
            <a:schemeClr val="accent1"/>
          </a:fillRef>
          <a:effectRef idx="0">
            <a:schemeClr val="accent1"/>
          </a:effectRef>
          <a:fontRef idx="minor">
            <a:schemeClr val="lt1"/>
          </a:fontRef>
        </p:style>
        <p:txBody>
          <a:bodyPr lIns="1080135" rIns="1080135" rtlCol="0" anchor="ctr"/>
          <a:lstStyle/>
          <a:p>
            <a:pPr algn="ctr">
              <a:lnSpc>
                <a:spcPct val="100000"/>
              </a:lnSpc>
            </a:pPr>
            <a:r>
              <a:rPr lang="es-AR" sz="6000" cap="small" dirty="0">
                <a:solidFill>
                  <a:srgbClr val="FFFFFF"/>
                </a:solidFill>
                <a:uFillTx/>
                <a:latin typeface="Helvetica Neue" pitchFamily="50" charset="0"/>
                <a:ea typeface="Avenir LT Std"/>
                <a:cs typeface="Helvetica Neue" pitchFamily="50" charset="0"/>
              </a:rPr>
              <a:t>Dinámica de la Circulación del Hemisferio Sur asociada con la actividad de la Onda Cuasiestacionaria 3</a:t>
            </a:r>
            <a:endParaRPr lang="es-AR" sz="6000" cap="small" dirty="0">
              <a:solidFill>
                <a:srgbClr val="FFFFFF"/>
              </a:solidFill>
              <a:uFillTx/>
              <a:latin typeface="Helvetica Neue" pitchFamily="50" charset="0"/>
              <a:ea typeface="Avenir LT Std"/>
              <a:cs typeface="Helvetica Neue" pitchFamily="50" charset="0"/>
            </a:endParaRPr>
          </a:p>
        </p:txBody>
      </p:sp>
      <p:sp>
        <p:nvSpPr>
          <p:cNvPr id="43" name="CustomShape 1"/>
          <p:cNvSpPr/>
          <p:nvPr/>
        </p:nvSpPr>
        <p:spPr>
          <a:xfrm>
            <a:off x="-19050" y="5277967"/>
            <a:ext cx="15927386" cy="6107644"/>
          </a:xfrm>
          <a:prstGeom prst="roundRect">
            <a:avLst>
              <a:gd name="adj" fmla="val 0"/>
            </a:avLst>
          </a:prstGeom>
          <a:solidFill>
            <a:schemeClr val="bg1"/>
          </a:solidFill>
          <a:ln>
            <a:noFill/>
          </a:ln>
        </p:spPr>
      </p:sp>
      <p:sp>
        <p:nvSpPr>
          <p:cNvPr id="44" name="CustomShape 6"/>
          <p:cNvSpPr/>
          <p:nvPr/>
        </p:nvSpPr>
        <p:spPr>
          <a:xfrm>
            <a:off x="-15840" y="38263112"/>
            <a:ext cx="32437080" cy="4140208"/>
          </a:xfrm>
          <a:prstGeom prst="rect">
            <a:avLst/>
          </a:prstGeom>
          <a:solidFill>
            <a:srgbClr val="141E6C"/>
          </a:solidFill>
          <a:ln>
            <a:noFill/>
          </a:ln>
        </p:spPr>
      </p:sp>
      <p:sp>
        <p:nvSpPr>
          <p:cNvPr id="45" name="CustomShape 7"/>
          <p:cNvSpPr/>
          <p:nvPr/>
        </p:nvSpPr>
        <p:spPr>
          <a:xfrm>
            <a:off x="0" y="12313529"/>
            <a:ext cx="15927387" cy="12488529"/>
          </a:xfrm>
          <a:prstGeom prst="roundRect">
            <a:avLst>
              <a:gd name="adj" fmla="val 0"/>
            </a:avLst>
          </a:prstGeom>
          <a:solidFill>
            <a:schemeClr val="bg1"/>
          </a:solidFill>
          <a:ln>
            <a:noFill/>
          </a:ln>
        </p:spPr>
      </p:sp>
      <p:sp>
        <p:nvSpPr>
          <p:cNvPr id="49" name="CustomShape 15"/>
          <p:cNvSpPr/>
          <p:nvPr/>
        </p:nvSpPr>
        <p:spPr>
          <a:xfrm>
            <a:off x="296545" y="5635625"/>
            <a:ext cx="15334615" cy="5922010"/>
          </a:xfrm>
          <a:prstGeom prst="rect">
            <a:avLst/>
          </a:prstGeom>
          <a:noFill/>
          <a:ln>
            <a:noFill/>
          </a:ln>
        </p:spPr>
        <p:txBody>
          <a:bodyPr lIns="90000" tIns="45000" rIns="90000" bIns="45000" anchor="t" anchorCtr="0"/>
          <a:lstStyle/>
          <a:p>
            <a:pPr algn="just">
              <a:lnSpc>
                <a:spcPct val="100000"/>
              </a:lnSpc>
            </a:pPr>
            <a:r>
              <a:rPr lang="es-AR" sz="3200">
                <a:latin typeface="Helvetica Neue" pitchFamily="50" charset="0"/>
                <a:cs typeface="Helvetica Neue" pitchFamily="50" charset="0"/>
              </a:rPr>
              <a:t>Lorem ipsum dolor sit amet, consectetur adipiscing elit. Sed fringilla justo nulla, vel consequat lacus euismod ac. Sed ullamcorper hendrerit maximus. Nulla vitae feugiat quam. Vestibulum maximus tempus lectus, nec scelerisque ligula rutrum sit amet. Fusce ipsum velit, interdum non sagittis nec, pharetra eget nisi. Aliquam tincidunt neque id nibh sagittis bibendum. Nam scelerisque augue ac lectus lobortis blandit. Donec congue lectus in purus ornare mattis.</a:t>
            </a:r>
            <a:endParaRPr lang="es-AR" sz="3200">
              <a:latin typeface="Helvetica Neue" pitchFamily="50" charset="0"/>
              <a:cs typeface="Helvetica Neue" pitchFamily="50" charset="0"/>
            </a:endParaRPr>
          </a:p>
          <a:p>
            <a:pPr algn="just">
              <a:lnSpc>
                <a:spcPct val="100000"/>
              </a:lnSpc>
            </a:pPr>
            <a:r>
              <a:rPr lang="es-AR" sz="3200">
                <a:latin typeface="Helvetica Neue" pitchFamily="50" charset="0"/>
                <a:cs typeface="Helvetica Neue" pitchFamily="50" charset="0"/>
              </a:rPr>
              <a:t>Nullam aliquet magna in dolor viverra, sed mollis felis placerat. Nulla pharetra, augue vestibulum pretium hendrerit, metus arcu feugiat tortor, in venenatis nulla felis vel mi. </a:t>
            </a:r>
            <a:endParaRPr lang="es-AR" sz="3200">
              <a:latin typeface="Helvetica Neue" pitchFamily="50" charset="0"/>
              <a:cs typeface="Helvetica Neue" pitchFamily="50" charset="0"/>
            </a:endParaRPr>
          </a:p>
        </p:txBody>
      </p:sp>
      <p:sp>
        <p:nvSpPr>
          <p:cNvPr id="52" name="CustomShape 18"/>
          <p:cNvSpPr/>
          <p:nvPr/>
        </p:nvSpPr>
        <p:spPr>
          <a:xfrm>
            <a:off x="0" y="5159709"/>
            <a:ext cx="4451114" cy="244800"/>
          </a:xfrm>
          <a:prstGeom prst="rect">
            <a:avLst/>
          </a:prstGeom>
          <a:solidFill>
            <a:srgbClr val="FF6304"/>
          </a:solidFill>
          <a:ln>
            <a:noFill/>
          </a:ln>
        </p:spPr>
      </p:sp>
      <p:sp>
        <p:nvSpPr>
          <p:cNvPr id="53" name="CustomShape 20"/>
          <p:cNvSpPr/>
          <p:nvPr/>
        </p:nvSpPr>
        <p:spPr>
          <a:xfrm>
            <a:off x="-15840" y="42510240"/>
            <a:ext cx="32437080" cy="693360"/>
          </a:xfrm>
          <a:prstGeom prst="rect">
            <a:avLst/>
          </a:prstGeom>
          <a:solidFill>
            <a:srgbClr val="141E6C"/>
          </a:solidFill>
          <a:ln>
            <a:noFill/>
          </a:ln>
        </p:spPr>
      </p:sp>
      <p:sp>
        <p:nvSpPr>
          <p:cNvPr id="54" name="CustomShape 21"/>
          <p:cNvSpPr/>
          <p:nvPr/>
        </p:nvSpPr>
        <p:spPr>
          <a:xfrm>
            <a:off x="1550700" y="42557028"/>
            <a:ext cx="29304000" cy="580273"/>
          </a:xfrm>
          <a:prstGeom prst="rect">
            <a:avLst/>
          </a:prstGeom>
          <a:noFill/>
          <a:ln>
            <a:noFill/>
          </a:ln>
        </p:spPr>
        <p:txBody>
          <a:bodyPr lIns="90000" tIns="45000" rIns="90000" bIns="45000"/>
          <a:lstStyle/>
          <a:p>
            <a:pPr algn="ctr"/>
            <a:r>
              <a:rPr lang="es-AR" sz="2800" b="1" dirty="0">
                <a:solidFill>
                  <a:srgbClr val="FFFFFF"/>
                </a:solidFill>
                <a:latin typeface="Avenir LT Std 55 Roman" panose="020B0503020203020204" pitchFamily="34" charset="0"/>
                <a:ea typeface="SimSun"/>
              </a:rPr>
              <a:t>AGRADECIMIENTOS:</a:t>
            </a:r>
            <a:r>
              <a:rPr lang="es-AR" sz="2800" b="1" dirty="0">
                <a:solidFill>
                  <a:srgbClr val="FFFFFF"/>
                </a:solidFill>
                <a:latin typeface="Avenir LT Std"/>
                <a:ea typeface="SimSun"/>
              </a:rPr>
              <a:t> </a:t>
            </a:r>
            <a:r>
              <a:rPr lang="es-AR" sz="2700" dirty="0">
                <a:solidFill>
                  <a:srgbClr val="FFFFFF"/>
                </a:solidFill>
                <a:latin typeface="Avenir LT Std 35 Light" panose="020B0402020203020204" pitchFamily="34" charset="0"/>
                <a:ea typeface="SimSun"/>
              </a:rPr>
              <a:t>A María Laura </a:t>
            </a:r>
            <a:r>
              <a:rPr lang="es-AR" sz="2700" dirty="0" err="1">
                <a:solidFill>
                  <a:srgbClr val="FFFFFF"/>
                </a:solidFill>
                <a:latin typeface="Avenir LT Std 35 Light" panose="020B0402020203020204" pitchFamily="34" charset="0"/>
                <a:ea typeface="SimSun"/>
              </a:rPr>
              <a:t>Bettolli</a:t>
            </a:r>
            <a:r>
              <a:rPr lang="es-AR" sz="2700" dirty="0">
                <a:solidFill>
                  <a:srgbClr val="FFFFFF"/>
                </a:solidFill>
                <a:latin typeface="Avenir LT Std 35 Light" panose="020B0402020203020204" pitchFamily="34" charset="0"/>
                <a:ea typeface="SimSun"/>
              </a:rPr>
              <a:t> por la provisión de los datos y los excelentes consejos sin los cuales no hubiera sido posible la elaboración de este trabajo.  </a:t>
            </a:r>
            <a:endParaRPr dirty="0">
              <a:latin typeface="Avenir LT Std 35 Light" panose="020B0402020203020204" pitchFamily="34" charset="0"/>
            </a:endParaRPr>
          </a:p>
        </p:txBody>
      </p:sp>
      <p:sp>
        <p:nvSpPr>
          <p:cNvPr id="65" name="CustomShape 19"/>
          <p:cNvSpPr/>
          <p:nvPr/>
        </p:nvSpPr>
        <p:spPr>
          <a:xfrm>
            <a:off x="-15840" y="4428556"/>
            <a:ext cx="4462247" cy="871913"/>
          </a:xfrm>
          <a:prstGeom prst="rect">
            <a:avLst/>
          </a:prstGeom>
          <a:noFill/>
          <a:ln>
            <a:noFill/>
          </a:ln>
        </p:spPr>
        <p:txBody>
          <a:bodyPr lIns="90000" tIns="45000" rIns="90000" bIns="45000" anchor="ctr">
            <a:noAutofit/>
          </a:bodyPr>
          <a:lstStyle/>
          <a:p>
            <a:pPr lvl="0" algn="ctr"/>
            <a:r>
              <a:rPr lang="es-AR" sz="4800" dirty="0">
                <a:solidFill>
                  <a:srgbClr val="FF6304"/>
                </a:solidFill>
                <a:latin typeface="Antartida" panose="02000000000000000000" charset="0"/>
                <a:ea typeface="SimSun"/>
                <a:cs typeface="Antartida" panose="02000000000000000000" charset="0"/>
                <a:sym typeface="+mn-ea"/>
              </a:rPr>
              <a:t>INTRODUCCIÓN</a:t>
            </a:r>
            <a:endParaRPr lang="es-AR" sz="4800" dirty="0">
              <a:solidFill>
                <a:srgbClr val="FF6304"/>
              </a:solidFill>
              <a:latin typeface="Antartida" panose="02000000000000000000" charset="0"/>
              <a:ea typeface="SimSun"/>
              <a:cs typeface="Antartida" panose="02000000000000000000" charset="0"/>
              <a:sym typeface="+mn-ea"/>
            </a:endParaRPr>
          </a:p>
        </p:txBody>
      </p:sp>
      <p:sp>
        <p:nvSpPr>
          <p:cNvPr id="66" name="CustomShape 18"/>
          <p:cNvSpPr/>
          <p:nvPr/>
        </p:nvSpPr>
        <p:spPr>
          <a:xfrm>
            <a:off x="-7682" y="12208123"/>
            <a:ext cx="4451114" cy="244800"/>
          </a:xfrm>
          <a:prstGeom prst="rect">
            <a:avLst/>
          </a:prstGeom>
          <a:solidFill>
            <a:srgbClr val="FF6304"/>
          </a:solidFill>
          <a:ln>
            <a:noFill/>
          </a:ln>
        </p:spPr>
      </p:sp>
      <p:sp>
        <p:nvSpPr>
          <p:cNvPr id="67" name="CustomShape 19"/>
          <p:cNvSpPr/>
          <p:nvPr/>
        </p:nvSpPr>
        <p:spPr>
          <a:xfrm>
            <a:off x="-23522" y="11476970"/>
            <a:ext cx="4462247" cy="871913"/>
          </a:xfrm>
          <a:prstGeom prst="rect">
            <a:avLst/>
          </a:prstGeom>
          <a:noFill/>
          <a:ln>
            <a:noFill/>
          </a:ln>
        </p:spPr>
        <p:txBody>
          <a:bodyPr lIns="90000" tIns="45000" rIns="90000" bIns="45000" anchor="ctr"/>
          <a:lstStyle/>
          <a:p>
            <a:pPr algn="ctr">
              <a:lnSpc>
                <a:spcPct val="100000"/>
              </a:lnSpc>
            </a:pPr>
            <a:r>
              <a:rPr lang="es-AR" sz="4800" dirty="0">
                <a:solidFill>
                  <a:srgbClr val="FF6304"/>
                </a:solidFill>
                <a:latin typeface="Antartida" panose="02000000000000000000" charset="0"/>
                <a:ea typeface="SimSun"/>
                <a:cs typeface="Antartida" panose="02000000000000000000" charset="0"/>
              </a:rPr>
              <a:t>MÉTODOS</a:t>
            </a:r>
            <a:endParaRPr lang="es-AR" sz="4800" dirty="0">
              <a:solidFill>
                <a:srgbClr val="FF6304"/>
              </a:solidFill>
              <a:latin typeface="Antartida" panose="02000000000000000000" charset="0"/>
              <a:ea typeface="SimSun"/>
              <a:cs typeface="Antartida" panose="02000000000000000000" charset="0"/>
            </a:endParaRPr>
          </a:p>
        </p:txBody>
      </p:sp>
      <p:sp>
        <p:nvSpPr>
          <p:cNvPr id="69" name="CustomShape 18"/>
          <p:cNvSpPr/>
          <p:nvPr/>
        </p:nvSpPr>
        <p:spPr>
          <a:xfrm>
            <a:off x="-2975" y="25820071"/>
            <a:ext cx="4451114" cy="244800"/>
          </a:xfrm>
          <a:prstGeom prst="rect">
            <a:avLst/>
          </a:prstGeom>
          <a:solidFill>
            <a:srgbClr val="FF6304"/>
          </a:solidFill>
          <a:ln>
            <a:noFill/>
          </a:ln>
        </p:spPr>
      </p:sp>
      <p:sp>
        <p:nvSpPr>
          <p:cNvPr id="70" name="CustomShape 19"/>
          <p:cNvSpPr/>
          <p:nvPr/>
        </p:nvSpPr>
        <p:spPr>
          <a:xfrm>
            <a:off x="-18815" y="25088918"/>
            <a:ext cx="4462247" cy="871913"/>
          </a:xfrm>
          <a:prstGeom prst="rect">
            <a:avLst/>
          </a:prstGeom>
          <a:noFill/>
          <a:ln>
            <a:noFill/>
          </a:ln>
        </p:spPr>
        <p:txBody>
          <a:bodyPr lIns="90000" tIns="45000" rIns="90000" bIns="45000" anchor="ctr">
            <a:noAutofit/>
          </a:bodyPr>
          <a:lstStyle/>
          <a:p>
            <a:pPr lvl="0" algn="ctr"/>
            <a:r>
              <a:rPr lang="es-AR" sz="4800" dirty="0">
                <a:solidFill>
                  <a:srgbClr val="FF6304"/>
                </a:solidFill>
                <a:latin typeface="Antartida" panose="02000000000000000000" charset="0"/>
                <a:ea typeface="SimSun"/>
                <a:cs typeface="Antartida" panose="02000000000000000000" charset="0"/>
                <a:sym typeface="+mn-ea"/>
              </a:rPr>
              <a:t>RESULTADOS</a:t>
            </a:r>
            <a:endParaRPr lang="es-AR" sz="4800" dirty="0">
              <a:solidFill>
                <a:srgbClr val="FF6304"/>
              </a:solidFill>
              <a:latin typeface="Antartida" panose="02000000000000000000" charset="0"/>
              <a:ea typeface="SimSun"/>
              <a:cs typeface="Antartida" panose="02000000000000000000" charset="0"/>
              <a:sym typeface="+mn-ea"/>
            </a:endParaRPr>
          </a:p>
        </p:txBody>
      </p:sp>
      <p:sp>
        <p:nvSpPr>
          <p:cNvPr id="48" name="CustomShape 12"/>
          <p:cNvSpPr/>
          <p:nvPr/>
        </p:nvSpPr>
        <p:spPr>
          <a:xfrm>
            <a:off x="133547" y="39172652"/>
            <a:ext cx="32056189" cy="3178905"/>
          </a:xfrm>
          <a:prstGeom prst="rect">
            <a:avLst/>
          </a:prstGeom>
          <a:noFill/>
          <a:ln>
            <a:noFill/>
          </a:ln>
        </p:spPr>
        <p:txBody>
          <a:bodyPr lIns="90000" tIns="45000" rIns="90000" bIns="45000" numCol="2" spcCol="360000"/>
          <a:lstStyle/>
          <a:p>
            <a:pPr marL="457200" indent="-457200">
              <a:buFont typeface="Arimo" panose="020B0604020202020204" pitchFamily="34" charset="0"/>
              <a:buChar char="•"/>
            </a:pPr>
            <a:r>
              <a:rPr lang="en-US" sz="3000" b="1" dirty="0" err="1">
                <a:solidFill>
                  <a:schemeClr val="bg1"/>
                </a:solidFill>
                <a:latin typeface="Avenir LT Std 55 Roman" panose="020B0503020203020204" pitchFamily="34" charset="0"/>
              </a:rPr>
              <a:t>Benjamini</a:t>
            </a:r>
            <a:r>
              <a:rPr lang="en-US" sz="3000" b="1" dirty="0">
                <a:solidFill>
                  <a:schemeClr val="bg1"/>
                </a:solidFill>
                <a:latin typeface="Avenir LT Std 55 Roman" panose="020B0503020203020204" pitchFamily="34" charset="0"/>
              </a:rPr>
              <a:t>, Y. &amp; Hochberg, Y., 1955</a:t>
            </a:r>
            <a:r>
              <a:rPr lang="en-US" sz="3000" dirty="0">
                <a:solidFill>
                  <a:schemeClr val="bg1"/>
                </a:solidFill>
                <a:latin typeface="Avenir LT Std 35 Light" panose="020B0402020203020204" pitchFamily="34" charset="0"/>
              </a:rPr>
              <a:t>. Controlling the false discovery rate: a practical and powerful approach to multiple testing. </a:t>
            </a:r>
            <a:r>
              <a:rPr lang="en-US" sz="3000" i="1" dirty="0">
                <a:solidFill>
                  <a:schemeClr val="bg1"/>
                </a:solidFill>
                <a:latin typeface="Avenir LT Std 35 Light" panose="020B0402020203020204" pitchFamily="34" charset="0"/>
              </a:rPr>
              <a:t>Journal of the Royal Statistical Society Series B, </a:t>
            </a:r>
            <a:r>
              <a:rPr lang="en-US" sz="3000" dirty="0" err="1">
                <a:solidFill>
                  <a:schemeClr val="bg1"/>
                </a:solidFill>
                <a:latin typeface="Avenir LT Std 35 Light" panose="020B0402020203020204" pitchFamily="34" charset="0"/>
              </a:rPr>
              <a:t>Volumen</a:t>
            </a:r>
            <a:r>
              <a:rPr lang="en-US" sz="3000" dirty="0">
                <a:solidFill>
                  <a:schemeClr val="bg1"/>
                </a:solidFill>
                <a:latin typeface="Avenir LT Std 35 Light" panose="020B0402020203020204" pitchFamily="34" charset="0"/>
              </a:rPr>
              <a:t> 57, pp. 289-300.</a:t>
            </a:r>
            <a:endParaRPr lang="en-US" sz="3000" dirty="0">
              <a:solidFill>
                <a:schemeClr val="bg1"/>
              </a:solidFill>
              <a:latin typeface="Avenir LT Std 35 Light" panose="020B0402020203020204" pitchFamily="34" charset="0"/>
            </a:endParaRPr>
          </a:p>
          <a:p>
            <a:pPr marL="457200" indent="-457200">
              <a:buFont typeface="Arimo" panose="020B0604020202020204" pitchFamily="34" charset="0"/>
              <a:buChar char="•"/>
            </a:pPr>
            <a:r>
              <a:rPr lang="en-US" sz="3000" b="1" dirty="0">
                <a:solidFill>
                  <a:schemeClr val="bg1"/>
                </a:solidFill>
                <a:latin typeface="Avenir LT Std 55 Roman" panose="020B0503020203020204" pitchFamily="34" charset="0"/>
              </a:rPr>
              <a:t>Daniel, J. S., </a:t>
            </a:r>
            <a:r>
              <a:rPr lang="en-US" sz="3000" b="1" dirty="0" err="1">
                <a:solidFill>
                  <a:schemeClr val="bg1"/>
                </a:solidFill>
                <a:latin typeface="Avenir LT Std 55 Roman" panose="020B0503020203020204" pitchFamily="34" charset="0"/>
              </a:rPr>
              <a:t>Portmann</a:t>
            </a:r>
            <a:r>
              <a:rPr lang="en-US" sz="3000" b="1" dirty="0">
                <a:solidFill>
                  <a:schemeClr val="bg1"/>
                </a:solidFill>
                <a:latin typeface="Avenir LT Std 55 Roman" panose="020B0503020203020204" pitchFamily="34" charset="0"/>
              </a:rPr>
              <a:t>, R. W., Solomon, S. &amp; Murphy, D. M., 2012</a:t>
            </a:r>
            <a:r>
              <a:rPr lang="en-US" sz="3000" dirty="0">
                <a:solidFill>
                  <a:schemeClr val="bg1"/>
                </a:solidFill>
                <a:latin typeface="Avenir LT Std 35 Light" panose="020B0402020203020204" pitchFamily="34" charset="0"/>
              </a:rPr>
              <a:t>. Identifying weekly cycles in meteorological variables: The importance of an appropriate statistical analysis. </a:t>
            </a:r>
            <a:r>
              <a:rPr lang="en-US" sz="3000" i="1" dirty="0">
                <a:solidFill>
                  <a:schemeClr val="bg1"/>
                </a:solidFill>
                <a:latin typeface="Avenir LT Std 35 Light" panose="020B0402020203020204" pitchFamily="34" charset="0"/>
              </a:rPr>
              <a:t>Journal of Geophysical Research, </a:t>
            </a:r>
            <a:r>
              <a:rPr lang="en-US" sz="3000" dirty="0" err="1">
                <a:solidFill>
                  <a:schemeClr val="bg1"/>
                </a:solidFill>
                <a:latin typeface="Avenir LT Std 35 Light" panose="020B0402020203020204" pitchFamily="34" charset="0"/>
              </a:rPr>
              <a:t>Volumen</a:t>
            </a:r>
            <a:r>
              <a:rPr lang="en-US" sz="3000" dirty="0">
                <a:solidFill>
                  <a:schemeClr val="bg1"/>
                </a:solidFill>
                <a:latin typeface="Avenir LT Std 35 Light" panose="020B0402020203020204" pitchFamily="34" charset="0"/>
              </a:rPr>
              <a:t> 117, pp. 1-14.</a:t>
            </a:r>
            <a:endParaRPr lang="es-AR" sz="3000" dirty="0">
              <a:solidFill>
                <a:schemeClr val="bg1"/>
              </a:solidFill>
              <a:latin typeface="Avenir LT Std 35 Light" panose="020B0402020203020204" pitchFamily="34" charset="0"/>
            </a:endParaRPr>
          </a:p>
          <a:p>
            <a:pPr marL="457200" indent="-457200">
              <a:buFont typeface="Arimo" panose="020B0604020202020204" pitchFamily="34" charset="0"/>
              <a:buChar char="•"/>
            </a:pPr>
            <a:endParaRPr lang="en-US" sz="3000" b="1" dirty="0">
              <a:solidFill>
                <a:schemeClr val="bg1"/>
              </a:solidFill>
              <a:latin typeface="Avenir LT Std 55 Roman" panose="020B0503020203020204" pitchFamily="34" charset="0"/>
            </a:endParaRPr>
          </a:p>
          <a:p>
            <a:pPr marL="457200" indent="-457200">
              <a:buFont typeface="Arimo" panose="020B0604020202020204" pitchFamily="34" charset="0"/>
              <a:buChar char="•"/>
            </a:pPr>
            <a:r>
              <a:rPr lang="en-US" sz="3000" b="1" dirty="0" err="1">
                <a:solidFill>
                  <a:schemeClr val="bg1"/>
                </a:solidFill>
                <a:latin typeface="Avenir LT Std 55 Roman" panose="020B0503020203020204" pitchFamily="34" charset="0"/>
              </a:rPr>
              <a:t>Penalba</a:t>
            </a:r>
            <a:r>
              <a:rPr lang="en-US" sz="3000" b="1" dirty="0">
                <a:solidFill>
                  <a:schemeClr val="bg1"/>
                </a:solidFill>
                <a:latin typeface="Avenir LT Std 55 Roman" panose="020B0503020203020204" pitchFamily="34" charset="0"/>
              </a:rPr>
              <a:t>, O. C., Rivera, J. A. &amp; </a:t>
            </a:r>
            <a:r>
              <a:rPr lang="en-US" sz="3000" b="1" dirty="0" err="1">
                <a:solidFill>
                  <a:schemeClr val="bg1"/>
                </a:solidFill>
                <a:latin typeface="Avenir LT Std 55 Roman" panose="020B0503020203020204" pitchFamily="34" charset="0"/>
              </a:rPr>
              <a:t>Pántano</a:t>
            </a:r>
            <a:r>
              <a:rPr lang="en-US" sz="3000" b="1" dirty="0">
                <a:solidFill>
                  <a:schemeClr val="bg1"/>
                </a:solidFill>
                <a:latin typeface="Avenir LT Std 55 Roman" panose="020B0503020203020204" pitchFamily="34" charset="0"/>
              </a:rPr>
              <a:t>, V. C., 2014</a:t>
            </a:r>
            <a:r>
              <a:rPr lang="en-US" sz="3000" dirty="0">
                <a:solidFill>
                  <a:schemeClr val="bg1"/>
                </a:solidFill>
                <a:latin typeface="Avenir LT Std 35 Light" panose="020B0402020203020204" pitchFamily="34" charset="0"/>
              </a:rPr>
              <a:t>. The CLARIS LPB database: constructing a long-term daily hydro-meteorological dataset for La Plata Basin, Southern South America. </a:t>
            </a:r>
            <a:r>
              <a:rPr lang="en-US" sz="3000" i="1" dirty="0">
                <a:solidFill>
                  <a:schemeClr val="bg1"/>
                </a:solidFill>
                <a:latin typeface="Avenir LT Std 35 Light" panose="020B0402020203020204" pitchFamily="34" charset="0"/>
              </a:rPr>
              <a:t>Geoscience Data Journal, </a:t>
            </a:r>
            <a:r>
              <a:rPr lang="en-US" sz="3000" dirty="0" err="1">
                <a:solidFill>
                  <a:schemeClr val="bg1"/>
                </a:solidFill>
                <a:latin typeface="Avenir LT Std 35 Light" panose="020B0402020203020204" pitchFamily="34" charset="0"/>
              </a:rPr>
              <a:t>Volumen</a:t>
            </a:r>
            <a:r>
              <a:rPr lang="en-US" sz="3000" dirty="0">
                <a:solidFill>
                  <a:schemeClr val="bg1"/>
                </a:solidFill>
                <a:latin typeface="Avenir LT Std 35 Light" panose="020B0402020203020204" pitchFamily="34" charset="0"/>
              </a:rPr>
              <a:t> 1, pp. 20-29.</a:t>
            </a:r>
            <a:endParaRPr lang="es-AR" sz="3000" dirty="0">
              <a:solidFill>
                <a:schemeClr val="bg1"/>
              </a:solidFill>
              <a:latin typeface="Avenir LT Std 35 Light" panose="020B0402020203020204" pitchFamily="34" charset="0"/>
            </a:endParaRPr>
          </a:p>
          <a:p>
            <a:pPr marL="457200" indent="-457200">
              <a:buFont typeface="Arimo" panose="020B0604020202020204" pitchFamily="34" charset="0"/>
              <a:buChar char="•"/>
            </a:pPr>
            <a:r>
              <a:rPr lang="en-US" sz="3000" b="1" dirty="0">
                <a:solidFill>
                  <a:schemeClr val="bg1"/>
                </a:solidFill>
                <a:latin typeface="Avenir LT Std 55 Roman" panose="020B0503020203020204" pitchFamily="34" charset="0"/>
              </a:rPr>
              <a:t>Sanchez-Lorenzo, A. y </a:t>
            </a:r>
            <a:r>
              <a:rPr lang="en-US" sz="3000" b="1" dirty="0" err="1">
                <a:solidFill>
                  <a:schemeClr val="bg1"/>
                </a:solidFill>
                <a:latin typeface="Avenir LT Std 55 Roman" panose="020B0503020203020204" pitchFamily="34" charset="0"/>
              </a:rPr>
              <a:t>otros</a:t>
            </a:r>
            <a:r>
              <a:rPr lang="en-US" sz="3000" b="1" dirty="0">
                <a:solidFill>
                  <a:schemeClr val="bg1"/>
                </a:solidFill>
                <a:latin typeface="Avenir LT Std 55 Roman" panose="020B0503020203020204" pitchFamily="34" charset="0"/>
              </a:rPr>
              <a:t>, 2012</a:t>
            </a:r>
            <a:r>
              <a:rPr lang="en-US" sz="3000" dirty="0">
                <a:solidFill>
                  <a:schemeClr val="bg1"/>
                </a:solidFill>
                <a:latin typeface="Avenir LT Std 55 Roman" panose="020B0503020203020204" pitchFamily="34" charset="0"/>
              </a:rPr>
              <a:t>. </a:t>
            </a:r>
            <a:r>
              <a:rPr lang="en-US" sz="3000" dirty="0">
                <a:solidFill>
                  <a:schemeClr val="bg1"/>
                </a:solidFill>
                <a:latin typeface="Avenir LT Std 35 Light" panose="020B0402020203020204" pitchFamily="34" charset="0"/>
              </a:rPr>
              <a:t>Assessing large-scale weekly cycles in meteorological variables: a review. </a:t>
            </a:r>
            <a:r>
              <a:rPr lang="en-US" sz="3000" i="1" dirty="0">
                <a:solidFill>
                  <a:schemeClr val="bg1"/>
                </a:solidFill>
                <a:latin typeface="Avenir LT Std 35 Light" panose="020B0402020203020204" pitchFamily="34" charset="0"/>
              </a:rPr>
              <a:t>Atmos. Chem. </a:t>
            </a:r>
            <a:r>
              <a:rPr lang="en-US" sz="3000" i="1" dirty="0" err="1">
                <a:solidFill>
                  <a:schemeClr val="bg1"/>
                </a:solidFill>
                <a:latin typeface="Avenir LT Std 35 Light" panose="020B0402020203020204" pitchFamily="34" charset="0"/>
              </a:rPr>
              <a:t>Phys</a:t>
            </a:r>
            <a:r>
              <a:rPr lang="en-US" sz="3000" i="1" dirty="0">
                <a:solidFill>
                  <a:schemeClr val="bg1"/>
                </a:solidFill>
                <a:latin typeface="Avenir LT Std 35 Light" panose="020B0402020203020204" pitchFamily="34" charset="0"/>
              </a:rPr>
              <a:t>, </a:t>
            </a:r>
            <a:r>
              <a:rPr lang="en-US" sz="3000" dirty="0" err="1">
                <a:solidFill>
                  <a:schemeClr val="bg1"/>
                </a:solidFill>
                <a:latin typeface="Avenir LT Std 35 Light" panose="020B0402020203020204" pitchFamily="34" charset="0"/>
              </a:rPr>
              <a:t>Volumen</a:t>
            </a:r>
            <a:r>
              <a:rPr lang="en-US" sz="3000" dirty="0">
                <a:solidFill>
                  <a:schemeClr val="bg1"/>
                </a:solidFill>
                <a:latin typeface="Avenir LT Std 35 Light" panose="020B0402020203020204" pitchFamily="34" charset="0"/>
              </a:rPr>
              <a:t> 12, p. 5755–5771.</a:t>
            </a:r>
            <a:endParaRPr lang="es-AR" sz="3000" dirty="0">
              <a:solidFill>
                <a:schemeClr val="bg1"/>
              </a:solidFill>
              <a:latin typeface="Avenir LT Std 35 Light" panose="020B0402020203020204" pitchFamily="34" charset="0"/>
            </a:endParaRPr>
          </a:p>
          <a:p>
            <a:pPr marL="457200" indent="-457200">
              <a:buFont typeface="Arimo" panose="020B0604020202020204" pitchFamily="34" charset="0"/>
              <a:buChar char="•"/>
            </a:pPr>
            <a:r>
              <a:rPr lang="en-US" sz="3000" b="1" dirty="0">
                <a:solidFill>
                  <a:schemeClr val="bg1"/>
                </a:solidFill>
                <a:latin typeface="Avenir LT Std 55 Roman" panose="020B0503020203020204" pitchFamily="34" charset="0"/>
              </a:rPr>
              <a:t>Wilks, D. S., 2006</a:t>
            </a:r>
            <a:r>
              <a:rPr lang="en-US" sz="3000" dirty="0">
                <a:solidFill>
                  <a:schemeClr val="bg1"/>
                </a:solidFill>
                <a:latin typeface="Avenir LT Std 35 Light" panose="020B0402020203020204" pitchFamily="34" charset="0"/>
              </a:rPr>
              <a:t>. </a:t>
            </a:r>
            <a:r>
              <a:rPr lang="en-US" sz="3000" i="1" dirty="0">
                <a:solidFill>
                  <a:schemeClr val="bg1"/>
                </a:solidFill>
                <a:latin typeface="Avenir LT Std 35 Light" panose="020B0402020203020204" pitchFamily="34" charset="0"/>
              </a:rPr>
              <a:t>Statistical Methods in the Atmospheric Sciences. </a:t>
            </a:r>
            <a:r>
              <a:rPr lang="es-AR" sz="3000" dirty="0">
                <a:solidFill>
                  <a:schemeClr val="bg1"/>
                </a:solidFill>
                <a:latin typeface="Avenir LT Std 35 Light" panose="020B0402020203020204" pitchFamily="34" charset="0"/>
              </a:rPr>
              <a:t>2 ed. s.l.:</a:t>
            </a:r>
            <a:r>
              <a:rPr lang="es-AR" sz="3000" dirty="0" err="1">
                <a:solidFill>
                  <a:schemeClr val="bg1"/>
                </a:solidFill>
                <a:latin typeface="Avenir LT Std 35 Light" panose="020B0402020203020204" pitchFamily="34" charset="0"/>
              </a:rPr>
              <a:t>Elsevier</a:t>
            </a:r>
            <a:r>
              <a:rPr lang="es-AR" sz="3000" dirty="0">
                <a:solidFill>
                  <a:schemeClr val="bg1"/>
                </a:solidFill>
                <a:latin typeface="Avenir LT Std 35 Light" panose="020B0402020203020204" pitchFamily="34" charset="0"/>
              </a:rPr>
              <a:t> Inc.</a:t>
            </a:r>
            <a:endParaRPr sz="3000" dirty="0">
              <a:solidFill>
                <a:schemeClr val="bg1"/>
              </a:solidFill>
              <a:latin typeface="Avenir LT Std 35 Light" panose="020B0402020203020204" pitchFamily="34" charset="0"/>
            </a:endParaRPr>
          </a:p>
        </p:txBody>
      </p:sp>
      <p:sp>
        <p:nvSpPr>
          <p:cNvPr id="75" name="CustomShape 12"/>
          <p:cNvSpPr/>
          <p:nvPr/>
        </p:nvSpPr>
        <p:spPr>
          <a:xfrm>
            <a:off x="194861" y="38524580"/>
            <a:ext cx="32136956" cy="563905"/>
          </a:xfrm>
          <a:prstGeom prst="rect">
            <a:avLst/>
          </a:prstGeom>
          <a:noFill/>
          <a:ln>
            <a:noFill/>
          </a:ln>
        </p:spPr>
        <p:txBody>
          <a:bodyPr lIns="90000" tIns="45000" rIns="90000" bIns="45000" numCol="2" spcCol="360000"/>
          <a:lstStyle/>
          <a:p>
            <a:r>
              <a:rPr lang="es-AR" sz="3000" b="1" dirty="0">
                <a:solidFill>
                  <a:schemeClr val="bg1"/>
                </a:solidFill>
                <a:latin typeface="Avenir LT Std 55 Roman" panose="020B0503020203020204" pitchFamily="34" charset="0"/>
              </a:rPr>
              <a:t>BIBLIOGRAFÍA </a:t>
            </a:r>
            <a:r>
              <a:rPr lang="es-AR" sz="3000" dirty="0">
                <a:solidFill>
                  <a:schemeClr val="bg1"/>
                </a:solidFill>
                <a:latin typeface="Avenir LT Std 35 Light" panose="020B0402020203020204" pitchFamily="34" charset="0"/>
              </a:rPr>
              <a:t>(no exhaustiva)</a:t>
            </a:r>
            <a:endParaRPr sz="3000" dirty="0">
              <a:solidFill>
                <a:schemeClr val="bg1"/>
              </a:solidFill>
              <a:latin typeface="Avenir LT Std 35 Light" panose="020B0402020203020204" pitchFamily="34" charset="0"/>
            </a:endParaRPr>
          </a:p>
        </p:txBody>
      </p:sp>
      <p:sp>
        <p:nvSpPr>
          <p:cNvPr id="51" name="CustomShape 18"/>
          <p:cNvSpPr/>
          <p:nvPr/>
        </p:nvSpPr>
        <p:spPr>
          <a:xfrm>
            <a:off x="16462160" y="32891701"/>
            <a:ext cx="4451114" cy="244800"/>
          </a:xfrm>
          <a:prstGeom prst="rect">
            <a:avLst/>
          </a:prstGeom>
          <a:solidFill>
            <a:srgbClr val="FF6304"/>
          </a:solidFill>
          <a:ln>
            <a:noFill/>
          </a:ln>
        </p:spPr>
      </p:sp>
      <p:sp>
        <p:nvSpPr>
          <p:cNvPr id="55" name="CustomShape 19"/>
          <p:cNvSpPr/>
          <p:nvPr/>
        </p:nvSpPr>
        <p:spPr>
          <a:xfrm>
            <a:off x="16446320" y="32160548"/>
            <a:ext cx="4462247" cy="871913"/>
          </a:xfrm>
          <a:prstGeom prst="rect">
            <a:avLst/>
          </a:prstGeom>
          <a:noFill/>
          <a:ln>
            <a:noFill/>
          </a:ln>
        </p:spPr>
        <p:txBody>
          <a:bodyPr lIns="90000" tIns="45000" rIns="90000" bIns="45000" anchor="ctr">
            <a:noAutofit/>
          </a:bodyPr>
          <a:lstStyle/>
          <a:p>
            <a:pPr lvl="0" algn="ctr"/>
            <a:r>
              <a:rPr lang="es-AR" sz="4800" dirty="0">
                <a:solidFill>
                  <a:srgbClr val="FF6304"/>
                </a:solidFill>
                <a:latin typeface="Antartida" panose="02000000000000000000" charset="0"/>
                <a:ea typeface="SimSun"/>
                <a:cs typeface="Antartida" panose="02000000000000000000" charset="0"/>
                <a:sym typeface="+mn-ea"/>
              </a:rPr>
              <a:t>CONCLUSIONES</a:t>
            </a:r>
            <a:endParaRPr lang="es-AR" sz="4800" dirty="0">
              <a:solidFill>
                <a:srgbClr val="FF6304"/>
              </a:solidFill>
              <a:latin typeface="Antartida" panose="02000000000000000000" charset="0"/>
              <a:ea typeface="SimSun"/>
              <a:cs typeface="Antartida" panose="02000000000000000000" charset="0"/>
              <a:sym typeface="+mn-ea"/>
            </a:endParaRPr>
          </a:p>
        </p:txBody>
      </p:sp>
      <p:sp>
        <p:nvSpPr>
          <p:cNvPr id="10" name="CustomShape 15"/>
          <p:cNvSpPr/>
          <p:nvPr/>
        </p:nvSpPr>
        <p:spPr>
          <a:xfrm>
            <a:off x="296545" y="12745085"/>
            <a:ext cx="15334615" cy="11690985"/>
          </a:xfrm>
          <a:prstGeom prst="rect">
            <a:avLst/>
          </a:prstGeom>
          <a:noFill/>
          <a:ln>
            <a:noFill/>
          </a:ln>
        </p:spPr>
        <p:txBody>
          <a:bodyPr lIns="90000" tIns="45000" rIns="90000" bIns="45000" anchor="t" anchorCtr="0"/>
          <a:lstStyle/>
          <a:p>
            <a:pPr algn="just">
              <a:lnSpc>
                <a:spcPct val="100000"/>
              </a:lnSpc>
            </a:pPr>
            <a:r>
              <a:rPr lang="es-AR" sz="3200"/>
              <a:t>Lorem ipsum dolor sit amet, consectetur adipiscing elit. Sed fringilla justo nulla, vel consequat lacus euismod ac. Sed ullamcorper hendrerit maximus. Nulla vitae feugiat quam. Vestibulum maximus tempus lectus, nec scelerisque ligula rutrum sit amet. Fusce ipsum velit, interdum non sagittis nec, pharetra eget nisi. Aliquam tincidunt neque id nibh sagittis bibendum. Nam scelerisque augue ac lectus lobortis blandit. Donec congue lectus in purus ornare mattis.</a:t>
            </a:r>
            <a:endParaRPr lang="es-AR" sz="3200"/>
          </a:p>
          <a:p>
            <a:pPr algn="just">
              <a:lnSpc>
                <a:spcPct val="100000"/>
              </a:lnSpc>
            </a:pPr>
            <a:endParaRPr lang="es-AR" sz="3200"/>
          </a:p>
          <a:p>
            <a:pPr algn="just">
              <a:lnSpc>
                <a:spcPct val="100000"/>
              </a:lnSpc>
            </a:pPr>
            <a:r>
              <a:rPr lang="es-AR" sz="3200"/>
              <a:t>Nullam aliquet magna in dolor viverra, sed mollis felis placerat. Nulla pharetra, augue vestibulum pretium hendrerit, metus arcu feugiat tortor, in venenatis nulla felis vel mi. Ut tempor, metus eu faucibus condimentum, sem leo molestie est, eget tincidunt orci nunc eu enim. Sed sed rutrum augue. Morbi eu molestie risus. Quisque vehicula arcu ut aliquam bibendum. Nunc porttitor convallis hendrerit. Duis sed hendrerit purus. Nullam vestibulum a sem sit amet molestie. Donec tempus pulvinar augue sit amet sollicitudin. Integer vestibulum enim ligula, congue dictum ipsum luctus vitae. Sed mollis, leo et congue consequat, arcu nulla consectetur orci, ut pellentesque eros erat nec urna. Quisque egestas, libero in bibendum consectetur, massa ipsum vehicula libero, ut consectetur urna lectus sit amet augue. Phasellus semper nibh quis nunc interdum, nec molestie ipsum efficitur. </a:t>
            </a:r>
            <a:endParaRPr lang="es-AR" sz="3200"/>
          </a:p>
        </p:txBody>
      </p:sp>
      <p:pic>
        <p:nvPicPr>
          <p:cNvPr id="15" name="Picture 14" descr="logo-header"/>
          <p:cNvPicPr>
            <a:picLocks noChangeAspect="1"/>
          </p:cNvPicPr>
          <p:nvPr/>
        </p:nvPicPr>
        <p:blipFill>
          <a:blip r:embed="rId4"/>
          <a:stretch>
            <a:fillRect/>
          </a:stretch>
        </p:blipFill>
        <p:spPr>
          <a:xfrm>
            <a:off x="11237595" y="33380045"/>
            <a:ext cx="3809365" cy="2571115"/>
          </a:xfrm>
          <a:prstGeom prst="rect">
            <a:avLst/>
          </a:prstGeom>
        </p:spPr>
      </p:pic>
      <p:pic>
        <p:nvPicPr>
          <p:cNvPr id="3" name="Picture 1" descr="fig/06-paper_tesis/ampl-stat-1.png"/>
          <p:cNvPicPr>
            <a:picLocks noGrp="1" noChangeAspect="1"/>
          </p:cNvPicPr>
          <p:nvPr/>
        </p:nvPicPr>
        <p:blipFill>
          <a:blip r:embed="rId5"/>
          <a:stretch>
            <a:fillRect/>
          </a:stretch>
        </p:blipFill>
        <p:spPr bwMode="auto">
          <a:xfrm>
            <a:off x="7579995" y="26225500"/>
            <a:ext cx="8347075" cy="3794760"/>
          </a:xfrm>
          <a:prstGeom prst="rect">
            <a:avLst/>
          </a:prstGeom>
          <a:noFill/>
          <a:ln w="9525">
            <a:noFill/>
          </a:ln>
        </p:spPr>
      </p:pic>
      <p:pic>
        <p:nvPicPr>
          <p:cNvPr id="7" name="Picture 1" descr="fig/06-paper_tesis/boxplot-index-1.png"/>
          <p:cNvPicPr>
            <a:picLocks noGrp="1" noChangeAspect="1"/>
          </p:cNvPicPr>
          <p:nvPr/>
        </p:nvPicPr>
        <p:blipFill>
          <a:blip r:embed="rId6"/>
          <a:stretch>
            <a:fillRect/>
          </a:stretch>
        </p:blipFill>
        <p:spPr bwMode="auto">
          <a:xfrm>
            <a:off x="18402935" y="9302750"/>
            <a:ext cx="11480800" cy="5219700"/>
          </a:xfrm>
          <a:prstGeom prst="rect">
            <a:avLst/>
          </a:prstGeom>
          <a:noFill/>
          <a:ln w="9525">
            <a:noFill/>
          </a:ln>
        </p:spPr>
      </p:pic>
      <p:pic>
        <p:nvPicPr>
          <p:cNvPr id="8" name="Picture 1" descr="fig/06-paper_tesis/regr-psi-ncep-1.png"/>
          <p:cNvPicPr>
            <a:picLocks noGrp="1" noChangeAspect="1"/>
          </p:cNvPicPr>
          <p:nvPr/>
        </p:nvPicPr>
        <p:blipFill>
          <a:blip r:embed="rId7"/>
          <a:stretch>
            <a:fillRect/>
          </a:stretch>
        </p:blipFill>
        <p:spPr bwMode="auto">
          <a:xfrm>
            <a:off x="16559530" y="25088850"/>
            <a:ext cx="15167610" cy="6896100"/>
          </a:xfrm>
          <a:prstGeom prst="rect">
            <a:avLst/>
          </a:prstGeom>
          <a:noFill/>
          <a:ln w="9525">
            <a:noFill/>
          </a:ln>
        </p:spPr>
      </p:pic>
      <p:pic>
        <p:nvPicPr>
          <p:cNvPr id="9" name="Picture 1" descr="fig/06-paper_tesis/fase-boxplot-1.png"/>
          <p:cNvPicPr>
            <a:picLocks noGrp="1" noChangeAspect="1"/>
          </p:cNvPicPr>
          <p:nvPr/>
        </p:nvPicPr>
        <p:blipFill>
          <a:blip r:embed="rId8"/>
          <a:stretch>
            <a:fillRect/>
          </a:stretch>
        </p:blipFill>
        <p:spPr bwMode="auto">
          <a:xfrm>
            <a:off x="18402935" y="14746605"/>
            <a:ext cx="11480800" cy="5219700"/>
          </a:xfrm>
          <a:prstGeom prst="rect">
            <a:avLst/>
          </a:prstGeom>
          <a:noFill/>
          <a:ln w="9525">
            <a:noFill/>
          </a:ln>
        </p:spPr>
      </p:pic>
      <p:pic>
        <p:nvPicPr>
          <p:cNvPr id="14" name="Picture 1" descr="fig/06-paper_tesis/gh3-season-1.png"/>
          <p:cNvPicPr>
            <a:picLocks noGrp="1" noChangeAspect="1"/>
          </p:cNvPicPr>
          <p:nvPr/>
        </p:nvPicPr>
        <p:blipFill>
          <a:blip r:embed="rId9"/>
          <a:stretch>
            <a:fillRect/>
          </a:stretch>
        </p:blipFill>
        <p:spPr bwMode="auto">
          <a:xfrm>
            <a:off x="194945" y="29879290"/>
            <a:ext cx="7700010" cy="3500755"/>
          </a:xfrm>
          <a:prstGeom prst="rect">
            <a:avLst/>
          </a:prstGeom>
          <a:noFill/>
          <a:ln w="9525">
            <a:noFill/>
          </a:ln>
        </p:spPr>
      </p:pic>
      <p:pic>
        <p:nvPicPr>
          <p:cNvPr id="16" name="Picture 1" descr="fig/06-paper_tesis/qs3-season-cut-1.png"/>
          <p:cNvPicPr>
            <a:picLocks noGrp="1" noChangeAspect="1"/>
          </p:cNvPicPr>
          <p:nvPr/>
        </p:nvPicPr>
        <p:blipFill>
          <a:blip r:embed="rId10"/>
          <a:stretch>
            <a:fillRect/>
          </a:stretch>
        </p:blipFill>
        <p:spPr bwMode="auto">
          <a:xfrm>
            <a:off x="203835" y="26307415"/>
            <a:ext cx="7700010" cy="3500755"/>
          </a:xfrm>
          <a:prstGeom prst="rect">
            <a:avLst/>
          </a:prstGeom>
          <a:noFill/>
          <a:ln w="9525">
            <a:noFill/>
          </a:ln>
        </p:spPr>
      </p:pic>
      <p:pic>
        <p:nvPicPr>
          <p:cNvPr id="18" name="Picture 1" descr="fig/06-paper_tesis/ampl-stat-1.png"/>
          <p:cNvPicPr>
            <a:picLocks noGrp="1" noChangeAspect="1"/>
          </p:cNvPicPr>
          <p:nvPr/>
        </p:nvPicPr>
        <p:blipFill>
          <a:blip r:embed="rId5"/>
          <a:stretch>
            <a:fillRect/>
          </a:stretch>
        </p:blipFill>
        <p:spPr bwMode="auto">
          <a:xfrm>
            <a:off x="7376160" y="26296620"/>
            <a:ext cx="8347075" cy="3794760"/>
          </a:xfrm>
          <a:prstGeom prst="rect">
            <a:avLst/>
          </a:prstGeom>
          <a:noFill/>
          <a:ln w="9525">
            <a:noFill/>
          </a:ln>
        </p:spPr>
      </p:pic>
      <p:pic>
        <p:nvPicPr>
          <p:cNvPr id="19" name="Picture 1" descr="fig/06-paper_tesis/boxplot-index-1.png"/>
          <p:cNvPicPr>
            <a:picLocks noGrp="1" noChangeAspect="1"/>
          </p:cNvPicPr>
          <p:nvPr/>
        </p:nvPicPr>
        <p:blipFill>
          <a:blip r:embed="rId6"/>
          <a:stretch>
            <a:fillRect/>
          </a:stretch>
        </p:blipFill>
        <p:spPr bwMode="auto">
          <a:xfrm>
            <a:off x="18199100" y="9373870"/>
            <a:ext cx="11480800" cy="5219700"/>
          </a:xfrm>
          <a:prstGeom prst="rect">
            <a:avLst/>
          </a:prstGeom>
          <a:noFill/>
          <a:ln w="9525">
            <a:noFill/>
          </a:ln>
        </p:spPr>
      </p:pic>
      <p:pic>
        <p:nvPicPr>
          <p:cNvPr id="21" name="Picture 1" descr="fig/06-paper_tesis/regr-psi-ncep-1.png"/>
          <p:cNvPicPr>
            <a:picLocks noGrp="1" noChangeAspect="1"/>
          </p:cNvPicPr>
          <p:nvPr/>
        </p:nvPicPr>
        <p:blipFill>
          <a:blip r:embed="rId7"/>
          <a:stretch>
            <a:fillRect/>
          </a:stretch>
        </p:blipFill>
        <p:spPr bwMode="auto">
          <a:xfrm>
            <a:off x="16355695" y="25159970"/>
            <a:ext cx="15167610" cy="6896100"/>
          </a:xfrm>
          <a:prstGeom prst="rect">
            <a:avLst/>
          </a:prstGeom>
          <a:noFill/>
          <a:ln w="9525">
            <a:noFill/>
          </a:ln>
        </p:spPr>
      </p:pic>
      <p:pic>
        <p:nvPicPr>
          <p:cNvPr id="25" name="Picture 1" descr="fig/06-paper_tesis/fase-boxplot-1.png"/>
          <p:cNvPicPr>
            <a:picLocks noGrp="1" noChangeAspect="1"/>
          </p:cNvPicPr>
          <p:nvPr/>
        </p:nvPicPr>
        <p:blipFill>
          <a:blip r:embed="rId8"/>
          <a:stretch>
            <a:fillRect/>
          </a:stretch>
        </p:blipFill>
        <p:spPr bwMode="auto">
          <a:xfrm>
            <a:off x="18199100" y="14817725"/>
            <a:ext cx="11480800" cy="5219700"/>
          </a:xfrm>
          <a:prstGeom prst="rect">
            <a:avLst/>
          </a:prstGeom>
          <a:noFill/>
          <a:ln w="9525">
            <a:noFill/>
          </a:ln>
        </p:spPr>
      </p:pic>
      <p:pic>
        <p:nvPicPr>
          <p:cNvPr id="26" name="Picture 1" descr="fig/06-paper_tesis/qs3-season-cut-1.png"/>
          <p:cNvPicPr>
            <a:picLocks noGrp="1" noChangeAspect="1"/>
          </p:cNvPicPr>
          <p:nvPr/>
        </p:nvPicPr>
        <p:blipFill>
          <a:blip r:embed="rId10"/>
          <a:stretch>
            <a:fillRect/>
          </a:stretch>
        </p:blipFill>
        <p:spPr bwMode="auto">
          <a:xfrm>
            <a:off x="0" y="26378535"/>
            <a:ext cx="7700010" cy="3500755"/>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p:cNvSpPr/>
          <p:nvPr/>
        </p:nvSpPr>
        <p:spPr>
          <a:xfrm>
            <a:off x="10160" y="-38100"/>
            <a:ext cx="32400001" cy="6350000"/>
          </a:xfrm>
          <a:prstGeom prst="rect">
            <a:avLst/>
          </a:prstGeom>
          <a:solidFill>
            <a:srgbClr val="141E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Box 4"/>
          <p:cNvSpPr txBox="1"/>
          <p:nvPr/>
        </p:nvSpPr>
        <p:spPr>
          <a:xfrm>
            <a:off x="998855" y="360680"/>
            <a:ext cx="30407610" cy="2708434"/>
          </a:xfrm>
          <a:prstGeom prst="rect">
            <a:avLst/>
          </a:prstGeom>
          <a:noFill/>
        </p:spPr>
        <p:txBody>
          <a:bodyPr wrap="square" rtlCol="0" anchor="t">
            <a:spAutoFit/>
          </a:bodyPr>
          <a:lstStyle/>
          <a:p>
            <a:pPr algn="ctr" fontAlgn="t">
              <a:lnSpc>
                <a:spcPct val="100000"/>
              </a:lnSpc>
            </a:pPr>
            <a:r>
              <a:rPr lang="es-AR" dirty="0">
                <a:solidFill>
                  <a:srgbClr val="FFFFFF"/>
                </a:solidFill>
                <a:uFillTx/>
                <a:latin typeface="Gotham" panose="02000604040000020004" pitchFamily="50" charset="0"/>
                <a:ea typeface="Avenir LT Std"/>
                <a:cs typeface="Gotham" panose="02000604040000020004" pitchFamily="50" charset="0"/>
                <a:sym typeface="+mn-ea"/>
              </a:rPr>
              <a:t>Dinámica de la Circulación del Hemisferio Sur asociada con la actividad de la Onda Cuasiestacionaria 3</a:t>
            </a:r>
            <a:endParaRPr lang="es-AR" dirty="0">
              <a:solidFill>
                <a:srgbClr val="FFFFFF"/>
              </a:solidFill>
              <a:uFillTx/>
              <a:latin typeface="Gotham" panose="02000604040000020004" pitchFamily="50" charset="0"/>
              <a:ea typeface="Avenir LT Std"/>
              <a:cs typeface="Gotham" panose="02000604040000020004" pitchFamily="50" charset="0"/>
              <a:sym typeface="+mn-ea"/>
            </a:endParaRPr>
          </a:p>
        </p:txBody>
      </p:sp>
      <p:sp>
        <p:nvSpPr>
          <p:cNvPr id="18" name="Text Box 4"/>
          <p:cNvSpPr txBox="1">
            <a:spLocks noChangeArrowheads="1"/>
          </p:cNvSpPr>
          <p:nvPr/>
        </p:nvSpPr>
        <p:spPr bwMode="auto">
          <a:xfrm>
            <a:off x="4456567" y="3139588"/>
            <a:ext cx="23492922" cy="2984500"/>
          </a:xfrm>
          <a:prstGeom prst="rect">
            <a:avLst/>
          </a:prstGeom>
          <a:noFill/>
          <a:ln w="9525">
            <a:noFill/>
            <a:miter lim="800000"/>
          </a:ln>
          <a:effectLst/>
        </p:spPr>
        <p:txBody>
          <a:bodyPr wrap="square">
            <a:spAutoFit/>
          </a:bodyPr>
          <a:lstStyle/>
          <a:p>
            <a:pPr algn="ctr" defTabSz="4362450"/>
            <a:r>
              <a:rPr lang="it-IT" sz="5600" b="1" dirty="0">
                <a:solidFill>
                  <a:schemeClr val="bg1"/>
                </a:solidFill>
                <a:latin typeface="Gotham" panose="02000604040000020004" pitchFamily="50" charset="0"/>
                <a:cs typeface="Gotham" panose="02000604040000020004" pitchFamily="50" charset="0"/>
              </a:rPr>
              <a:t>Elio Campitelli</a:t>
            </a:r>
            <a:r>
              <a:rPr lang="it-IT" sz="5600" b="1" baseline="30000" dirty="0">
                <a:solidFill>
                  <a:schemeClr val="bg1"/>
                </a:solidFill>
                <a:latin typeface="Gotham" panose="02000604040000020004" pitchFamily="50" charset="0"/>
                <a:cs typeface="Gotham" panose="02000604040000020004" pitchFamily="50" charset="0"/>
              </a:rPr>
              <a:t>1</a:t>
            </a:r>
            <a:r>
              <a:rPr lang="it-IT" sz="5600" b="1" dirty="0">
                <a:solidFill>
                  <a:schemeClr val="bg1"/>
                </a:solidFill>
                <a:latin typeface="Gotham" panose="02000604040000020004" pitchFamily="50" charset="0"/>
                <a:cs typeface="Gotham" panose="02000604040000020004" pitchFamily="50" charset="0"/>
              </a:rPr>
              <a:t>, Carolina Vera</a:t>
            </a:r>
            <a:r>
              <a:rPr lang="it-IT" sz="5600" b="1" baseline="30000" dirty="0">
                <a:solidFill>
                  <a:schemeClr val="bg1"/>
                </a:solidFill>
                <a:latin typeface="Gotham" panose="02000604040000020004" pitchFamily="50" charset="0"/>
                <a:cs typeface="Gotham" panose="02000604040000020004" pitchFamily="50" charset="0"/>
              </a:rPr>
              <a:t>12</a:t>
            </a:r>
            <a:r>
              <a:rPr lang="it-IT" sz="5600" b="1" dirty="0">
                <a:solidFill>
                  <a:schemeClr val="bg1"/>
                </a:solidFill>
                <a:latin typeface="Gotham" panose="02000604040000020004" pitchFamily="50" charset="0"/>
                <a:cs typeface="Gotham" panose="02000604040000020004" pitchFamily="50" charset="0"/>
              </a:rPr>
              <a:t>, Leandro Diaz</a:t>
            </a:r>
            <a:r>
              <a:rPr lang="it-IT" sz="5600" b="1" baseline="30000" dirty="0">
                <a:solidFill>
                  <a:schemeClr val="bg1"/>
                </a:solidFill>
                <a:latin typeface="Gotham" panose="02000604040000020004" pitchFamily="50" charset="0"/>
                <a:cs typeface="Gotham" panose="02000604040000020004" pitchFamily="50" charset="0"/>
              </a:rPr>
              <a:t>12</a:t>
            </a:r>
            <a:endParaRPr lang="it-IT" sz="5600" b="1" dirty="0">
              <a:solidFill>
                <a:schemeClr val="bg1"/>
              </a:solidFill>
              <a:latin typeface="Gotham" panose="02000604040000020004" pitchFamily="50" charset="0"/>
              <a:cs typeface="Gotham" panose="02000604040000020004" pitchFamily="50" charset="0"/>
            </a:endParaRPr>
          </a:p>
          <a:p>
            <a:pPr algn="ctr" defTabSz="4362450"/>
            <a:r>
              <a:rPr lang="it-IT" sz="4400" dirty="0">
                <a:solidFill>
                  <a:schemeClr val="bg1"/>
                </a:solidFill>
                <a:latin typeface="Gotham" panose="02000604040000020004" pitchFamily="50" charset="0"/>
                <a:cs typeface="Gotham" panose="02000604040000020004" pitchFamily="50" charset="0"/>
              </a:rPr>
              <a:t>elio.campitelli@cima.fcen.uba.ar</a:t>
            </a:r>
            <a:endParaRPr lang="it-IT" sz="4400" dirty="0">
              <a:solidFill>
                <a:schemeClr val="bg1"/>
              </a:solidFill>
              <a:latin typeface="Gotham" panose="02000604040000020004" pitchFamily="50" charset="0"/>
              <a:cs typeface="Gotham" panose="02000604040000020004" pitchFamily="50" charset="0"/>
            </a:endParaRPr>
          </a:p>
          <a:p>
            <a:pPr algn="ctr" defTabSz="4362450"/>
            <a:r>
              <a:rPr lang="it-IT" sz="4400" baseline="30000" dirty="0">
                <a:solidFill>
                  <a:schemeClr val="bg1"/>
                </a:solidFill>
                <a:latin typeface="Gotham" panose="02000604040000020004" pitchFamily="50" charset="0"/>
                <a:cs typeface="Gotham" panose="02000604040000020004" pitchFamily="50" charset="0"/>
              </a:rPr>
              <a:t>1</a:t>
            </a:r>
            <a:r>
              <a:rPr lang="it-IT" sz="4400" dirty="0">
                <a:solidFill>
                  <a:schemeClr val="bg1"/>
                </a:solidFill>
                <a:latin typeface="Gotham" panose="02000604040000020004" pitchFamily="50" charset="0"/>
                <a:cs typeface="Gotham" panose="02000604040000020004" pitchFamily="50" charset="0"/>
              </a:rPr>
              <a:t> Centro de Investigaciones del Mar y la Atmosfera, UMI-IFAECI (CONICET-UBA-CNRS)</a:t>
            </a:r>
            <a:endParaRPr lang="it-IT" sz="4400" dirty="0">
              <a:solidFill>
                <a:schemeClr val="bg1"/>
              </a:solidFill>
              <a:latin typeface="Gotham" panose="02000604040000020004" pitchFamily="50" charset="0"/>
              <a:cs typeface="Gotham" panose="02000604040000020004" pitchFamily="50" charset="0"/>
            </a:endParaRPr>
          </a:p>
          <a:p>
            <a:pPr algn="ctr" defTabSz="4362450"/>
            <a:r>
              <a:rPr lang="it-IT" sz="4400" baseline="30000" dirty="0">
                <a:solidFill>
                  <a:schemeClr val="bg1"/>
                </a:solidFill>
                <a:latin typeface="Gotham" panose="02000604040000020004" pitchFamily="50" charset="0"/>
                <a:cs typeface="Gotham" panose="02000604040000020004" pitchFamily="50" charset="0"/>
              </a:rPr>
              <a:t>2</a:t>
            </a:r>
            <a:r>
              <a:rPr lang="it-IT" sz="4400" dirty="0">
                <a:solidFill>
                  <a:schemeClr val="bg1"/>
                </a:solidFill>
                <a:latin typeface="Gotham" panose="02000604040000020004" pitchFamily="50" charset="0"/>
                <a:cs typeface="Gotham" panose="02000604040000020004" pitchFamily="50" charset="0"/>
              </a:rPr>
              <a:t> Departamento de Ciencias de la Atmósfera y los Océanos (FCEyN, UBA)</a:t>
            </a:r>
            <a:endParaRPr lang="it-IT" sz="4400" dirty="0">
              <a:solidFill>
                <a:schemeClr val="bg1"/>
              </a:solidFill>
              <a:latin typeface="Gotham" panose="02000604040000020004" pitchFamily="50" charset="0"/>
              <a:cs typeface="Gotham" panose="02000604040000020004" pitchFamily="50" charset="0"/>
            </a:endParaRPr>
          </a:p>
        </p:txBody>
      </p:sp>
      <p:pic>
        <p:nvPicPr>
          <p:cNvPr id="25" name="Picture 1" descr="fig/06-paper_tesis/gh3-season-1.png"/>
          <p:cNvPicPr>
            <a:picLocks noGrp="1" noChangeAspect="1"/>
          </p:cNvPicPr>
          <p:nvPr/>
        </p:nvPicPr>
        <p:blipFill>
          <a:blip r:embed="rId1"/>
          <a:stretch>
            <a:fillRect/>
          </a:stretch>
        </p:blipFill>
        <p:spPr bwMode="auto">
          <a:xfrm>
            <a:off x="12122150" y="12854940"/>
            <a:ext cx="7700010" cy="3500755"/>
          </a:xfrm>
          <a:prstGeom prst="rect">
            <a:avLst/>
          </a:prstGeom>
          <a:noFill/>
          <a:ln w="9525">
            <a:noFill/>
          </a:ln>
        </p:spPr>
      </p:pic>
      <p:pic>
        <p:nvPicPr>
          <p:cNvPr id="26" name="Picture 1" descr="fig/06-paper_tesis/ampl-stat-1.png"/>
          <p:cNvPicPr>
            <a:picLocks noGrp="1" noChangeAspect="1"/>
          </p:cNvPicPr>
          <p:nvPr/>
        </p:nvPicPr>
        <p:blipFill>
          <a:blip r:embed="rId2"/>
          <a:stretch>
            <a:fillRect/>
          </a:stretch>
        </p:blipFill>
        <p:spPr bwMode="auto">
          <a:xfrm>
            <a:off x="19477990" y="18250535"/>
            <a:ext cx="8347075" cy="3794760"/>
          </a:xfrm>
          <a:prstGeom prst="rect">
            <a:avLst/>
          </a:prstGeom>
          <a:noFill/>
          <a:ln w="9525">
            <a:noFill/>
          </a:ln>
        </p:spPr>
      </p:pic>
      <p:pic>
        <p:nvPicPr>
          <p:cNvPr id="27" name="Picture 1" descr="fig/06-paper_tesis/boxplot-index-1.png"/>
          <p:cNvPicPr>
            <a:picLocks noGrp="1" noChangeAspect="1"/>
          </p:cNvPicPr>
          <p:nvPr/>
        </p:nvPicPr>
        <p:blipFill>
          <a:blip r:embed="rId3"/>
          <a:stretch>
            <a:fillRect/>
          </a:stretch>
        </p:blipFill>
        <p:spPr bwMode="auto">
          <a:xfrm>
            <a:off x="21706840" y="14393545"/>
            <a:ext cx="6988175" cy="3176905"/>
          </a:xfrm>
          <a:prstGeom prst="rect">
            <a:avLst/>
          </a:prstGeom>
          <a:noFill/>
          <a:ln w="9525">
            <a:noFill/>
          </a:ln>
        </p:spPr>
      </p:pic>
      <p:pic>
        <p:nvPicPr>
          <p:cNvPr id="28" name="Picture 1" descr="fig/06-paper_tesis/regr-psi-ncep-1.png"/>
          <p:cNvPicPr>
            <a:picLocks noGrp="1" noChangeAspect="1"/>
          </p:cNvPicPr>
          <p:nvPr/>
        </p:nvPicPr>
        <p:blipFill>
          <a:blip r:embed="rId4"/>
          <a:stretch>
            <a:fillRect/>
          </a:stretch>
        </p:blipFill>
        <p:spPr bwMode="auto">
          <a:xfrm>
            <a:off x="15747365" y="23599140"/>
            <a:ext cx="16263620" cy="7394575"/>
          </a:xfrm>
          <a:prstGeom prst="rect">
            <a:avLst/>
          </a:prstGeom>
          <a:noFill/>
          <a:ln w="9525">
            <a:noFill/>
          </a:ln>
        </p:spPr>
      </p:pic>
      <p:pic>
        <p:nvPicPr>
          <p:cNvPr id="30" name="Picture 1" descr="fig/06-paper_tesis/qs3-season-cut-1.png"/>
          <p:cNvPicPr>
            <a:picLocks noGrp="1" noChangeAspect="1"/>
          </p:cNvPicPr>
          <p:nvPr/>
        </p:nvPicPr>
        <p:blipFill>
          <a:blip r:embed="rId5"/>
          <a:stretch>
            <a:fillRect/>
          </a:stretch>
        </p:blipFill>
        <p:spPr bwMode="auto">
          <a:xfrm>
            <a:off x="2046605" y="14069695"/>
            <a:ext cx="7700010" cy="3500755"/>
          </a:xfrm>
          <a:prstGeom prst="rect">
            <a:avLst/>
          </a:prstGeom>
          <a:noFill/>
          <a:ln w="9525">
            <a:noFill/>
          </a:ln>
        </p:spPr>
      </p:pic>
      <p:sp>
        <p:nvSpPr>
          <p:cNvPr id="32" name="Text Box 31"/>
          <p:cNvSpPr txBox="1"/>
          <p:nvPr/>
        </p:nvSpPr>
        <p:spPr>
          <a:xfrm>
            <a:off x="533400" y="6875780"/>
            <a:ext cx="12838430" cy="645160"/>
          </a:xfrm>
          <a:prstGeom prst="rect">
            <a:avLst/>
          </a:prstGeom>
          <a:noFill/>
        </p:spPr>
        <p:txBody>
          <a:bodyPr wrap="square" rtlCol="0">
            <a:spAutoFit/>
          </a:bodyPr>
          <a:lstStyle/>
          <a:p>
            <a:r>
              <a:rPr lang="x-none" altLang="en-US" sz="3600" b="1">
                <a:solidFill>
                  <a:srgbClr val="FF6304"/>
                </a:solidFill>
                <a:latin typeface="Gotham" panose="02000604040000020004" pitchFamily="50" charset="0"/>
                <a:cs typeface="Gotham" panose="02000604040000020004" pitchFamily="50" charset="0"/>
              </a:rPr>
              <a:t>Introducci</a:t>
            </a:r>
            <a:r>
              <a:rPr lang="en-US" altLang="x-none" sz="3600" b="1">
                <a:solidFill>
                  <a:srgbClr val="FF6304"/>
                </a:solidFill>
                <a:latin typeface="Gotham" panose="02000604040000020004" pitchFamily="50" charset="0"/>
                <a:cs typeface="Gotham" panose="02000604040000020004" pitchFamily="50" charset="0"/>
              </a:rPr>
              <a:t>ó</a:t>
            </a:r>
            <a:r>
              <a:rPr lang="x-none" altLang="en-US" sz="3600" b="1">
                <a:solidFill>
                  <a:srgbClr val="FF6304"/>
                </a:solidFill>
                <a:latin typeface="Gotham" panose="02000604040000020004" pitchFamily="50" charset="0"/>
                <a:cs typeface="Gotham" panose="02000604040000020004" pitchFamily="50" charset="0"/>
              </a:rPr>
              <a:t>n</a:t>
            </a:r>
            <a:endParaRPr lang="x-none" altLang="en-US" sz="3600" b="1">
              <a:solidFill>
                <a:srgbClr val="FF6304"/>
              </a:solidFill>
              <a:latin typeface="Gotham" panose="02000604040000020004" pitchFamily="50" charset="0"/>
              <a:cs typeface="Gotham" panose="02000604040000020004" pitchFamily="50" charset="0"/>
            </a:endParaRPr>
          </a:p>
        </p:txBody>
      </p:sp>
      <p:sp>
        <p:nvSpPr>
          <p:cNvPr id="33" name="Text Box 32"/>
          <p:cNvSpPr txBox="1"/>
          <p:nvPr/>
        </p:nvSpPr>
        <p:spPr>
          <a:xfrm>
            <a:off x="533400" y="7520940"/>
            <a:ext cx="15083790" cy="1938020"/>
          </a:xfrm>
          <a:prstGeom prst="rect">
            <a:avLst/>
          </a:prstGeom>
          <a:noFill/>
        </p:spPr>
        <p:txBody>
          <a:bodyPr wrap="square" rtlCol="0">
            <a:spAutoFit/>
          </a:bodyPr>
          <a:lstStyle/>
          <a:p>
            <a:pPr lvl="0" algn="l">
              <a:lnSpc>
                <a:spcPct val="125000"/>
              </a:lnSpc>
              <a:spcAft>
                <a:spcPts val="1200"/>
              </a:spcAft>
            </a:pPr>
            <a:r>
              <a:rPr lang="en-US" altLang="x-none" sz="2400">
                <a:latin typeface="Gotham" panose="02000604040000020004" pitchFamily="50" charset="0"/>
                <a:cs typeface="Gotham" panose="02000604040000020004" pitchFamily="50" charset="0"/>
                <a:sym typeface="+mn-ea"/>
              </a:rPr>
              <a:t>La cirulaciónd el hemisferio sur se caracteriza por simertría zonal pero aún así existen ondas planterias de caracter uasiestacionadio. La onda 1 es la de mayor amplitus y que expica el xx% de la varianza en xx°S. La onda 3 le sigue y explica xx% de la varianza. Hay poca investigación de esto salvo esta referencia y aquella otra. </a:t>
            </a:r>
            <a:endParaRPr lang="en-US" altLang="x-none" sz="2400">
              <a:latin typeface="Gotham" panose="02000604040000020004" pitchFamily="50" charset="0"/>
              <a:cs typeface="Gotham" panose="02000604040000020004" pitchFamily="50" charset="0"/>
              <a:sym typeface="+mn-ea"/>
            </a:endParaRPr>
          </a:p>
        </p:txBody>
      </p:sp>
      <p:sp>
        <p:nvSpPr>
          <p:cNvPr id="34" name="Text Box 33"/>
          <p:cNvSpPr txBox="1"/>
          <p:nvPr/>
        </p:nvSpPr>
        <p:spPr>
          <a:xfrm>
            <a:off x="16620490" y="6875780"/>
            <a:ext cx="12838430" cy="645160"/>
          </a:xfrm>
          <a:prstGeom prst="rect">
            <a:avLst/>
          </a:prstGeom>
          <a:noFill/>
        </p:spPr>
        <p:txBody>
          <a:bodyPr wrap="square" rtlCol="0">
            <a:spAutoFit/>
          </a:bodyPr>
          <a:lstStyle/>
          <a:p>
            <a:r>
              <a:rPr lang="x-none" altLang="en-US" sz="3600" b="1">
                <a:solidFill>
                  <a:srgbClr val="FF6304"/>
                </a:solidFill>
                <a:latin typeface="Gotham" panose="02000604040000020004" pitchFamily="50" charset="0"/>
                <a:cs typeface="Gotham" panose="02000604040000020004" pitchFamily="50" charset="0"/>
              </a:rPr>
              <a:t>M</a:t>
            </a:r>
            <a:r>
              <a:rPr lang="en-US" altLang="x-none" sz="3600" b="1">
                <a:solidFill>
                  <a:srgbClr val="FF6304"/>
                </a:solidFill>
                <a:latin typeface="Gotham" panose="02000604040000020004" pitchFamily="50" charset="0"/>
                <a:cs typeface="Gotham" panose="02000604040000020004" pitchFamily="50" charset="0"/>
              </a:rPr>
              <a:t>é</a:t>
            </a:r>
            <a:r>
              <a:rPr lang="x-none" altLang="en-US" sz="3600" b="1">
                <a:solidFill>
                  <a:srgbClr val="FF6304"/>
                </a:solidFill>
                <a:latin typeface="Gotham" panose="02000604040000020004" pitchFamily="50" charset="0"/>
                <a:cs typeface="Gotham" panose="02000604040000020004" pitchFamily="50" charset="0"/>
              </a:rPr>
              <a:t>todos</a:t>
            </a:r>
            <a:endParaRPr lang="x-none" altLang="en-US" sz="3600" b="1">
              <a:solidFill>
                <a:srgbClr val="FF6304"/>
              </a:solidFill>
              <a:latin typeface="Gotham" panose="02000604040000020004" pitchFamily="50" charset="0"/>
              <a:cs typeface="Gotham" panose="02000604040000020004" pitchFamily="50" charset="0"/>
            </a:endParaRPr>
          </a:p>
        </p:txBody>
      </p:sp>
      <p:sp>
        <p:nvSpPr>
          <p:cNvPr id="36" name="Text Box 35"/>
          <p:cNvSpPr txBox="1"/>
          <p:nvPr/>
        </p:nvSpPr>
        <p:spPr>
          <a:xfrm>
            <a:off x="16616045" y="7520940"/>
            <a:ext cx="14790420" cy="2861310"/>
          </a:xfrm>
          <a:prstGeom prst="rect">
            <a:avLst/>
          </a:prstGeom>
          <a:noFill/>
        </p:spPr>
        <p:txBody>
          <a:bodyPr wrap="square" rtlCol="0">
            <a:spAutoFit/>
          </a:bodyPr>
          <a:lstStyle/>
          <a:p>
            <a:pPr fontAlgn="auto">
              <a:lnSpc>
                <a:spcPct val="125000"/>
              </a:lnSpc>
              <a:spcAft>
                <a:spcPts val="1200"/>
              </a:spcAft>
            </a:pPr>
            <a:r>
              <a:rPr lang="en-US" altLang="x-none" sz="2400">
                <a:latin typeface="Gotham" panose="02000604040000020004" pitchFamily="50" charset="0"/>
                <a:cs typeface="Gotham" panose="02000604040000020004" pitchFamily="50" charset="0"/>
              </a:rPr>
              <a:t>Datos de reanálisis NCEP del 19xx al 2700. Se claucló un índice de la activida de la onda 3 como el promedio de la amplitud de la onda 3 entre 45°S y 60°S y 700hPa y 100hPa. Se calculó la estacionariedad de la onda como la amplitud de la onda promedio dividido el promedio de la amplitud (en analogía con la consistencia direccional del viento).  Este índice se utilizó para calcular regresiones con la altura geopotencial y la función corriente, sobre la cual se calculó el flujo de acción de onda siguiendo a Vera et.al. 1800. </a:t>
            </a:r>
            <a:endParaRPr lang="en-US" altLang="x-none" sz="2400">
              <a:latin typeface="Gotham" panose="02000604040000020004" pitchFamily="50" charset="0"/>
              <a:cs typeface="Gotham" panose="02000604040000020004" pitchFamily="50" charset="0"/>
            </a:endParaRPr>
          </a:p>
        </p:txBody>
      </p:sp>
      <p:sp>
        <p:nvSpPr>
          <p:cNvPr id="38" name="Text Box 37"/>
          <p:cNvSpPr txBox="1"/>
          <p:nvPr/>
        </p:nvSpPr>
        <p:spPr>
          <a:xfrm>
            <a:off x="676910" y="11814810"/>
            <a:ext cx="12838430" cy="645160"/>
          </a:xfrm>
          <a:prstGeom prst="rect">
            <a:avLst/>
          </a:prstGeom>
          <a:noFill/>
        </p:spPr>
        <p:txBody>
          <a:bodyPr wrap="square" rtlCol="0">
            <a:spAutoFit/>
          </a:bodyPr>
          <a:lstStyle/>
          <a:p>
            <a:r>
              <a:rPr lang="x-none" altLang="en-US" sz="3600" b="1">
                <a:solidFill>
                  <a:srgbClr val="FF6304"/>
                </a:solidFill>
                <a:latin typeface="Gotham" panose="02000604040000020004" pitchFamily="50" charset="0"/>
                <a:cs typeface="Gotham" panose="02000604040000020004" pitchFamily="50" charset="0"/>
              </a:rPr>
              <a:t>Resultados</a:t>
            </a:r>
            <a:endParaRPr lang="x-none" altLang="en-US" sz="3600" b="1">
              <a:solidFill>
                <a:srgbClr val="FF6304"/>
              </a:solidFill>
              <a:latin typeface="Gotham" panose="02000604040000020004" pitchFamily="50" charset="0"/>
              <a:cs typeface="Gotham" panose="02000604040000020004" pitchFamily="50" charset="0"/>
            </a:endParaRPr>
          </a:p>
        </p:txBody>
      </p:sp>
      <p:sp>
        <p:nvSpPr>
          <p:cNvPr id="47" name="Text Box 46"/>
          <p:cNvSpPr txBox="1"/>
          <p:nvPr/>
        </p:nvSpPr>
        <p:spPr>
          <a:xfrm>
            <a:off x="676910" y="34974530"/>
            <a:ext cx="12838430" cy="645160"/>
          </a:xfrm>
          <a:prstGeom prst="rect">
            <a:avLst/>
          </a:prstGeom>
          <a:noFill/>
        </p:spPr>
        <p:txBody>
          <a:bodyPr wrap="square" rtlCol="0">
            <a:spAutoFit/>
          </a:bodyPr>
          <a:lstStyle/>
          <a:p>
            <a:r>
              <a:rPr lang="x-none" altLang="en-US" sz="3600" b="1">
                <a:solidFill>
                  <a:srgbClr val="FF6304"/>
                </a:solidFill>
                <a:latin typeface="Gotham" panose="02000604040000020004" pitchFamily="50" charset="0"/>
                <a:cs typeface="Gotham" panose="02000604040000020004" pitchFamily="50" charset="0"/>
              </a:rPr>
              <a:t>Conclusiones</a:t>
            </a:r>
            <a:endParaRPr lang="x-none" altLang="en-US" sz="3600" b="1">
              <a:solidFill>
                <a:srgbClr val="FF6304"/>
              </a:solidFill>
              <a:latin typeface="Gotham" panose="02000604040000020004" pitchFamily="50" charset="0"/>
              <a:cs typeface="Gotham" panose="02000604040000020004" pitchFamily="50" charset="0"/>
            </a:endParaRPr>
          </a:p>
        </p:txBody>
      </p:sp>
      <p:sp>
        <p:nvSpPr>
          <p:cNvPr id="57" name="Text Box 56"/>
          <p:cNvSpPr txBox="1"/>
          <p:nvPr/>
        </p:nvSpPr>
        <p:spPr>
          <a:xfrm>
            <a:off x="533400" y="35619690"/>
            <a:ext cx="15213965" cy="2553335"/>
          </a:xfrm>
          <a:prstGeom prst="rect">
            <a:avLst/>
          </a:prstGeom>
          <a:noFill/>
        </p:spPr>
        <p:txBody>
          <a:bodyPr wrap="square" rtlCol="0">
            <a:spAutoFit/>
          </a:bodyPr>
          <a:lstStyle/>
          <a:p>
            <a:pPr lvl="0" algn="l">
              <a:lnSpc>
                <a:spcPct val="125000"/>
              </a:lnSpc>
              <a:spcAft>
                <a:spcPts val="1200"/>
              </a:spcAft>
            </a:pPr>
            <a:r>
              <a:rPr lang="x-none" altLang="en-US" sz="2400">
                <a:latin typeface="Gotham" panose="02000604040000020004" pitchFamily="50" charset="0"/>
                <a:cs typeface="Gotham" panose="02000604040000020004" pitchFamily="50" charset="0"/>
                <a:sym typeface="+mn-ea"/>
              </a:rPr>
              <a:t>Omnis qui occaecati officia laborum consequatur. Ut molestias id deleniti. Ipsam nemo qui voluptas libero nihil cupiditate officiis.</a:t>
            </a:r>
            <a:endParaRPr lang="x-none" altLang="en-US" sz="2400">
              <a:latin typeface="Gotham" panose="02000604040000020004" pitchFamily="50" charset="0"/>
              <a:cs typeface="Gotham" panose="02000604040000020004" pitchFamily="50" charset="0"/>
              <a:sym typeface="+mn-ea"/>
            </a:endParaRPr>
          </a:p>
          <a:p>
            <a:pPr lvl="0" algn="l">
              <a:lnSpc>
                <a:spcPct val="125000"/>
              </a:lnSpc>
              <a:spcAft>
                <a:spcPts val="1200"/>
              </a:spcAft>
            </a:pPr>
            <a:r>
              <a:rPr lang="x-none" altLang="en-US" sz="2400">
                <a:latin typeface="Gotham" panose="02000604040000020004" pitchFamily="50" charset="0"/>
                <a:cs typeface="Gotham" panose="02000604040000020004" pitchFamily="50" charset="0"/>
                <a:sym typeface="+mn-ea"/>
              </a:rPr>
              <a:t>Eveniet ipsam ab voluptatibus quas. Magni provident ut molestiae. Voluptate rem reprehenderit earum voluptatibus voluptatem maxime voluptatem. Saepe est quas autem tempore eos eaque voluptas rerum. Hic consequatur animi maiores. Voluptatum voluptatem recusandae ipsa excepturi quod ea.</a:t>
            </a:r>
            <a:endParaRPr lang="x-none" altLang="en-US" sz="2400">
              <a:latin typeface="Gotham" panose="02000604040000020004" pitchFamily="50" charset="0"/>
              <a:cs typeface="Gotham" panose="02000604040000020004" pitchFamily="50" charset="0"/>
              <a:sym typeface="+mn-ea"/>
            </a:endParaRPr>
          </a:p>
        </p:txBody>
      </p:sp>
      <p:sp>
        <p:nvSpPr>
          <p:cNvPr id="58" name="Text Box 57"/>
          <p:cNvSpPr txBox="1"/>
          <p:nvPr/>
        </p:nvSpPr>
        <p:spPr>
          <a:xfrm>
            <a:off x="16403955" y="35619690"/>
            <a:ext cx="15213965" cy="2553335"/>
          </a:xfrm>
          <a:prstGeom prst="rect">
            <a:avLst/>
          </a:prstGeom>
          <a:noFill/>
        </p:spPr>
        <p:txBody>
          <a:bodyPr wrap="square" rtlCol="0">
            <a:spAutoFit/>
          </a:bodyPr>
          <a:lstStyle/>
          <a:p>
            <a:pPr lvl="0" algn="l">
              <a:lnSpc>
                <a:spcPct val="125000"/>
              </a:lnSpc>
              <a:spcAft>
                <a:spcPts val="1200"/>
              </a:spcAft>
            </a:pPr>
            <a:r>
              <a:rPr lang="x-none" altLang="en-US" sz="2400">
                <a:latin typeface="Gotham" panose="02000604040000020004" pitchFamily="50" charset="0"/>
                <a:cs typeface="Gotham" panose="02000604040000020004" pitchFamily="50" charset="0"/>
                <a:sym typeface="+mn-ea"/>
              </a:rPr>
              <a:t>Omnis qui occaecati officia laborum consequatur. Ut molestias id deleniti. Ipsam nemo qui voluptas libero nihil cupiditate officiis.</a:t>
            </a:r>
            <a:endParaRPr lang="x-none" altLang="en-US" sz="2400">
              <a:latin typeface="Gotham" panose="02000604040000020004" pitchFamily="50" charset="0"/>
              <a:cs typeface="Gotham" panose="02000604040000020004" pitchFamily="50" charset="0"/>
              <a:sym typeface="+mn-ea"/>
            </a:endParaRPr>
          </a:p>
          <a:p>
            <a:pPr lvl="0" algn="l">
              <a:lnSpc>
                <a:spcPct val="125000"/>
              </a:lnSpc>
              <a:spcAft>
                <a:spcPts val="1200"/>
              </a:spcAft>
            </a:pPr>
            <a:r>
              <a:rPr lang="x-none" altLang="en-US" sz="2400">
                <a:latin typeface="Gotham" panose="02000604040000020004" pitchFamily="50" charset="0"/>
                <a:cs typeface="Gotham" panose="02000604040000020004" pitchFamily="50" charset="0"/>
                <a:sym typeface="+mn-ea"/>
              </a:rPr>
              <a:t>Eveniet ipsam ab voluptatibus quas. Magni provident ut molestiae. Voluptate rem reprehenderit earum voluptatibus voluptatem maxime voluptatem. Saepe est quas autem tempore eos eaque voluptas rerum. Hic consequatur animi maiores. Voluptatum voluptatem recusandae ipsa excepturi quod ea.</a:t>
            </a:r>
            <a:endParaRPr lang="x-none" altLang="en-US" sz="2400">
              <a:latin typeface="Gotham" panose="02000604040000020004" pitchFamily="50" charset="0"/>
              <a:cs typeface="Gotham" panose="02000604040000020004" pitchFamily="50" charset="0"/>
              <a:sym typeface="+mn-ea"/>
            </a:endParaRPr>
          </a:p>
        </p:txBody>
      </p:sp>
      <p:sp>
        <p:nvSpPr>
          <p:cNvPr id="60" name="Isosceles Triangle 59"/>
          <p:cNvSpPr/>
          <p:nvPr/>
        </p:nvSpPr>
        <p:spPr>
          <a:xfrm>
            <a:off x="16035020" y="7670800"/>
            <a:ext cx="36000" cy="1240155"/>
          </a:xfrm>
          <a:prstGeom prst="triangle">
            <a:avLst/>
          </a:prstGeom>
          <a:solidFill>
            <a:srgbClr val="FF63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rot="10800000">
            <a:off x="16035020" y="8910955"/>
            <a:ext cx="36000" cy="1240155"/>
          </a:xfrm>
          <a:prstGeom prst="triangle">
            <a:avLst/>
          </a:prstGeom>
          <a:solidFill>
            <a:srgbClr val="FF63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2" name="Group 71"/>
          <p:cNvGrpSpPr/>
          <p:nvPr/>
        </p:nvGrpSpPr>
        <p:grpSpPr>
          <a:xfrm>
            <a:off x="3810" y="11327130"/>
            <a:ext cx="32406590" cy="22571075"/>
            <a:chOff x="6" y="17838"/>
            <a:chExt cx="51034" cy="35545"/>
          </a:xfrm>
        </p:grpSpPr>
        <p:sp>
          <p:nvSpPr>
            <p:cNvPr id="62" name="Isosceles Triangle 61"/>
            <p:cNvSpPr/>
            <p:nvPr/>
          </p:nvSpPr>
          <p:spPr>
            <a:xfrm rot="5400000">
              <a:off x="45289" y="12240"/>
              <a:ext cx="144" cy="11339"/>
            </a:xfrm>
            <a:prstGeom prst="triangle">
              <a:avLst/>
            </a:prstGeom>
            <a:solidFill>
              <a:srgbClr val="FF6304"/>
            </a:solidFill>
            <a:ln w="762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Isosceles Triangle 63"/>
            <p:cNvSpPr/>
            <p:nvPr/>
          </p:nvSpPr>
          <p:spPr>
            <a:xfrm rot="16200000">
              <a:off x="5603" y="12241"/>
              <a:ext cx="144" cy="11339"/>
            </a:xfrm>
            <a:prstGeom prst="triangle">
              <a:avLst/>
            </a:prstGeom>
            <a:solidFill>
              <a:srgbClr val="FF6304"/>
            </a:solidFill>
            <a:ln w="762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1" name="Rectangle 70"/>
            <p:cNvSpPr/>
            <p:nvPr/>
          </p:nvSpPr>
          <p:spPr>
            <a:xfrm>
              <a:off x="11342" y="17838"/>
              <a:ext cx="28346" cy="144"/>
            </a:xfrm>
            <a:prstGeom prst="rect">
              <a:avLst/>
            </a:prstGeom>
            <a:solidFill>
              <a:srgbClr val="FF63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Isosceles Triangle 78"/>
            <p:cNvSpPr/>
            <p:nvPr/>
          </p:nvSpPr>
          <p:spPr>
            <a:xfrm rot="5400000">
              <a:off x="45298" y="47640"/>
              <a:ext cx="144" cy="11339"/>
            </a:xfrm>
            <a:prstGeom prst="triangle">
              <a:avLst/>
            </a:prstGeom>
            <a:solidFill>
              <a:srgbClr val="FF6304"/>
            </a:solidFill>
            <a:ln w="762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0" name="Isosceles Triangle 79"/>
            <p:cNvSpPr/>
            <p:nvPr/>
          </p:nvSpPr>
          <p:spPr>
            <a:xfrm rot="16200000">
              <a:off x="5612" y="47641"/>
              <a:ext cx="144" cy="11339"/>
            </a:xfrm>
            <a:prstGeom prst="triangle">
              <a:avLst/>
            </a:prstGeom>
            <a:solidFill>
              <a:srgbClr val="FF6304"/>
            </a:solidFill>
            <a:ln w="762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1" name="Rectangle 80"/>
            <p:cNvSpPr/>
            <p:nvPr/>
          </p:nvSpPr>
          <p:spPr>
            <a:xfrm>
              <a:off x="11351" y="53238"/>
              <a:ext cx="28346" cy="144"/>
            </a:xfrm>
            <a:prstGeom prst="rect">
              <a:avLst/>
            </a:prstGeom>
            <a:solidFill>
              <a:srgbClr val="FF63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6" name="Group 85"/>
          <p:cNvGrpSpPr/>
          <p:nvPr/>
        </p:nvGrpSpPr>
        <p:grpSpPr>
          <a:xfrm>
            <a:off x="16174720" y="36053395"/>
            <a:ext cx="35560" cy="2479675"/>
            <a:chOff x="25472" y="34985"/>
            <a:chExt cx="56" cy="3905"/>
          </a:xfrm>
        </p:grpSpPr>
        <p:sp>
          <p:nvSpPr>
            <p:cNvPr id="84" name="Isosceles Triangle 83"/>
            <p:cNvSpPr/>
            <p:nvPr/>
          </p:nvSpPr>
          <p:spPr>
            <a:xfrm>
              <a:off x="25472" y="34985"/>
              <a:ext cx="57" cy="1953"/>
            </a:xfrm>
            <a:prstGeom prst="triangle">
              <a:avLst/>
            </a:prstGeom>
            <a:solidFill>
              <a:srgbClr val="FF63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Isosceles Triangle 84"/>
            <p:cNvSpPr/>
            <p:nvPr/>
          </p:nvSpPr>
          <p:spPr>
            <a:xfrm rot="10800000">
              <a:off x="25472" y="36938"/>
              <a:ext cx="57" cy="1953"/>
            </a:xfrm>
            <a:prstGeom prst="triangle">
              <a:avLst/>
            </a:prstGeom>
            <a:solidFill>
              <a:srgbClr val="FF63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3"/>
          <p:cNvSpPr/>
          <p:nvPr/>
        </p:nvSpPr>
        <p:spPr>
          <a:xfrm>
            <a:off x="9525" y="41909400"/>
            <a:ext cx="32400240" cy="1296000"/>
          </a:xfrm>
          <a:prstGeom prst="rect">
            <a:avLst/>
          </a:prstGeom>
          <a:solidFill>
            <a:srgbClr val="141E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Box 5"/>
          <p:cNvSpPr txBox="1"/>
          <p:nvPr/>
        </p:nvSpPr>
        <p:spPr>
          <a:xfrm>
            <a:off x="3001010" y="19030315"/>
            <a:ext cx="15083790" cy="3014980"/>
          </a:xfrm>
          <a:prstGeom prst="rect">
            <a:avLst/>
          </a:prstGeom>
          <a:noFill/>
        </p:spPr>
        <p:txBody>
          <a:bodyPr wrap="square" rtlCol="0">
            <a:spAutoFit/>
          </a:bodyPr>
          <a:lstStyle/>
          <a:p>
            <a:pPr lvl="0" algn="l">
              <a:lnSpc>
                <a:spcPct val="125000"/>
              </a:lnSpc>
              <a:spcAft>
                <a:spcPts val="1200"/>
              </a:spcAft>
            </a:pPr>
            <a:r>
              <a:rPr lang="x-none" altLang="en-US" sz="2400" dirty="0">
                <a:latin typeface="Gotham" panose="02000604040000020004" pitchFamily="50" charset="0"/>
                <a:cs typeface="Gotham" panose="02000604040000020004" pitchFamily="50" charset="0"/>
                <a:sym typeface="+mn-ea"/>
              </a:rPr>
              <a:t>Omnis qui occaecati officia laborum consequatur. Ut molestias id deleniti. Ipsam nemo qui voluptas libero nihil cupiditate officiis.</a:t>
            </a:r>
            <a:endParaRPr lang="x-none" altLang="en-US" sz="2400" dirty="0">
              <a:latin typeface="Gotham" panose="02000604040000020004" pitchFamily="50" charset="0"/>
              <a:cs typeface="Gotham" panose="02000604040000020004" pitchFamily="50" charset="0"/>
              <a:sym typeface="+mn-ea"/>
            </a:endParaRPr>
          </a:p>
          <a:p>
            <a:pPr lvl="0" algn="l">
              <a:lnSpc>
                <a:spcPct val="125000"/>
              </a:lnSpc>
              <a:spcAft>
                <a:spcPts val="1200"/>
              </a:spcAft>
            </a:pPr>
            <a:r>
              <a:rPr lang="x-none" altLang="en-US" sz="2400" dirty="0">
                <a:latin typeface="Gotham" panose="02000604040000020004" pitchFamily="50" charset="0"/>
                <a:cs typeface="Gotham" panose="02000604040000020004" pitchFamily="50" charset="0"/>
                <a:sym typeface="+mn-ea"/>
              </a:rPr>
              <a:t>Eveniet ipsam ab voluptatibus quas. Magni provident ut molestiae. Voluptate rem reprehenderit earum voluptatibus voluptatem maxime voluptatem. Saepe est quas autem tempore eos eaque voluptas rerum. Hic consequatur animi maiores. Voluptatum voluptatem recusandae ipsa excepturi quod ea.</a:t>
            </a:r>
            <a:endParaRPr lang="x-none" altLang="en-US" sz="2400" dirty="0">
              <a:latin typeface="Gotham" panose="02000604040000020004" pitchFamily="50" charset="0"/>
              <a:cs typeface="Gotham" panose="02000604040000020004" pitchFamily="50" charset="0"/>
              <a:sym typeface="+mn-ea"/>
            </a:endParaRPr>
          </a:p>
        </p:txBody>
      </p:sp>
      <p:pic>
        <p:nvPicPr>
          <p:cNvPr id="661" name="Graphic 66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65170" y="24737695"/>
            <a:ext cx="10250170" cy="511746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5951</Words>
  <Application>WPS Presentation</Application>
  <PresentationFormat>Custom</PresentationFormat>
  <Paragraphs>61</Paragraphs>
  <Slides>2</Slides>
  <Notes>2</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2</vt:i4>
      </vt:variant>
    </vt:vector>
  </HeadingPairs>
  <TitlesOfParts>
    <vt:vector size="24" baseType="lpstr">
      <vt:lpstr>Arimo</vt:lpstr>
      <vt:lpstr>SimSun</vt:lpstr>
      <vt:lpstr>Wingdings</vt:lpstr>
      <vt:lpstr>Helvetica Neue</vt:lpstr>
      <vt:lpstr>Avenir LT Std</vt:lpstr>
      <vt:lpstr>Avenir LT Std 55 Roman</vt:lpstr>
      <vt:lpstr>SimSun</vt:lpstr>
      <vt:lpstr>Avenir LT Std 35 Light</vt:lpstr>
      <vt:lpstr>Antartida</vt:lpstr>
      <vt:lpstr>Gotham</vt:lpstr>
      <vt:lpstr>Calibri</vt:lpstr>
      <vt:lpstr>Lucida Sans Unicode</vt:lpstr>
      <vt:lpstr>FreeSans</vt:lpstr>
      <vt:lpstr>Operating instructions</vt:lpstr>
      <vt:lpstr>微软雅黑</vt:lpstr>
      <vt:lpstr>FZHei-B01</vt:lpstr>
      <vt:lpstr/>
      <vt:lpstr>Arial Unicode MS</vt:lpstr>
      <vt:lpstr>Calibri Light</vt:lpstr>
      <vt:lpstr>FZShuSong-Z01</vt:lpstr>
      <vt:lpstr>Tinos</vt:lpstr>
      <vt:lpstr>Office Theme</vt:lpstr>
      <vt:lpstr>PowerPoint 演示文稿</vt:lpstr>
      <vt:lpstr>PowerPoint 演示文稿</vt:lpstr>
    </vt:vector>
  </TitlesOfParts>
  <Company>Brown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elio;paola;martin</dc:creator>
  <cp:lastModifiedBy>elio</cp:lastModifiedBy>
  <cp:revision>161</cp:revision>
  <dcterms:created xsi:type="dcterms:W3CDTF">2018-10-01T14:17:59Z</dcterms:created>
  <dcterms:modified xsi:type="dcterms:W3CDTF">2018-10-01T14:17:59Z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