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75" y="2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59" d="100"/>
          <a:sy n="59" d="100"/>
        </p:scale>
        <p:origin x="375" y="223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5" Type="http://schemas.openxmlformats.org/officeDocument/2006/relationships/tableStyles" Target="tableStyles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(En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tésis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tengo</a:t>
            </a:r>
            <a:r>
              <a:rPr/>
              <a:t> </a:t>
            </a:r>
            <a:r>
              <a:rPr/>
              <a:t>demasiado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ésta</a:t>
            </a:r>
            <a:r>
              <a:rPr/>
              <a:t> </a:t>
            </a:r>
            <a:r>
              <a:rPr/>
              <a:t>figura;</a:t>
            </a:r>
            <a:r>
              <a:rPr/>
              <a:t> </a:t>
            </a:r>
            <a:r>
              <a:rPr/>
              <a:t>principalmente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compara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campo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r2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voy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mostrar.)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Fourier</a:t>
            </a:r>
            <a:r>
              <a:rPr/>
              <a:t> </a:t>
            </a:r>
            <a:r>
              <a:rPr/>
              <a:t>decomposition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(</a:t>
            </a:r>
            <a:r>
              <a:rPr i="1"/>
              <a:t>AM</a:t>
            </a:r>
            <a:r>
              <a:rPr/>
              <a:t> </a:t>
            </a:r>
            <a:r>
              <a:rPr/>
              <a:t>method)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instantaneous</a:t>
            </a:r>
            <a:r>
              <a:rPr/>
              <a:t> </a:t>
            </a:r>
            <a:r>
              <a:rPr/>
              <a:t>–monthly–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(</a:t>
            </a:r>
            <a:r>
              <a:rPr i="1"/>
              <a:t>MA</a:t>
            </a:r>
            <a:r>
              <a:rPr/>
              <a:t> </a:t>
            </a:r>
            <a:r>
              <a:rPr/>
              <a:t>method).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MA/AM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zonal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(withouth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unstationary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phase)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seasons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autum,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higest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stratosphere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amplitudes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colocated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stationarity,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maximized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spring.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shown),</a:t>
            </a:r>
            <a:r>
              <a:rPr/>
              <a:t> </a:t>
            </a:r>
            <a:r>
              <a:rPr/>
              <a:t>stationarity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midlatitudes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stratosphere.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behaviour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november,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stationary.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</a:t>
            </a:r>
            <a:r>
              <a:rPr/>
              <a:t> </a:t>
            </a:r>
            <a:r>
              <a:rPr/>
              <a:t>figura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igual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anterior</a:t>
            </a:r>
            <a:r>
              <a:rPr/>
              <a:t> </a:t>
            </a:r>
            <a:r>
              <a:rPr/>
              <a:t>pero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contornos</a:t>
            </a:r>
            <a:r>
              <a:rPr/>
              <a:t> </a:t>
            </a:r>
            <a:r>
              <a:rPr/>
              <a:t>pone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vez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amplitud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media.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sé</a:t>
            </a:r>
            <a:r>
              <a:rPr/>
              <a:t> </a:t>
            </a:r>
            <a:r>
              <a:rPr/>
              <a:t>cuál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poner.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reconstructed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easterly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evident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absent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winter,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southerly</a:t>
            </a:r>
            <a:r>
              <a:rPr/>
              <a:t> </a:t>
            </a:r>
            <a:r>
              <a:rPr/>
              <a:t>transport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momentum.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strucure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seasonal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inclination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disturances.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Taken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baroclinic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barotropic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QS3.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dominating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winter.</a:t>
            </a:r>
            <a:r>
              <a:rPr/>
              <a:t> </a:t>
            </a:r>
            <a:r>
              <a:rPr/>
              <a:t>(Esto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debería</a:t>
            </a:r>
            <a:r>
              <a:rPr/>
              <a:t> </a:t>
            </a:r>
            <a:r>
              <a:rPr/>
              <a:t>ver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energética)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ZW3</a:t>
            </a:r>
            <a:r>
              <a:rPr/>
              <a:t> </a:t>
            </a:r>
            <a:r>
              <a:rPr/>
              <a:t>activiy</a:t>
            </a:r>
            <a:r>
              <a:rPr/>
              <a:t> </a:t>
            </a:r>
            <a:r>
              <a:rPr/>
              <a:t>exhibits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</a:t>
            </a:r>
            <a:r>
              <a:rPr/>
              <a:t> </a:t>
            </a:r>
            <a:r>
              <a:rPr/>
              <a:t>winter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months.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[@Loon1972;</a:t>
            </a:r>
            <a:r>
              <a:rPr/>
              <a:t> </a:t>
            </a:r>
            <a:r>
              <a:rPr/>
              <a:t>@Karoly1985;</a:t>
            </a:r>
            <a:r>
              <a:rPr/>
              <a:t> </a:t>
            </a:r>
            <a:r>
              <a:rPr/>
              <a:t>@Raphael2004]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previously,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reduction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planetary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stationarity.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anchor="b"/>
          <a:lstStyle>
            <a:lvl1pPr algn="ctr">
              <a:defRPr lang="en-US" sz="6000">
                <a:latin typeface="Arial" charset="0"/>
                <a:ea typeface="Arial" charset="0"/>
                <a:cs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>
                <a:latin typeface="Arial Narrow" pitchFamily="2" charset="0"/>
                <a:ea typeface="Arial Narrow" pitchFamily="2" charset="0"/>
                <a:cs typeface="Arial Narrow" pitchFamily="2" charset="0"/>
              </a:defRPr>
            </a:lvl1pPr>
            <a:lvl2pPr marL="457200" indent="0" algn="ctr">
              <a:buNone/>
              <a:defRPr lang="en-US" sz="2000"/>
            </a:lvl2pPr>
            <a:lvl3pPr marL="914400" indent="0" algn="ctr">
              <a:buNone/>
              <a:defRPr lang="en-US" sz="1800"/>
            </a:lvl3pPr>
            <a:lvl4pPr marL="1371600" indent="0" algn="ctr">
              <a:buNone/>
              <a:defRPr lang="en-US" sz="1600"/>
            </a:lvl4pPr>
            <a:lvl5pPr marL="1828800" indent="0" algn="ctr">
              <a:buNone/>
              <a:defRPr lang="en-US" sz="1600"/>
            </a:lvl5pPr>
            <a:lvl6pPr marL="2286000" indent="0" algn="ctr">
              <a:buNone/>
              <a:defRPr lang="en-US" sz="1600"/>
            </a:lvl6pPr>
            <a:lvl7pPr marL="2743200" indent="0" algn="ctr">
              <a:buNone/>
              <a:defRPr lang="en-US" sz="1600"/>
            </a:lvl7pPr>
            <a:lvl8pPr marL="3200400" indent="0" algn="ctr">
              <a:buNone/>
              <a:defRPr lang="en-US" sz="1600"/>
            </a:lvl8pPr>
            <a:lvl9pPr marL="3657600" indent="0" algn="ctr">
              <a:buNone/>
              <a:defRPr lang="en-US" sz="1600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758E4D-03D5-2078-9BCD-F52DC0836DA0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D7CAF9D-D3A0-2959-EEC4-250CE18A1870}" type="slidenum">
              <a:rPr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6A4C31-7FB1-3FBA-FFD2-89EF029C09DC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240BCCD-83DF-154A-91F8-751FF2B66720}" type="slidenum">
              <a:rPr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anchor="ctr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anchor="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4E5CE94-DA99-B038-D75D-2C6D80132179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EDE6207-4983-8B94-CD66-BFC12C283BEA}" type="slidenum">
              <a:rPr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>
            <a:lvl1pPr>
              <a:defRPr lang="en-US">
                <a:latin typeface="Arial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3675" y="949960"/>
            <a:ext cx="11683365" cy="572897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anchor="b"/>
          <a:lstStyle>
            <a:lvl1pPr>
              <a:defRPr lang="en-US" sz="60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19B7327-69EC-CE85-A223-9FD03D6D54C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E8D1BE-F0D7-BD27-9950-06729F1E6F53}" type="slidenum">
              <a:rPr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D936FBF-F190-C699-DE2B-07CC21652852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15AA67A-34BC-0F50-F2E2-C205E8AC0497}" type="slidenum">
              <a:rPr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anchor="b"/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4CA75C6-88F9-9F83-B772-7ED63B3C412B}" type="datetime1">
              <a:rPr/>
            </a:fld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24A767F-31AF-1F80-E1F2-C7D538BC1792}" type="slidenum">
              <a:rPr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7CAA6B-25AB-295C-E5C4-D309E48A1386}" type="datetime1">
              <a:rPr/>
            </a:fld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41780B3-FDB9-4276-F7AF-0B23CEE1015E}" type="slidenum">
              <a:rPr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E3DE12E-60B3-6817-FD85-9642AFCB0BC3}" type="datetime1">
              <a:rPr/>
            </a:fld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17DB255-1BEC-2844-A2C5-ED11FC8B54B8}" type="slidenum">
              <a:rPr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3F9E427-69AE-AC12-E041-9F47AA0F16CA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D3A83EF-A1F0-6F75-BE82-5720CDCC4802}" type="slidenum">
              <a:rPr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anchor="b"/>
          <a:lstStyle>
            <a:lvl1pPr>
              <a:defRPr lang="en-US" sz="3200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/>
            </a:lvl1pPr>
            <a:lvl2pPr marL="457200" indent="0">
              <a:buNone/>
              <a:defRPr lang="en-US" sz="1400"/>
            </a:lvl2pPr>
            <a:lvl3pPr marL="914400" indent="0">
              <a:buNone/>
              <a:defRPr lang="en-US" sz="1200"/>
            </a:lvl3pPr>
            <a:lvl4pPr marL="1371600" indent="0">
              <a:buNone/>
              <a:defRPr lang="en-US" sz="1000"/>
            </a:lvl4pPr>
            <a:lvl5pPr marL="1828800" indent="0">
              <a:buNone/>
              <a:defRPr lang="en-US" sz="1000"/>
            </a:lvl5pPr>
            <a:lvl6pPr marL="2286000" indent="0">
              <a:buNone/>
              <a:defRPr lang="en-US" sz="1000"/>
            </a:lvl6pPr>
            <a:lvl7pPr marL="2743200" indent="0">
              <a:buNone/>
              <a:defRPr lang="en-US" sz="1000"/>
            </a:lvl7pPr>
            <a:lvl8pPr marL="3200400" indent="0">
              <a:buNone/>
              <a:defRPr lang="en-US" sz="1000"/>
            </a:lvl8pPr>
            <a:lvl9pPr marL="3657600" indent="0">
              <a:buNone/>
              <a:defRPr lang="en-US" sz="10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A1235C-12B6-F4D5-F819-E4806D570EB1}" type="datetime1">
              <a:rPr/>
            </a:fld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9C4618-56F2-C9B0-BC24-A0E5086A4AF5}" type="slidenum">
              <a:rPr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l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0E46B37-79FD-B19D-B35C-8FC8251245DA}" type="datetime1">
              <a:rPr/>
            </a:fld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ct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algn="r">
              <a:defRPr lang="en-US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4E331C8-86E9-B6C7-A75B-70927F155125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lang="en-US" sz="4400" b="0" i="0" u="none" strike="noStrike" kern="1" spc="0" baseline="0">
          <a:solidFill>
            <a:schemeClr val="tx1"/>
          </a:solidFill>
          <a:effectLst/>
          <a:latin typeface="+mj-lt"/>
          <a:ea typeface="Arial" charset="0"/>
          <a:cs typeface="Arial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charset="0"/>
        <a:buChar char="•"/>
        <a:defRPr lang="en-US" sz="2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4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20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+mn-lt"/>
          <a:ea typeface="Arial Narrow" pitchFamily="2" charset="0"/>
          <a:cs typeface="Arial Narrow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charset="0"/>
        <a:buChar char="•"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paper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tesis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Elio</a:t>
            </a:r>
            <a:r>
              <a:rPr/>
              <a:t> </a:t>
            </a:r>
            <a:r>
              <a:rPr/>
              <a:t>Campitelli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8435" y="156210"/>
            <a:ext cx="10515600" cy="745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Selección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figuras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paper</a:t>
            </a:r>
          </a:p>
        </p:txBody>
      </p:sp>
      <p:pic>
        <p:nvPicPr>
          <p:cNvPr descr="fig/06-paper_tesisampl-ncep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Stationarity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(shaded,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fourier</a:t>
            </a:r>
            <a:r>
              <a:rPr/>
              <a:t> </a:t>
            </a:r>
            <a:r>
              <a:rPr/>
              <a:t>amplitude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(contours).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" y="1155700"/>
            <a:ext cx="11671300" cy="530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season percent_destructive phase_sd
## 1:    DJF            7.407407 19.72256
## 2:    MAM            6.481481 21.17582
## 3:    JJA            9.259259 23.60522
## 4:    SON           17.592593 29.11667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gh3-season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season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200hPa.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qs3-season-cu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65°S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35°S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boxplot-index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Seasonal</a:t>
            </a:r>
            <a:r>
              <a:rPr/>
              <a:t> </a:t>
            </a:r>
            <a:r>
              <a:rPr/>
              <a:t>cicle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index.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/06-paper_tesisregr-psi-nce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" y="939800"/>
            <a:ext cx="11480800" cy="521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90500" y="6159500"/>
            <a:ext cx="116713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altura</a:t>
            </a:r>
            <a:r>
              <a:rPr/>
              <a:t> </a:t>
            </a:r>
            <a:r>
              <a:rPr/>
              <a:t>geopotential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200hPa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índice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QS3</a:t>
            </a:r>
            <a:r>
              <a:rPr/>
              <a:t> </a:t>
            </a:r>
            <a:r>
              <a:rPr/>
              <a:t>estandarizado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flujos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actividad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onda</a:t>
            </a:r>
            <a:r>
              <a:rPr/>
              <a:t> </a:t>
            </a:r>
            <a:r>
              <a:rPr/>
              <a:t>calculados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regresión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psi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A3</a:t>
            </a:r>
            <a:r>
              <a:rPr/>
              <a:t> </a:t>
            </a:r>
            <a:r>
              <a:rPr/>
              <a:t>estandarizado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0.2101.</a:t>
            </a:r>
          </a:p>
        </p:txBody>
      </p:sp>
    </p:spTree>
  </p:cSld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 Narrow"/>
        <a:ea typeface="Arial Narrow"/>
        <a:cs typeface="Arial Narro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/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de la tesis</dc:title>
  <dc:creator>Elio Campitelli</dc:creator>
  <cp:keywords/>
  <dcterms:created xsi:type="dcterms:W3CDTF">2018-07-25T17:09:06Z</dcterms:created>
  <dcterms:modified xsi:type="dcterms:W3CDTF">2018-07-25T17:09:06Z</dcterms:modified>
</cp:coreProperties>
</file>