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6" Type="http://schemas.openxmlformats.org/officeDocument/2006/relationships/tableStyles" Target="tableStyles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05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Más</a:t>
            </a:r>
            <a:r>
              <a:rPr/>
              <a:t> </a:t>
            </a:r>
            <a:r>
              <a:rPr/>
              <a:t>CEOF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371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EOF.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idea de CEOF es capturar patrones propaganes mediante EOF. Se convierte una serie x en X + iH(x) donde H(x) es la transformada de Hilbert, esencialmente la serie original corrida en 90° en el espacio de Fourier.</a:t>
            </a:r>
          </a:p>
          <a:p>
            <a:pPr lvl="0" marL="0" indent="0">
              <a:buNone/>
            </a:pPr>
            <a:r>
              <a:rPr/>
              <a:t>El resultado es un EOF con valores complejos a partir del cual se puede calcular magnitud y fase.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spatial-eof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17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Real</a:t>
            </a:r>
            <a:r>
              <a:rPr/>
              <a:t> </a:t>
            </a:r>
            <a:r>
              <a:rPr/>
              <a:t>(shading)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imaginary</a:t>
            </a:r>
            <a:r>
              <a:rPr/>
              <a:t> </a:t>
            </a:r>
            <a:r>
              <a:rPr/>
              <a:t>(contours)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CEOFs.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fourier-eo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17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latitude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cEOF.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PC1-PC2-tri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17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Monthly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PC.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‘</a:t>
            </a:r>
            <a:r>
              <a:rPr/>
              <a:t>seasons</a:t>
            </a:r>
            <a:r>
              <a:rPr/>
              <a:t>’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cluster-s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17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Hierarchical</a:t>
            </a:r>
            <a:r>
              <a:rPr/>
              <a:t> </a:t>
            </a:r>
            <a:r>
              <a:rPr/>
              <a:t>clustering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scaled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variance.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number-of-ev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17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(+-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sigma)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month.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time            R            I
##   1: 1979-12-01  0.025531181 -0.009245886
##   2: 1980-01-01  0.026159483  0.008647654
##   3: 1980-02-01  0.061980833 -0.002855979
##   4: 1980-03-01  0.010498338 -0.005207460
##   5: 1980-04-01 -0.009695811  0.032265608
##  ---                                     
## 428: 2015-07-01  0.019092810 -0.014493214
## 429: 2015-08-01  0.020062130 -0.003334156
## 430: 2015-09-01 -0.068149985  0.018928223
## 431: 2015-10-01 -0.056811199  0.047927304
## 432: 2015-11-01 -0.018543134 -0.013411875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time        R        I  cPC part           gh
##   1: 1979-12-01 positive negative cPC1    R  0.025531181
##   2: 1980-01-01 positive  neutral cPC1    R  0.026159483
##   3: 1980-02-01 positive negative cPC1    R  0.061980833
##   4: 1980-03-01  neutral negative cPC1    R  0.010498338
##   5: 1980-04-01  neutral  neutral cPC1    R -0.009695811
##  ---                                                    
## 860: 2015-07-01  neutral negative cPC1    I -0.014493214
## 861: 2015-08-01  neutral negative cPC1    I -0.003334156
## 862: 2015-09-01 negative  neutral cPC1    I  0.018928223
## 863: 2015-10-01 negative positive cPC1    I  0.047927304
## 864: 2015-11-01 negative negative cPC1    I -0.013411875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mas_ceof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371600"/>
            <a:ext cx="116713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05 - Más CEOF</dc:title>
  <dc:creator>Elio Campitelli</dc:creator>
  <cp:keywords/>
  <dcterms:created xsi:type="dcterms:W3CDTF">2018-06-21T17:10:43Z</dcterms:created>
  <dcterms:modified xsi:type="dcterms:W3CDTF">2018-06-21T17:10:43Z</dcterms:modified>
</cp:coreProperties>
</file>