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375" y="22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3" d="100"/>
        <a:sy n="13" d="100"/>
      </p:scale>
      <p:origin x="0" y="0"/>
    </p:cViewPr>
  </p:sorterViewPr>
  <p:notesViewPr>
    <p:cSldViewPr snapToGrid="0">
      <p:cViewPr>
        <p:scale>
          <a:sx n="59" d="100"/>
          <a:sy n="59" d="100"/>
        </p:scale>
        <p:origin x="375" y="223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notesMaster" Target="notesMasters/notesMaster1.xml" /><Relationship Id="rId12" Type="http://schemas.openxmlformats.org/officeDocument/2006/relationships/tableStyles" Target="tableStyles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8" Type="http://schemas.openxmlformats.org/officeDocument/2006/relationships/theme" Target="theme/theme1.xml" /><Relationship Id="rId1" Type="http://schemas.openxmlformats.org/officeDocument/2006/relationships/slideMaster" Target="slideMasters/slide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hay</a:t>
            </a:r>
            <a:r>
              <a:rPr/>
              <a:t> </a:t>
            </a:r>
            <a:r>
              <a:rPr i="1"/>
              <a:t>mucha</a:t>
            </a:r>
            <a:r>
              <a:rPr/>
              <a:t> </a:t>
            </a:r>
            <a:r>
              <a:rPr/>
              <a:t>diferencia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ambos</a:t>
            </a:r>
            <a:r>
              <a:rPr/>
              <a:t> </a:t>
            </a:r>
            <a:r>
              <a:rPr/>
              <a:t>agrupamientos.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mayor</a:t>
            </a:r>
            <a:r>
              <a:rPr/>
              <a:t> </a:t>
            </a:r>
            <a:r>
              <a:rPr/>
              <a:t>diferencia</a:t>
            </a:r>
            <a:r>
              <a:rPr/>
              <a:t> </a:t>
            </a:r>
            <a:r>
              <a:rPr/>
              <a:t>está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respuesta</a:t>
            </a:r>
            <a:r>
              <a:rPr/>
              <a:t> </a:t>
            </a:r>
            <a:r>
              <a:rPr/>
              <a:t>tipo</a:t>
            </a:r>
            <a:r>
              <a:rPr/>
              <a:t> </a:t>
            </a:r>
            <a:r>
              <a:rPr/>
              <a:t>SAM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desaparece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DJF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JFM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awparece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JAS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está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JJA.</a:t>
            </a:r>
            <a:r>
              <a:rPr/>
              <a:t> </a:t>
            </a:r>
            <a:r>
              <a:rPr/>
              <a:t>Esta</a:t>
            </a:r>
            <a:r>
              <a:rPr/>
              <a:t> </a:t>
            </a:r>
            <a:r>
              <a:rPr/>
              <a:t>respuesta</a:t>
            </a:r>
            <a:r>
              <a:rPr/>
              <a:t> </a:t>
            </a:r>
            <a:r>
              <a:rPr/>
              <a:t>yo</a:t>
            </a:r>
            <a:r>
              <a:rPr/>
              <a:t> </a:t>
            </a:r>
            <a:r>
              <a:rPr/>
              <a:t>ya</a:t>
            </a:r>
            <a:r>
              <a:rPr/>
              <a:t> </a:t>
            </a:r>
            <a:r>
              <a:rPr/>
              <a:t>sé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está</a:t>
            </a:r>
            <a:r>
              <a:rPr/>
              <a:t> </a:t>
            </a:r>
            <a:r>
              <a:rPr/>
              <a:t>sólo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Julio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Diciembre,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lo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cualquier</a:t>
            </a:r>
            <a:r>
              <a:rPr/>
              <a:t> </a:t>
            </a:r>
            <a:r>
              <a:rPr/>
              <a:t>cosa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puede</a:t>
            </a:r>
            <a:r>
              <a:rPr/>
              <a:t> </a:t>
            </a:r>
            <a:r>
              <a:rPr/>
              <a:t>aclarar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texto.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regresión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sst</a:t>
            </a:r>
            <a:r>
              <a:rPr/>
              <a:t> </a:t>
            </a:r>
            <a:r>
              <a:rPr/>
              <a:t>sí</a:t>
            </a:r>
            <a:r>
              <a:rPr/>
              <a:t> </a:t>
            </a:r>
            <a:r>
              <a:rPr/>
              <a:t>hay</a:t>
            </a:r>
            <a:r>
              <a:rPr/>
              <a:t> </a:t>
            </a:r>
            <a:r>
              <a:rPr/>
              <a:t>mucha</a:t>
            </a:r>
            <a:r>
              <a:rPr/>
              <a:t> </a:t>
            </a:r>
            <a:r>
              <a:rPr/>
              <a:t>diferencia.</a:t>
            </a:r>
            <a:r>
              <a:rPr/>
              <a:t> </a:t>
            </a:r>
            <a:r>
              <a:rPr/>
              <a:t>Especialmente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DFJ</a:t>
            </a:r>
            <a:r>
              <a:rPr/>
              <a:t> </a:t>
            </a:r>
            <a:r>
              <a:rPr/>
              <a:t>-&gt;</a:t>
            </a:r>
            <a:r>
              <a:rPr/>
              <a:t> </a:t>
            </a:r>
            <a:r>
              <a:rPr/>
              <a:t>JFM.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primerno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relación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muy</a:t>
            </a:r>
            <a:r>
              <a:rPr/>
              <a:t> </a:t>
            </a:r>
            <a:r>
              <a:rPr/>
              <a:t>pequeña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incluso</a:t>
            </a:r>
            <a:r>
              <a:rPr/>
              <a:t> </a:t>
            </a:r>
            <a:r>
              <a:rPr/>
              <a:t>estadísticamente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significativa.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anchor="b"/>
          <a:lstStyle>
            <a:lvl1pPr algn="ctr">
              <a:defRPr lang="en-US" sz="6000">
                <a:latin typeface="Arial" charset="0"/>
                <a:ea typeface="Arial" charset="0"/>
                <a:cs typeface="Arial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en-US" sz="2400">
                <a:latin typeface="Arial Narrow" pitchFamily="2" charset="0"/>
                <a:ea typeface="Arial Narrow" pitchFamily="2" charset="0"/>
                <a:cs typeface="Arial Narrow" pitchFamily="2" charset="0"/>
              </a:defRPr>
            </a:lvl1pPr>
            <a:lvl2pPr marL="457200" indent="0" algn="ctr">
              <a:buNone/>
              <a:defRPr lang="en-US" sz="2000"/>
            </a:lvl2pPr>
            <a:lvl3pPr marL="914400" indent="0" algn="ctr">
              <a:buNone/>
              <a:defRPr lang="en-US" sz="1800"/>
            </a:lvl3pPr>
            <a:lvl4pPr marL="1371600" indent="0" algn="ctr">
              <a:buNone/>
              <a:defRPr lang="en-US" sz="1600"/>
            </a:lvl4pPr>
            <a:lvl5pPr marL="1828800" indent="0" algn="ctr">
              <a:buNone/>
              <a:defRPr lang="en-US" sz="1600"/>
            </a:lvl5pPr>
            <a:lvl6pPr marL="2286000" indent="0" algn="ctr">
              <a:buNone/>
              <a:defRPr lang="en-US" sz="1600"/>
            </a:lvl6pPr>
            <a:lvl7pPr marL="2743200" indent="0" algn="ctr">
              <a:buNone/>
              <a:defRPr lang="en-US" sz="1600"/>
            </a:lvl7pPr>
            <a:lvl8pPr marL="3200400" indent="0" algn="ctr">
              <a:buNone/>
              <a:defRPr lang="en-US" sz="1600"/>
            </a:lvl8pPr>
            <a:lvl9pPr marL="3657600" indent="0" algn="ctr">
              <a:buNone/>
              <a:defRPr lang="en-US" sz="1600"/>
            </a:lvl9pPr>
          </a:lstStyle>
          <a:p>
            <a:pPr>
              <a:defRPr lang="en-US"/>
            </a:pPr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8758E4D-03D5-2078-9BCD-F52DC0836DA0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D7CAF9D-D3A0-2959-EEC4-250CE18A1870}" type="slidenum">
              <a:rPr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</p:cNvSpPr>
          <p:nvPr>
            <p:ph idx="1"/>
          </p:nvPr>
        </p:nvSpPr>
        <p:spPr/>
        <p:txBody>
          <a:bodyPr vert="vert" wrap="square" lIns="91440" tIns="45720" rIns="91440" bIns="45720" numCol="1" anchor="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C6A4C31-7FB1-3FBA-FFD2-89EF029C09DC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40BCCD-83DF-154A-91F8-751FF2B66720}" type="slidenum">
              <a:rPr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anchor="ctr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anchor="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4E5CE94-DA99-B038-D75D-2C6D80132179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6EDE6207-4983-8B94-CD66-BFC12C283BEA}" type="slidenum">
              <a:rPr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178435" y="156210"/>
            <a:ext cx="10515600" cy="745490"/>
          </a:xfrm>
        </p:spPr>
        <p:txBody>
          <a:bodyPr/>
          <a:lstStyle>
            <a:lvl1pPr>
              <a:defRPr lang="en-US">
                <a:latin typeface="Arial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93675" y="949960"/>
            <a:ext cx="11683365" cy="5728970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anchor="b"/>
          <a:lstStyle>
            <a:lvl1pPr>
              <a:defRPr lang="en-US" sz="60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en-US" sz="2400">
                <a:solidFill>
                  <a:srgbClr val="8C8C8C"/>
                </a:solidFill>
              </a:defRPr>
            </a:lvl1pPr>
            <a:lvl2pPr marL="457200" indent="0">
              <a:buNone/>
              <a:defRPr lang="en-US" sz="2000">
                <a:solidFill>
                  <a:srgbClr val="8C8C8C"/>
                </a:solidFill>
              </a:defRPr>
            </a:lvl2pPr>
            <a:lvl3pPr marL="914400" indent="0">
              <a:buNone/>
              <a:defRPr lang="en-US" sz="1800">
                <a:solidFill>
                  <a:srgbClr val="8C8C8C"/>
                </a:solidFill>
              </a:defRPr>
            </a:lvl3pPr>
            <a:lvl4pPr marL="1371600" indent="0">
              <a:buNone/>
              <a:defRPr lang="en-US" sz="1600">
                <a:solidFill>
                  <a:srgbClr val="8C8C8C"/>
                </a:solidFill>
              </a:defRPr>
            </a:lvl4pPr>
            <a:lvl5pPr marL="1828800" indent="0">
              <a:buNone/>
              <a:defRPr lang="en-US" sz="1600">
                <a:solidFill>
                  <a:srgbClr val="8C8C8C"/>
                </a:solidFill>
              </a:defRPr>
            </a:lvl5pPr>
            <a:lvl6pPr marL="2286000" indent="0">
              <a:buNone/>
              <a:defRPr lang="en-US" sz="1600">
                <a:solidFill>
                  <a:srgbClr val="8C8C8C"/>
                </a:solidFill>
              </a:defRPr>
            </a:lvl6pPr>
            <a:lvl7pPr marL="2743200" indent="0">
              <a:buNone/>
              <a:defRPr lang="en-US" sz="1600">
                <a:solidFill>
                  <a:srgbClr val="8C8C8C"/>
                </a:solidFill>
              </a:defRPr>
            </a:lvl7pPr>
            <a:lvl8pPr marL="3200400" indent="0">
              <a:buNone/>
              <a:defRPr lang="en-US" sz="1600">
                <a:solidFill>
                  <a:srgbClr val="8C8C8C"/>
                </a:solidFill>
              </a:defRPr>
            </a:lvl8pPr>
            <a:lvl9pPr marL="3657600" indent="0">
              <a:buNone/>
              <a:defRPr lang="en-US" sz="1600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019B7327-69EC-CE85-A223-9FD03D6D54CA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E8D1BE-F0D7-BD27-9950-06729F1E6F53}" type="slidenum">
              <a:rPr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D936FBF-F190-C699-DE2B-07CC21652852}" type="datetime1">
              <a:rPr/>
            </a:fld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515AA67A-34BC-0F50-F2E2-C205E8AC0497}" type="slidenum">
              <a:rPr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anchor="b"/>
          <a:lstStyle>
            <a:lvl1pPr marL="0" indent="0">
              <a:buNone/>
              <a:defRPr lang="en-US" sz="2400" b="1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 noChangeArrowheads="1"/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anchor="b"/>
          <a:lstStyle>
            <a:lvl1pPr marL="0" indent="0">
              <a:buNone/>
              <a:defRPr lang="en-US" sz="2400" b="1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4CA75C6-88F9-9F83-B772-7ED63B3C412B}" type="datetime1">
              <a:rPr/>
            </a:fld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24A767F-31AF-1F80-E1F2-C7D538BC1792}" type="slidenum">
              <a:rPr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67CAA6B-25AB-295C-E5C4-D309E48A1386}" type="datetime1">
              <a:rPr/>
            </a:fld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541780B3-FDB9-4276-F7AF-0B23CEE1015E}" type="slidenum">
              <a:rPr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E3DE12E-60B3-6817-FD85-9642AFCB0BC3}" type="datetime1">
              <a:rPr/>
            </a:fld>
          </a:p>
        </p:txBody>
      </p:sp>
      <p:sp>
        <p:nvSpPr>
          <p:cNvPr id="3" name="Footer Placeholder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017DB255-1BEC-2844-A2C5-ED11FC8B54B8}" type="slidenum">
              <a:rPr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anchor="b"/>
          <a:lstStyle>
            <a:lvl1pPr>
              <a:defRPr lang="en-US" sz="3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  <a:lvl6pPr>
              <a:defRPr lang="en-US" sz="2000"/>
            </a:lvl6pPr>
            <a:lvl7pPr>
              <a:defRPr lang="en-US" sz="2000"/>
            </a:lvl7pPr>
            <a:lvl8pPr>
              <a:defRPr lang="en-US" sz="2000"/>
            </a:lvl8pPr>
            <a:lvl9pPr>
              <a:defRPr lang="en-US" sz="2000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Text Placeholder 3"/>
          <p:cNvSpPr>
            <a:spLocks noGrp="1" noChangeArrowheads="1"/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3F9E427-69AE-AC12-E041-9F47AA0F16CA}" type="datetime1">
              <a:rPr/>
            </a:fld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D3A83EF-A1F0-6F75-BE82-5720CDCC4802}" type="slidenum">
              <a:rPr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anchor="b"/>
          <a:lstStyle>
            <a:lvl1pPr>
              <a:defRPr lang="en-US" sz="3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rrowheads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en-US" sz="3200"/>
            </a:lvl1pPr>
            <a:lvl2pPr marL="457200" indent="0">
              <a:buNone/>
              <a:defRPr lang="en-US" sz="2800"/>
            </a:lvl2pPr>
            <a:lvl3pPr marL="914400" indent="0">
              <a:buNone/>
              <a:defRPr lang="en-US" sz="2400"/>
            </a:lvl3pPr>
            <a:lvl4pPr marL="1371600" indent="0">
              <a:buNone/>
              <a:defRPr lang="en-US" sz="2000"/>
            </a:lvl4pPr>
            <a:lvl5pPr marL="1828800" indent="0">
              <a:buNone/>
              <a:defRPr lang="en-US" sz="2000"/>
            </a:lvl5pPr>
            <a:lvl6pPr marL="2286000" indent="0">
              <a:buNone/>
              <a:defRPr lang="en-US" sz="2000"/>
            </a:lvl6pPr>
            <a:lvl7pPr marL="2743200" indent="0">
              <a:buNone/>
              <a:defRPr lang="en-US" sz="2000"/>
            </a:lvl7pPr>
            <a:lvl8pPr marL="3200400" indent="0">
              <a:buNone/>
              <a:defRPr lang="en-US" sz="2000"/>
            </a:lvl8pPr>
            <a:lvl9pPr marL="3657600" indent="0">
              <a:buNone/>
              <a:defRPr lang="en-US" sz="2000"/>
            </a:lvl9pPr>
          </a:lstStyle>
          <a:p>
            <a:pPr>
              <a:defRPr lang="en-US"/>
            </a:pPr>
          </a:p>
        </p:txBody>
      </p:sp>
      <p:sp>
        <p:nvSpPr>
          <p:cNvPr id="4" name="Text Placeholder 3"/>
          <p:cNvSpPr>
            <a:spLocks noGrp="1" noChangeArrowheads="1"/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BA1235C-12B6-F4D5-F819-E4806D570EB1}" type="datetime1">
              <a:rPr/>
            </a:fld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F9C4618-56F2-C9B0-BC24-A0E5086A4AF5}" type="slidenum">
              <a:rPr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anchor="t"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algn="l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10E46B37-79FD-B19D-B35C-8FC8251245DA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algn="ctr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algn="r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04E331C8-86E9-B6C7-A75B-70927F155125}" type="slidenum">
              <a:rPr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defRPr lang="en-US" sz="4400" b="0" i="0" u="none" strike="noStrike" kern="1" spc="0" baseline="0">
          <a:solidFill>
            <a:schemeClr val="tx1"/>
          </a:solidFill>
          <a:effectLst/>
          <a:latin typeface="+mj-lt"/>
          <a:ea typeface="Arial" charset="0"/>
          <a:cs typeface="Arial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charset="0"/>
        <a:buChar char="•"/>
        <a:defRPr lang="en-US" sz="28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24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20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05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Regressiones</a:t>
            </a:r>
          </a:p>
        </p:txBody>
      </p:sp>
      <p:sp>
        <p:nvSpPr>
          <p:cNvPr id="3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Elio</a:t>
            </a:r>
            <a:r>
              <a:rPr/>
              <a:t> </a:t>
            </a:r>
            <a:r>
              <a:rPr/>
              <a:t>Campitelli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5-regressiones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" y="1155700"/>
            <a:ext cx="11671300" cy="530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5-regression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" y="1155700"/>
            <a:ext cx="11671300" cy="530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Arial"/>
        <a:cs typeface="Arial"/>
      </a:majorFont>
      <a:minorFont>
        <a:latin typeface="Arial Narrow"/>
        <a:ea typeface="Arial Narrow"/>
        <a:cs typeface="Arial Narro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Kingsoft Office WPP</Application>
  <PresentationFormat/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05 - Regressiones</dc:title>
  <dc:creator>Elio Campitelli</dc:creator>
  <cp:keywords/>
  <dcterms:created xsi:type="dcterms:W3CDTF">2018-06-21T19:27:34Z</dcterms:created>
  <dcterms:modified xsi:type="dcterms:W3CDTF">2018-06-21T19:27:34Z</dcterms:modified>
</cp:coreProperties>
</file>