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9414068" val="931" rev64="64" revOS="3"/>
      <pr:smFileRevision xmlns:pr="smNativeData" dt="1529414068" val="0"/>
      <pr:guideOptions xmlns:pr="smNativeData" dt="1529414068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60" d="100"/>
          <a:sy n="60" d="100"/>
        </p:scale>
        <p:origin x="1308" y="211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Grid="0" snapToObjects="1">
      <p:cViewPr>
        <p:scale>
          <a:sx n="60" d="100"/>
          <a:sy n="60" d="100"/>
        </p:scale>
        <p:origin x="1308" y="211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val="SMDATA_13_tAEp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xvtR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/////8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t/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tAEp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u2b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/////8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fld id="{46C614F5-BBAB-93E2-E57E-4DB75A301318}" type="datetime1">
              <a:t/>
            </a:fld>
          </a:p>
        </p:txBody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val="SMDATA_13_tAEpW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wY49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/////8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tAEp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Yya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/////8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tAEp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/////8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tAEp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/////8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fld id="{225B6300-4ECF-0E95-81E3-B8C02DAD77E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AEp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AEp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g7Vl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Se ve clarmaente un ciclo anual (que es obvio por las divisones anteriores). Lo importante es ver que hay muy pocos eventos en algunas categorías, como positivos en PC1 verano o negativos en PC2 invierno.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AEp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10DA8B99-D7FD-8F7D-B362-2128C52C4574}" type="slidenum">
              <a:t>3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AEp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Xbo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AEp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La relación entre los PCs y la amplitud no es evidente así por separado.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AEp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28D82583-CDC5-8DD3-8B60-3B866B2E7D6E}" type="slidenum">
              <a:t>12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AEp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AEp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DW3K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La relación conjunta entre las variables sí es muy fuerte. Claramente la amplitud de la onda 3 está asociada a la magnitud del vector (PC1, PC2)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AEp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ny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2A8A3CA8-E6C7-DFCA-8932-109F727C7F45}" type="slidenum">
              <a:t>13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AEp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AEp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A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PC1 y PC2 también tienen información sobre la fase de la onda 3.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AEp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DX3K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2D8DF7F9-B7C0-D801-8E35-4154B97B7814}" type="slidenum">
              <a:t>14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AEp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AEp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The first two principal modes are closely related to the zonal wave 3. In fact, it can be shown that they define a rotation of the complex plane defined by the real an imaginary part of the wave3 fourier transform.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AEp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2E34463C-72C3-61B0-8D8C-84E508C27BD1}" type="slidenum">
              <a:t>15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JTa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8E2DC4A-04F5-B72A-BB5A-F27F92144DA7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+P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sUm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EF7135-7BD5-BA87-9B57-8DD23F196DD8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7CDD701-4F9A-9821-D475-B974993B22EC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F202602-4CC2-75D0-8C98-BA8568D67AEF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nG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21B22F0-BEEF-4ED4-A1A3-48816CED571D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7C5E4D-03D9-29A8-97C4-F5FD108A61A0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jN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Bk3K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99F865-2BB1-CC0E-FF21-DD5BB66F0988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EBB42A5-EBA3-EEB4-ED03-1DE10C4D1B48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en-us" sz="4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000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B68C99B-D596-3D3F-D8D0-236A879E2E76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8ED46F5-BBF5-B8B0-BB55-4DE5081B4D18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BDABEC-A290-E85D-DE05-5408E54B2801}" type="datetime1">
              <a:t>2/17/2018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BB34FBC-F2B6-E6B9-F80B-04EC01450E51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3397A98-D68E-6C8C-C081-20D934CF3675}" type="datetime1">
              <a:t>2/17/2018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A70C63D-73B7-2530-F9C8-856588860FD0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4FA087-C9EC-1A56-A2F7-3F03EEB9546A}" type="datetime1">
              <a:t>2/17/2018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9AD7585-CBF4-F883-BA15-3DD63B5B4C68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08421C9-879D-D1D7-D33C-71826F722524}" type="datetime1">
              <a:t>2/17/2018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5AFF2DD-93B8-FA04-F617-6551BC590030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D4AA9E-D0B6-815C-F86C-2609E4220E73}" type="datetime1">
              <a:t>2/17/2018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B986922-6CB6-CD9F-F820-9ACA276E0ECF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627BACF-81EB-724C-A59F-7719F4D15322}" type="datetime1">
              <a:t>2/17/2018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AA67C07-4997-F38A-D91E-BFDF32502FEA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Fc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IxMz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9E1959B-D5D4-B463-9A59-2336DB176C76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yPj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MC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C6E0A1-EFD0-9316-9E7E-1943AE30684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572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572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572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4BAAAGw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r>
              <a:t>04 - figuras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457200" y="1600200"/>
          <a:ext cx="8191500" cy="100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cPC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statistic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p.value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parameter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method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29414068" type="min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cPC1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6.279608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0.1792174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4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Pearson’s Chi-squared test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29414068" type="min" val="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r>
              <a:t>Relación con QS3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1270000" indent="0">
              <a:buNone/>
              <a:defRPr lang="en-us"/>
            </a:pPr>
            <a:r>
              <a:rPr lang="en-us" sz="1800">
                <a:latin typeface="Courier" pitchFamily="1" charset="0"/>
                <a:ea typeface="Calibri" pitchFamily="2" charset="0"/>
                <a:cs typeface="Calibri" pitchFamily="2" charset="0"/>
              </a:rPr>
              <a:t>## `geom_smooth()` using method = 'loess' and formula 'y ~ x'</a:t>
            </a:r>
            <a:endParaRPr lang="en-us" sz="1800">
              <a:latin typeface="Courier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pc12-ampl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FFkQ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Relationship between wave 3 amplitude and the first 2 principal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qs3-eof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LLAH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AAKyM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Relationship between 2 first EOFs and amplitude of wave 3. a) Monthly mean wave 3 amplitude as a function of PC1 and PC2; contours represent a smooth surface from data points b) Amplitude of monthly mean wave 3 amplitude as a function of PC1 and PC2 magnitude; line is a loess smooth.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phase-PCs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gFfIB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uePgw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Phase of zonal wave 3 and value of PCs 1 to 2. The line is a loess smooth.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phase-angle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ff///gBAAALQQ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1429385" y="320040"/>
            <a:ext cx="12002770" cy="5001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gAC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Relationship between wave 3 phase and angle between PC2 and PC1. Points to the left of the left dotted line are duplicates from the right of the right dotted line. Dashed line is the x = y line and solid line is a linear fit based on the Theil-Sen estimator.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457200" y="1600200"/>
          <a:ext cx="8229600" cy="1093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PC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PC1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PC2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29414068" type="min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R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0.0344394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-0.0012245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29414068" type="min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I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-0.0000661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-0.0371226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29414068" type="min" val="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vectors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9/f0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Angle between PC1 and PC2 and Real and Imaginary part of wave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AEp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r>
              <a:t>Persistencia y eventos.</a:t>
            </a:r>
          </a:p>
        </p:txBody>
      </p:sp>
      <p:pic>
        <p:nvPicPr>
          <p:cNvPr id="3" name="Picture 1" descr="04-figuras_files/figure-pptx/unnamed-chunk-1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DQNAABwNQAATC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6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number-of-events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5sjJ9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lDbrc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Number of positive and negative events (+- 0.5 sigma) for each PC and each month.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comp-events-1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PT//wAAAABoQwAAv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813560" y="0"/>
            <a:ext cx="12771120" cy="5321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47C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Mean gh anomaly (positive - neutral; negative - neutral) for positive and negatives events for each PC and each month.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comp-events-2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PT//wAAAABoQwAAv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813560" y="0"/>
            <a:ext cx="12771120" cy="5321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Mean gh anomaly (positive - neutral; negative - neutral) for positive and negatives events for each PC and each month.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unnamed-chunk-2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DQNAABwNQAATC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6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457200" y="1600200"/>
          <a:ext cx="8191500" cy="164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PC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statistic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p.value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parameter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method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29414068" type="min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PC1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14.545147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0.0057438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4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Pearson’s Chi-squared test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29414068" type="min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PC2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1.490105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0.8283927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r">
                        <a:buNone/>
                        <a:defRPr lang="en-us"/>
                      </a:pPr>
                      <a:r>
                        <a:t>4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indent="0" algn="l">
                        <a:buNone/>
                        <a:defRPr lang="en-us"/>
                      </a:pPr>
                      <a:r>
                        <a:t>Pearson’s Chi-squared test</a:t>
                      </a:r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29414068" type="min" val="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number-of-events-c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sz4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tAEp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Number of positive and negative events (+- 0.5 sigma) for each PC and each month.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iguras_files/figure-pptx/unnamed-chunk-6-1.png"/>
          <p:cNvPicPr>
            <a:picLocks noChangeAspect="1"/>
            <a:extLst>
              <a:ext uri="smNativeData">
                <pr:smNativeData xmlns:pr="smNativeData" val="SMDATA_15_tAEp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DQNAABwNQAATC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6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04 - figuras</dc:title>
  <dc:subject/>
  <dc:creator>Elio Campitelli</dc:creator>
  <cp:keywords/>
  <dc:description/>
  <cp:lastModifiedBy>elio</cp:lastModifiedBy>
  <cp:revision>0</cp:revision>
  <dcterms:created xsi:type="dcterms:W3CDTF">2018-06-19T13:13:53Z</dcterms:created>
  <dcterms:modified xsi:type="dcterms:W3CDTF">2018-06-19T13:14:28Z</dcterms:modified>
</cp:coreProperties>
</file>