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handoutMasterIdLst>
    <p:handoutMasterId r:id="rId4"/>
  </p:handoutMasterIdLst>
  <p:sldIdLst>
    <p:sldId id="256" r:id="rId2"/>
    <p:sldId id="257" r:id="rId3"/>
    <p:sldId id="258" r:id="rId4"/>
    <p:sldId id="259" r:id="rId5"/>
    <p:sldId id="260" r:id="rId6"/>
  </p:sldIdLst>
  <p:sldSz cx="9144000" cy="5715000" type="screen16x1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962"/>
    <a:srgbClr val="08A0E9"/>
    <a:srgbClr val="7700FF"/>
    <a:srgbClr val="543FFF"/>
    <a:srgbClr val="F8F8F8"/>
    <a:srgbClr val="FCF2D4"/>
    <a:srgbClr val="FBEDC5"/>
    <a:srgbClr val="FDF6E3"/>
    <a:srgbClr val="FAEABC"/>
    <a:srgbClr val="F9E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420" autoAdjust="0"/>
    <p:restoredTop sz="76796" autoAdjust="0"/>
  </p:normalViewPr>
  <p:slideViewPr>
    <p:cSldViewPr>
      <p:cViewPr varScale="1">
        <p:scale>
          <a:sx n="71" d="100"/>
          <a:sy n="71" d="100"/>
        </p:scale>
        <p:origin x="1320" y="4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106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840" y="6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7" Type="http://schemas.openxmlformats.org/officeDocument/2006/relationships/handoutMaster" Target="handoutMasters/handoutMaster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66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  <a:t>14/10/2018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122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  <a:t>14/10/2018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6953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691CB-66F3-4618-BAE5-5E7A65ABE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4" y="476433"/>
            <a:ext cx="7886700" cy="300839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CF85070-6258-48B0-AC26-664D64DC19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0" y="936447"/>
            <a:ext cx="8280400" cy="352150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C90D25-ABA8-42FA-94B9-3158732F26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1800" y="4937125"/>
            <a:ext cx="8280400" cy="479778"/>
          </a:xfrm>
        </p:spPr>
        <p:txBody>
          <a:bodyPr>
            <a:noAutofit/>
          </a:bodyPr>
          <a:lstStyle>
            <a:lvl1pPr>
              <a:defRPr sz="1222"/>
            </a:lvl1pPr>
            <a:lvl2pPr>
              <a:defRPr sz="1222"/>
            </a:lvl2pPr>
            <a:lvl3pPr>
              <a:defRPr sz="1222"/>
            </a:lvl3pPr>
            <a:lvl4pPr>
              <a:defRPr sz="1222"/>
            </a:lvl4pPr>
            <a:lvl5pPr>
              <a:defRPr sz="1222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8534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7084-094F-490E-8378-E3A862E0B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3929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3876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1525" y="912184"/>
            <a:ext cx="7375781" cy="665174"/>
          </a:xfrm>
        </p:spPr>
        <p:txBody>
          <a:bodyPr anchor="t">
            <a:noAutofit/>
          </a:bodyPr>
          <a:lstStyle>
            <a:lvl1pPr algn="l">
              <a:defRPr sz="4444" b="0" i="0" cap="small" baseline="0">
                <a:solidFill>
                  <a:schemeClr val="tx1"/>
                </a:solidFill>
                <a:latin typeface="Gotham Book" pitchFamily="50" charset="0"/>
              </a:defRPr>
            </a:lvl1pPr>
          </a:lstStyle>
          <a:p>
            <a:r>
              <a:rPr lang="es-AR" dirty="0"/>
              <a:t>TÍTULO DE LA PRESENTACIÓN</a:t>
            </a:r>
          </a:p>
        </p:txBody>
      </p:sp>
      <p:sp>
        <p:nvSpPr>
          <p:cNvPr id="4" name="Rounded Rectangle 3"/>
          <p:cNvSpPr/>
          <p:nvPr userDrawn="1"/>
        </p:nvSpPr>
        <p:spPr>
          <a:xfrm>
            <a:off x="-38100" y="-30760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737984"/>
            <a:ext cx="2808312" cy="454949"/>
          </a:xfrm>
        </p:spPr>
        <p:txBody>
          <a:bodyPr/>
          <a:lstStyle>
            <a:lvl1pPr marL="706" indent="0" algn="r">
              <a:buNone/>
              <a:defRPr>
                <a:latin typeface="+mn-lt"/>
              </a:defRPr>
            </a:lvl1pPr>
          </a:lstStyle>
          <a:p>
            <a:pPr lvl="0"/>
            <a:r>
              <a:rPr lang="en-US" dirty="0"/>
              <a:t>Elio Campitelli</a:t>
            </a:r>
            <a:endParaRPr lang="en-GB" dirty="0"/>
          </a:p>
        </p:txBody>
      </p:sp>
      <p:cxnSp>
        <p:nvCxnSpPr>
          <p:cNvPr id="14" name="Straight Connector 13"/>
          <p:cNvCxnSpPr>
            <a:cxnSpLocks/>
          </p:cNvCxnSpPr>
          <p:nvPr userDrawn="1"/>
        </p:nvCxnSpPr>
        <p:spPr>
          <a:xfrm flipH="1">
            <a:off x="5364088" y="4192936"/>
            <a:ext cx="4104456" cy="1"/>
          </a:xfrm>
          <a:prstGeom prst="line">
            <a:avLst/>
          </a:prstGeom>
          <a:ln w="4445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-540568" y="857281"/>
            <a:ext cx="7200800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38100" y="-30760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>
          <a:xfrm flipV="1">
            <a:off x="-396552" y="857281"/>
            <a:ext cx="5760640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2068" y="217210"/>
            <a:ext cx="5042025" cy="640071"/>
          </a:xfrm>
        </p:spPr>
        <p:txBody>
          <a:bodyPr>
            <a:normAutofit/>
          </a:bodyPr>
          <a:lstStyle>
            <a:lvl1pPr marL="706" indent="0">
              <a:buNone/>
              <a:defRPr sz="3556" cap="small" baseline="0">
                <a:latin typeface="Gotham Book" pitchFamily="50" charset="0"/>
              </a:defRPr>
            </a:lvl1pPr>
          </a:lstStyle>
          <a:p>
            <a:pPr lvl="0"/>
            <a:r>
              <a:rPr lang="en-GB" dirty="0"/>
              <a:t>SUBTÍTULO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38100" y="-30760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38100" y="-30760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>
          <a:xfrm flipV="1">
            <a:off x="-540568" y="857281"/>
            <a:ext cx="5904656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2068" y="217210"/>
            <a:ext cx="5042025" cy="640071"/>
          </a:xfrm>
        </p:spPr>
        <p:txBody>
          <a:bodyPr>
            <a:normAutofit/>
          </a:bodyPr>
          <a:lstStyle>
            <a:lvl1pPr marL="706" indent="0">
              <a:buNone/>
              <a:defRPr sz="3556" cap="none" baseline="0">
                <a:latin typeface="Fira Code" pitchFamily="49" charset="0"/>
                <a:ea typeface="Fira Code" pitchFamily="49" charset="0"/>
              </a:defRPr>
            </a:lvl1pPr>
          </a:lstStyle>
          <a:p>
            <a:pPr lvl="0"/>
            <a:r>
              <a:rPr lang="en-GB" dirty="0" err="1"/>
              <a:t>funcion</a:t>
            </a:r>
            <a:r>
              <a:rPr lang="en-GB" dirty="0"/>
              <a:t>()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38100" y="-30760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474354" y="-262891"/>
            <a:ext cx="10081135" cy="1560449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15521" y="620789"/>
            <a:ext cx="8712981" cy="1020149"/>
          </a:xfrm>
        </p:spPr>
        <p:txBody>
          <a:bodyPr anchor="ctr">
            <a:noAutofit/>
          </a:bodyPr>
          <a:lstStyle>
            <a:lvl1pPr marL="0" indent="0">
              <a:buNone/>
              <a:defRPr sz="4000" b="0" u="none" cap="small" baseline="0">
                <a:solidFill>
                  <a:schemeClr val="bg1"/>
                </a:solidFill>
                <a:latin typeface="Arial Black" pitchFamily="34" charset="0"/>
              </a:defRPr>
            </a:lvl1pPr>
            <a:lvl2pPr marL="380992" indent="0">
              <a:buNone/>
              <a:defRPr sz="3333">
                <a:solidFill>
                  <a:schemeClr val="bg1"/>
                </a:solidFill>
              </a:defRPr>
            </a:lvl2pPr>
            <a:lvl3pPr marL="761985" indent="0">
              <a:buNone/>
              <a:defRPr sz="3333">
                <a:solidFill>
                  <a:schemeClr val="bg1"/>
                </a:solidFill>
              </a:defRPr>
            </a:lvl3pPr>
            <a:lvl4pPr marL="1142977" indent="0">
              <a:buNone/>
              <a:defRPr sz="3333">
                <a:solidFill>
                  <a:schemeClr val="bg1"/>
                </a:solidFill>
              </a:defRPr>
            </a:lvl4pPr>
            <a:lvl5pPr marL="1523970" indent="0">
              <a:buNone/>
              <a:defRPr sz="3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1189" y="1597042"/>
            <a:ext cx="7993074" cy="3301549"/>
          </a:xfrm>
        </p:spPr>
        <p:txBody>
          <a:bodyPr>
            <a:normAutofit/>
          </a:bodyPr>
          <a:lstStyle>
            <a:lvl1pPr marL="0" indent="0">
              <a:buNone/>
              <a:defRPr sz="2333"/>
            </a:lvl1pPr>
            <a:lvl2pPr marL="380992" indent="0">
              <a:buNone/>
              <a:defRPr/>
            </a:lvl2pPr>
            <a:lvl3pPr marL="761985" indent="0">
              <a:buNone/>
              <a:defRPr/>
            </a:lvl3pPr>
            <a:lvl4pPr marL="1142977" indent="0">
              <a:buNone/>
              <a:defRPr/>
            </a:lvl4pPr>
            <a:lvl5pPr marL="1523970" indent="0">
              <a:buNone/>
              <a:defRPr/>
            </a:lvl5pPr>
          </a:lstStyle>
          <a:p>
            <a:pPr lvl="0"/>
            <a:r>
              <a:rPr lang="en-US" dirty="0" err="1"/>
              <a:t>Descripción</a:t>
            </a:r>
            <a:endParaRPr lang="es-AR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-38100" y="-30760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3204"/>
            <a:ext cx="7886700" cy="2632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54" y="625252"/>
            <a:ext cx="8174891" cy="3960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56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-474354" y="1297559"/>
            <a:ext cx="10081135" cy="4621330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16005" y="616341"/>
            <a:ext cx="8712013" cy="1020149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4000" b="0" u="none" cap="small" baseline="0">
                <a:pattFill prst="trellis">
                  <a:fgClr>
                    <a:srgbClr val="8F001E"/>
                  </a:fgClr>
                  <a:bgClr>
                    <a:srgbClr val="640015"/>
                  </a:bgClr>
                </a:pattFill>
                <a:latin typeface="Arial Black" pitchFamily="34" charset="0"/>
              </a:defRPr>
            </a:lvl1pPr>
            <a:lvl2pPr marL="380992" indent="0">
              <a:buNone/>
              <a:defRPr sz="3333">
                <a:solidFill>
                  <a:schemeClr val="bg1"/>
                </a:solidFill>
              </a:defRPr>
            </a:lvl2pPr>
            <a:lvl3pPr marL="761985" indent="0">
              <a:buNone/>
              <a:defRPr sz="3333">
                <a:solidFill>
                  <a:schemeClr val="bg1"/>
                </a:solidFill>
              </a:defRPr>
            </a:lvl3pPr>
            <a:lvl4pPr marL="1142977" indent="0">
              <a:buNone/>
              <a:defRPr sz="3333">
                <a:solidFill>
                  <a:schemeClr val="bg1"/>
                </a:solidFill>
              </a:defRPr>
            </a:lvl4pPr>
            <a:lvl5pPr marL="1523970" indent="0">
              <a:buNone/>
              <a:defRPr sz="3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39751" y="1477967"/>
            <a:ext cx="8064512" cy="3900648"/>
          </a:xfrm>
        </p:spPr>
        <p:txBody>
          <a:bodyPr>
            <a:normAutofit/>
          </a:bodyPr>
          <a:lstStyle>
            <a:lvl1pPr>
              <a:defRPr sz="2333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67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-38100" y="-30760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-324544" y="1357576"/>
            <a:ext cx="8064908" cy="1020293"/>
          </a:xfrm>
          <a:prstGeom prst="roundRect">
            <a:avLst>
              <a:gd name="adj" fmla="val 21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84219" y="1357553"/>
            <a:ext cx="6191259" cy="1020149"/>
          </a:xfrm>
        </p:spPr>
        <p:txBody>
          <a:bodyPr anchor="ctr">
            <a:noAutofit/>
          </a:bodyPr>
          <a:lstStyle>
            <a:lvl1pPr marL="0" indent="0">
              <a:buNone/>
              <a:defRPr sz="3333">
                <a:solidFill>
                  <a:schemeClr val="bg1"/>
                </a:solidFill>
              </a:defRPr>
            </a:lvl1pPr>
            <a:lvl2pPr marL="380992" indent="0">
              <a:buNone/>
              <a:defRPr sz="3333">
                <a:solidFill>
                  <a:schemeClr val="bg1"/>
                </a:solidFill>
              </a:defRPr>
            </a:lvl2pPr>
            <a:lvl3pPr marL="761985" indent="0">
              <a:buNone/>
              <a:defRPr sz="3333">
                <a:solidFill>
                  <a:schemeClr val="bg1"/>
                </a:solidFill>
              </a:defRPr>
            </a:lvl3pPr>
            <a:lvl4pPr marL="1142977" indent="0">
              <a:buNone/>
              <a:defRPr sz="3333">
                <a:solidFill>
                  <a:schemeClr val="bg1"/>
                </a:solidFill>
              </a:defRPr>
            </a:lvl4pPr>
            <a:lvl5pPr marL="1523970" indent="0">
              <a:buNone/>
              <a:defRPr sz="3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38100" y="-30760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5" y="5297898"/>
            <a:ext cx="2133603" cy="304324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  <a:t>14/10/2018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5" y="5297898"/>
            <a:ext cx="2895604" cy="304324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15" y="5297898"/>
            <a:ext cx="2133603" cy="304324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606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3422993-8ABF-445E-9C5D-FD1BBC8F952E}"/>
              </a:ext>
            </a:extLst>
          </p:cNvPr>
          <p:cNvSpPr/>
          <p:nvPr userDrawn="1"/>
        </p:nvSpPr>
        <p:spPr>
          <a:xfrm>
            <a:off x="-38100" y="-30761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  <p:extLst>
      <p:ext uri="{BB962C8B-B14F-4D97-AF65-F5344CB8AC3E}">
        <p14:creationId xmlns:p14="http://schemas.microsoft.com/office/powerpoint/2010/main" val="209475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  <a:t>14/10/2018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  <a:t>‹#›</a:t>
            </a:fld>
            <a:endParaRPr lang="es-AR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47495F9-3286-4B8E-8473-DFB3C18B387A}"/>
              </a:ext>
            </a:extLst>
          </p:cNvPr>
          <p:cNvSpPr/>
          <p:nvPr userDrawn="1"/>
        </p:nvSpPr>
        <p:spPr>
          <a:xfrm>
            <a:off x="-38100" y="-30761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  <p:extLst>
      <p:ext uri="{BB962C8B-B14F-4D97-AF65-F5344CB8AC3E}">
        <p14:creationId xmlns:p14="http://schemas.microsoft.com/office/powerpoint/2010/main" val="166994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9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2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  <a:t>14/10/2018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755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  <a:t>14/10/2018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284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C025D995-C14E-48F2-B25E-A14B76BACB94}"/>
              </a:ext>
            </a:extLst>
          </p:cNvPr>
          <p:cNvSpPr/>
          <p:nvPr userDrawn="1"/>
        </p:nvSpPr>
        <p:spPr>
          <a:xfrm>
            <a:off x="-38100" y="-30761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  <p:extLst>
      <p:ext uri="{BB962C8B-B14F-4D97-AF65-F5344CB8AC3E}">
        <p14:creationId xmlns:p14="http://schemas.microsoft.com/office/powerpoint/2010/main" val="102187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69" r:id="rId12"/>
    <p:sldLayoutId id="2147483668" r:id="rId13"/>
    <p:sldLayoutId id="2147483649" r:id="rId14"/>
    <p:sldLayoutId id="2147483650" r:id="rId15"/>
    <p:sldLayoutId id="2147483652" r:id="rId16"/>
    <p:sldLayoutId id="2147483651" r:id="rId17"/>
    <p:sldLayoutId id="2147483653" r:id="rId18"/>
    <p:sldLayoutId id="2147483654" r:id="rId19"/>
    <p:sldLayoutId id="2147483657" r:id="rId20"/>
    <p:sldLayoutId id="2147483660" r:id="rId21"/>
    <p:sldLayoutId id="2147483665" r:id="rId2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/>
          <a:lstStyle/>
          <a:p>
            <a:pPr lvl="0" marL="0" indent="0">
              <a:buNone/>
            </a:pPr>
            <a:r>
              <a:rPr/>
              <a:t>Figuras</a:t>
            </a:r>
            <a:r>
              <a:rPr/>
              <a:t> </a:t>
            </a:r>
            <a:r>
              <a:rPr/>
              <a:t>congremet</a:t>
            </a:r>
            <a:r>
              <a:rPr/>
              <a:t> </a:t>
            </a:r>
            <a:r>
              <a:rPr/>
              <a:t>extra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Elio</a:t>
            </a:r>
          </a:p>
        </p:txBody>
      </p:sp>
      <p:sp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7-figuras_congremet-extra/spatial-eof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74700" y="622300"/>
            <a:ext cx="75692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82600" y="4064000"/>
            <a:ext cx="81661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Parte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(sombreado)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imaginaria</a:t>
            </a:r>
            <a:r>
              <a:rPr/>
              <a:t> </a:t>
            </a:r>
            <a:r>
              <a:rPr/>
              <a:t>(contornos)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primera</a:t>
            </a:r>
            <a:r>
              <a:rPr/>
              <a:t> </a:t>
            </a:r>
            <a:r>
              <a:rPr/>
              <a:t>componente</a:t>
            </a:r>
            <a:r>
              <a:rPr/>
              <a:t> </a:t>
            </a:r>
            <a:r>
              <a:rPr/>
              <a:t>principal</a:t>
            </a:r>
            <a:r>
              <a:rPr/>
              <a:t> </a:t>
            </a:r>
            <a:r>
              <a:rPr/>
              <a:t>compleja.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7-figuras_congremet-extra/ceof-ma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74700" y="622300"/>
            <a:ext cx="75692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82600" y="4064000"/>
            <a:ext cx="81661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Amplitud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primera</a:t>
            </a:r>
            <a:r>
              <a:rPr/>
              <a:t> </a:t>
            </a:r>
            <a:r>
              <a:rPr/>
              <a:t>componente</a:t>
            </a:r>
            <a:r>
              <a:rPr/>
              <a:t> </a:t>
            </a:r>
            <a:r>
              <a:rPr/>
              <a:t>principal</a:t>
            </a:r>
            <a:r>
              <a:rPr/>
              <a:t> </a:t>
            </a:r>
            <a:r>
              <a:rPr/>
              <a:t>compleja.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7-figuras_congremet-extra/wavele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74700" y="622300"/>
            <a:ext cx="75692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82600" y="4064000"/>
            <a:ext cx="81661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Amplitud</a:t>
            </a:r>
            <a:r>
              <a:rPr/>
              <a:t> </a:t>
            </a:r>
            <a:r>
              <a:rPr/>
              <a:t>media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onda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usando</a:t>
            </a:r>
            <a:r>
              <a:rPr/>
              <a:t> </a:t>
            </a:r>
            <a:r>
              <a:rPr/>
              <a:t>Wavelets.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7-figuras_congremet-extra/wavelets-pca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74700" y="622300"/>
            <a:ext cx="75692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82600" y="4064000"/>
            <a:ext cx="81661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Anomalía</a:t>
            </a:r>
            <a:r>
              <a:rPr/>
              <a:t> </a:t>
            </a:r>
            <a:r>
              <a:rPr/>
              <a:t>zonal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amplitud</a:t>
            </a:r>
            <a:r>
              <a:rPr/>
              <a:t> </a:t>
            </a:r>
            <a:r>
              <a:rPr/>
              <a:t>media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onda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(sombreado)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anomalía</a:t>
            </a:r>
            <a:r>
              <a:rPr/>
              <a:t> </a:t>
            </a:r>
            <a:r>
              <a:rPr/>
              <a:t>zonal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amplitud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primera</a:t>
            </a:r>
            <a:r>
              <a:rPr/>
              <a:t> </a:t>
            </a:r>
            <a:r>
              <a:rPr/>
              <a:t>componente</a:t>
            </a:r>
            <a:r>
              <a:rPr/>
              <a:t> </a:t>
            </a:r>
            <a:r>
              <a:rPr/>
              <a:t>principal</a:t>
            </a:r>
            <a:r>
              <a:rPr/>
              <a:t> </a:t>
            </a:r>
            <a:r>
              <a:rPr/>
              <a:t>compleja</a:t>
            </a:r>
            <a:r>
              <a:rPr/>
              <a:t> </a:t>
            </a:r>
            <a:r>
              <a:rPr/>
              <a:t>(contornos).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1104</TotalTime>
  <Words>0</Words>
  <Application>Microsoft Office PowerPoint</Application>
  <PresentationFormat>On-screen Show (16:10)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Fira Code</vt:lpstr>
      <vt:lpstr>Gotham Book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Figuras congremet extra</dc:title>
  <dc:creator>Elio</dc:creator>
  <cp:keywords/>
  <dcterms:created xsi:type="dcterms:W3CDTF">2018-10-14T19:00:57Z</dcterms:created>
  <dcterms:modified xsi:type="dcterms:W3CDTF">2018-10-14T19:00:57Z</dcterms:modified>
</cp:coreProperties>
</file>