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/>
          <a:lstStyle/>
          <a:p>
            <a:pPr marL="0" lvl="0" indent="0">
              <a:buNone/>
            </a:pPr>
            <a:r>
              <a:t>Capítulo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Elio Campitelli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4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Valor absoluto de EOF temporal (ERA20C).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5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Fase de EOF temporal (ERA20C).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6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Espectro de EOFS temporales (ERA20C)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PC1</a:t>
            </a:r>
          </a:p>
        </p:txBody>
      </p:sp>
      <p:pic>
        <p:nvPicPr>
          <p:cNvPr id="0" name="Picture 1" descr="fig/20-capitulo_3/PC1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1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marL="0" lvl="0" indent="0">
              <a:buNone/>
            </a:pPr>
            <a:r>
              <a:t>PC2</a:t>
            </a:r>
          </a:p>
        </p:txBody>
      </p:sp>
      <p:pic>
        <p:nvPicPr>
          <p:cNvPr id="0" name="Picture 1" descr="fig/20-capitulo_3/PC2-regr-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PC2-regr-psi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800" y="546100"/>
            <a:ext cx="11772900" cy="5702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7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Relación cn ENSO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cEOF calculado usando la anomalía zonal. Parte real en sombreado, parte imaginaria en contornos (dataset = ERA Interim).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  <a:gridCol w="39243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0.0131457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0.0644053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0.0510653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0.1895509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R^2 entre ENSO34 y EOFs temporales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espacial_comparacion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PC2 calculado usando la anomalía zonal para distintos reanálisis. Parte real en sombreado, parte imaginaria en contornos.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ondas-planetaria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Amplitud de las ondas zonales de cada componente principal.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eof-temporales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Series temporales de eofs (era satelital)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ceof-temporal-largo-regr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03300" y="127000"/>
            <a:ext cx="10121900" cy="603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EOF temporal para ERA20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2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fig/20-capitulo_3/unnamed-chunk-3-1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71500" y="127000"/>
            <a:ext cx="10985500" cy="6540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Presentation</Application>
  <PresentationFormat/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Capítulo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PC1</vt:lpstr>
      <vt:lpstr>PowerPoint 演示文稿</vt:lpstr>
      <vt:lpstr>PowerPoint 演示文稿</vt:lpstr>
      <vt:lpstr>PC2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3</dc:title>
  <dc:creator>Elio Campitelli</dc:creator>
  <cp:lastModifiedBy>elio</cp:lastModifiedBy>
  <cp:revision>1</cp:revision>
  <dcterms:created xsi:type="dcterms:W3CDTF">2019-11-01T15:49:13Z</dcterms:created>
  <dcterms:modified xsi:type="dcterms:W3CDTF">2019-11-01T15:49:13Z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params">
    <vt:lpwstr/>
  </property>
  <property fmtid="{D5CDD505-2E9C-101B-9397-08002B2CF9AE}" pid="5" name="urlcolor">
    <vt:lpwstr>blue</vt:lpwstr>
  </property>
  <property fmtid="{D5CDD505-2E9C-101B-9397-08002B2CF9AE}" pid="6" name="KSOProductBuildVer">
    <vt:lpwstr>1033-10.1.0.6757</vt:lpwstr>
  </property>
</Properties>
</file>