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Capítulo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Valor absoluto de EOF temporal (ERA20C).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Fase de EOF temporal (ERA20C).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Espectro de EOFS temporales (ERA20C)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PC1</a:t>
            </a:r>
          </a:p>
        </p:txBody>
      </p:sp>
      <p:pic>
        <p:nvPicPr>
          <p:cNvPr id="0" name="Picture 1" descr="fig/20-capitulo_3/PC1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PC2</a:t>
            </a:r>
          </a:p>
        </p:txBody>
      </p:sp>
      <p:pic>
        <p:nvPicPr>
          <p:cNvPr id="0" name="Picture 1" descr="fig/20-capitulo_3/PC2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Relación cn ENSO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cEOF calculado usando la anomalía zonal. Parte real en sombreado, parte imaginaria en contornos (dataset = ERA Interim).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  <a:gridCol w="3924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0.0005770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0.0775238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0.1776338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0.0106621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R^2 entre ENSO34 y EOFs temporales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_comparacion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PC2 calculado usando la anomalía zonal para distintos reanálisis. Parte real en sombreado, parte imaginaria en contornos.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ondas-planetaria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Amplitud de las ondas zonales de cada componente principal.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temporale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Series temporales de eofs (era satelital)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reg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Presentation</Application>
  <PresentationFormat/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Capítulo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PC1</vt:lpstr>
      <vt:lpstr>PowerPoint 演示文稿</vt:lpstr>
      <vt:lpstr>PowerPoint 演示文稿</vt:lpstr>
      <vt:lpstr>PC2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Elio Campitelli</dc:creator>
  <cp:lastModifiedBy>elio</cp:lastModifiedBy>
  <cp:revision>1</cp:revision>
  <dcterms:created xsi:type="dcterms:W3CDTF">2019-11-01T15:49:21Z</dcterms:created>
  <dcterms:modified xsi:type="dcterms:W3CDTF">2019-11-01T15:49:21Z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urlcolor">
    <vt:lpwstr>blue</vt:lpwstr>
  </property>
  <property fmtid="{D5CDD505-2E9C-101B-9397-08002B2CF9AE}" pid="6" name="KSOProductBuildVer">
    <vt:lpwstr>1033-10.1.0.6757</vt:lpwstr>
  </property>
</Properties>
</file>