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Estratósfera o no?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1-estatosfera/eof-espacial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cEOF calculado usando la anomalía zonal. Parte real en sombreado, parte imaginaria en contornos (dataset = ERA Interim).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1-estatosfera/unnamed-chunk-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1-estatosfera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1-estatosfera/unnamed-chunk-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Presentation</Application>
  <PresentationFormat/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Estratósfera o no?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Estratósfera o no?</dc:title>
  <dc:creator>Elio Campitelli</dc:creator>
  <cp:lastModifiedBy>elio</cp:lastModifiedBy>
  <cp:revision>1</cp:revision>
  <dcterms:created xsi:type="dcterms:W3CDTF">2019-11-01T20:02:54Z</dcterms:created>
  <dcterms:modified xsi:type="dcterms:W3CDTF">2019-11-01T20:02:54Z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  <property fmtid="{D5CDD505-2E9C-101B-9397-08002B2CF9AE}" pid="5" name="KSOProductBuildVer">
    <vt:lpwstr>1033-10.1.0.6757</vt:lpwstr>
  </property>
</Properties>
</file>