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D0EA-A85A-4CC3-87AD-A63C5AC0C575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AFF8A-FD4B-4F25-9E62-1B270A15F0C8}" type="slidenum">
              <a:rPr lang="es-AR" smtClean="0"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4274" y="263525"/>
            <a:ext cx="8315453" cy="4678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3528" y="5013176"/>
            <a:ext cx="8496944" cy="13304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8065-DE38-4E1F-8FC6-4F9459B13AE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</dc:creator>
  <cp:lastModifiedBy>elio</cp:lastModifiedBy>
  <cp:revision>618</cp:revision>
  <dcterms:created xsi:type="dcterms:W3CDTF">2019-09-10T15:44:08Z</dcterms:created>
  <dcterms:modified xsi:type="dcterms:W3CDTF">2019-09-10T15:44:08Z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