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5" Type="http://schemas.openxmlformats.org/officeDocument/2006/relationships/tableStyles" Target="tableStyles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ERA5, ERA5 BE, ERA 20C</a:t>
            </a:r>
          </a:p>
          <a:p>
            <a:pPr lvl="0" marL="0" indent="0">
              <a:buNone/>
            </a:pPr>
            <a:r>
              <a:rPr/>
              <a:t>If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figures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PC1,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PC3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zonales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80S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20S.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(ref:cap-cor-eof-naive) Correlation of the absolute magnitude of complex EOFs between 200 hPa and 50 hPa.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figures/cor-eof-naiv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(ref:cap-cor-eof-naive)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–&gt;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/>
  <cp:keywords/>
  <dcterms:created xsi:type="dcterms:W3CDTF">2020-12-18T15:53:51Z</dcterms:created>
  <dcterms:modified xsi:type="dcterms:W3CDTF">2020-12-18T15:53:51Z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csl">
    <vt:lpwstr>../templates/journal-of-archaeological-science.csl</vt:lpwstr>
  </property>
  <property fmtid="{D5CDD505-2E9C-101B-9397-08002B2CF9AE}" pid="4" name="date">
    <vt:lpwstr>18 diciembre, 2020</vt:lpwstr>
  </property>
  <property fmtid="{D5CDD505-2E9C-101B-9397-08002B2CF9AE}" pid="5" name="institute">
    <vt:lpwstr/>
  </property>
  <property fmtid="{D5CDD505-2E9C-101B-9397-08002B2CF9AE}" pid="6" name="output">
    <vt:lpwstr/>
  </property>
</Properties>
</file>