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Century Gothic" panose="020B0502020202020204" pitchFamily="3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iv+7tJD3sBLY+N7HJL1WOCDSA4f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rolina Santana Louzada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6-01T15:50:31" idx="1">
    <p:pos x="515" y="1116"/>
    <p:text>a Ideia aqui é acompanhar a criação da conta e ir explicando sobre as aplicações em tempo real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aOqBzyc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6-01T20:24:19.948" idx="2">
    <p:pos x="965" y="1322"/>
    <p:text>mortrar passo a passo no github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aOUH7EQ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" name="Google Shape;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fd4021677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12fd4021677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fd402167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2fd4021677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fd4021677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12fd4021677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20d5a69e2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20d5a69e2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20d5a69e2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320d5a69e2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fd402167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12fd402167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fd4021677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2fd4021677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fd4021677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2fd4021677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20d5a69e2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320d5a69e2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20d5a69e2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1320d5a69e2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" name="Google Shape;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20d5a69e2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320d5a69e2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20d5a69e2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320d5a69e2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d36f480a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1d36f480a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20d5a69e2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320d5a69e2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fd4021677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2fd4021677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20d5a69e2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320d5a69e2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d36f480a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11d36f480a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d36f480a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11d36f480a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20d5a69e2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320d5a69e2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20d5a69e2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1320d5a69e2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2fd40216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" name="Google Shape;25;g12fd40216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fd402167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12fd4021677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d36f480a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d36f480a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d36f480a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g11d36f480a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d36f480ab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g11d36f480ab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d36f480ab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11d36f480ab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1d36f480ab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g11d36f480ab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d36f480a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g11d36f480a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d36f480a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1d36f480a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d36f480a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g11d36f480a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d36f480ab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11d36f480ab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320d5a69e2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g1320d5a69e2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d36f480a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11d36f480a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d36f480ab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11d36f480ab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2fd4021677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12fd4021677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1d36f480ab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11d36f480ab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0180a8d9a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g10180a8d9a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10a92618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" name="Google Shape;37;g110a92618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" name="Google Shape;4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180a8d9a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g10180a8d9a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fd402167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g12fd402167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7320" y="95913"/>
            <a:ext cx="845547" cy="379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ucedemo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ntaingoatsoftware.com/blog/its-effort-not-complexity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2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ucedemo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br/software/jir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395325" y="3075350"/>
            <a:ext cx="44919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Carolina Santana Louzada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1402150" y="3556225"/>
            <a:ext cx="25515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QA - Venturus</a:t>
            </a:r>
            <a:endParaRPr sz="1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1235925" y="1459475"/>
            <a:ext cx="7364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dia a dia de um QA: A prática de testes manuais funcionais 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g12fd4021677_0_1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g12fd4021677_0_1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12fd4021677_0_195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2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g12fd4021677_0_195"/>
          <p:cNvSpPr txBox="1"/>
          <p:nvPr/>
        </p:nvSpPr>
        <p:spPr>
          <a:xfrm>
            <a:off x="1532325" y="2184963"/>
            <a:ext cx="67890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Planejamento do fluxo de trabalho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fd4021677_0_38"/>
          <p:cNvSpPr txBox="1"/>
          <p:nvPr/>
        </p:nvSpPr>
        <p:spPr>
          <a:xfrm>
            <a:off x="565525" y="38492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 o SCRUM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2" name="Google Shape;82;g12fd4021677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501" y="1118400"/>
            <a:ext cx="7576924" cy="378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fd4021677_0_130"/>
          <p:cNvSpPr txBox="1"/>
          <p:nvPr/>
        </p:nvSpPr>
        <p:spPr>
          <a:xfrm>
            <a:off x="565525" y="636550"/>
            <a:ext cx="77898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fluxos e status de trabalho?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g12fd4021677_0_130"/>
          <p:cNvSpPr txBox="1"/>
          <p:nvPr/>
        </p:nvSpPr>
        <p:spPr>
          <a:xfrm>
            <a:off x="565525" y="2073625"/>
            <a:ext cx="7955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g12fd4021677_0_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25" y="1861125"/>
            <a:ext cx="3702490" cy="224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12fd4021677_0_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0" y="1742725"/>
            <a:ext cx="3558531" cy="224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20d5a69e2_1_12"/>
          <p:cNvSpPr txBox="1"/>
          <p:nvPr/>
        </p:nvSpPr>
        <p:spPr>
          <a:xfrm>
            <a:off x="491525" y="310900"/>
            <a:ext cx="77898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Fluxos e status de trabalho?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6" name="Google Shape;96;g1320d5a69e2_1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2927" y="1104725"/>
            <a:ext cx="2632801" cy="377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20d5a69e2_1_20"/>
          <p:cNvSpPr txBox="1"/>
          <p:nvPr/>
        </p:nvSpPr>
        <p:spPr>
          <a:xfrm>
            <a:off x="491525" y="310900"/>
            <a:ext cx="77898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devo entregar?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" name="Google Shape;102;g1320d5a69e2_1_20"/>
          <p:cNvSpPr txBox="1"/>
          <p:nvPr/>
        </p:nvSpPr>
        <p:spPr>
          <a:xfrm>
            <a:off x="1039700" y="1705900"/>
            <a:ext cx="69060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Faça seu próprio projeto de gerenciamento e configure conforme explicado.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Você deverá entregar um documento definindo os fluxos do trabalho de seu projeto.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existe um template. Imagine que estivesse em alguma empresa e pedissem que definisse esse processo!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Esse documento será enviado para o repositório no github ao final do desafio.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20d5a69e2_1_20"/>
          <p:cNvSpPr txBox="1"/>
          <p:nvPr/>
        </p:nvSpPr>
        <p:spPr>
          <a:xfrm>
            <a:off x="1635575" y="1137200"/>
            <a:ext cx="256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entury Gothic"/>
                <a:ea typeface="Century Gothic"/>
                <a:cs typeface="Century Gothic"/>
                <a:sym typeface="Century Gothic"/>
              </a:rPr>
              <a:t>Vamos praticar?</a:t>
            </a:r>
            <a:endParaRPr sz="1800"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g12fd4021677_0_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12fd4021677_0_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12fd4021677_0_56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3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2fd4021677_0_56"/>
          <p:cNvSpPr txBox="1"/>
          <p:nvPr/>
        </p:nvSpPr>
        <p:spPr>
          <a:xfrm>
            <a:off x="1677300" y="2007363"/>
            <a:ext cx="67890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Escrevendo histórias de usuário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fd4021677_0_115"/>
          <p:cNvSpPr txBox="1"/>
          <p:nvPr/>
        </p:nvSpPr>
        <p:spPr>
          <a:xfrm>
            <a:off x="1047350" y="1933650"/>
            <a:ext cx="7767000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2fd4021677_0_1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8" name="Google Shape;118;g12fd4021677_0_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100" y="1397188"/>
            <a:ext cx="4914350" cy="276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fd4021677_0_43"/>
          <p:cNvSpPr txBox="1"/>
          <p:nvPr/>
        </p:nvSpPr>
        <p:spPr>
          <a:xfrm>
            <a:off x="642625" y="1605950"/>
            <a:ext cx="72561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361950" marR="0" lvl="0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Abordagem para estruturar requerimentos a partir da visão do usuário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Fórmula para capturar </a:t>
            </a:r>
            <a:r>
              <a:rPr lang="en-US" sz="18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user stories</a:t>
            </a: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Saber quem é o usuário que deseja a funcionalidade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Saber o que o usuário deseja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 motivação e razão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Princípio 3C ( Cartão, conversa, confirmação)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2fd4021677_0_4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stories</a:t>
            </a:r>
            <a:endParaRPr sz="4000" b="0" i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g12fd4021677_0_43"/>
          <p:cNvSpPr/>
          <p:nvPr/>
        </p:nvSpPr>
        <p:spPr>
          <a:xfrm>
            <a:off x="4572000" y="214625"/>
            <a:ext cx="2967600" cy="1509900"/>
          </a:xfrm>
          <a:prstGeom prst="horizont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Como cliente…desejo uma tela para fazer pagamentos via pix…pois é maneira mais fácil, rápida e gratuita para fazer pagamentos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20d5a69e2_1_40"/>
          <p:cNvSpPr txBox="1"/>
          <p:nvPr/>
        </p:nvSpPr>
        <p:spPr>
          <a:xfrm>
            <a:off x="642625" y="1605950"/>
            <a:ext cx="7256100" cy="29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100"/>
              <a:buFont typeface="Calibri"/>
              <a:buChar char="•"/>
            </a:pPr>
            <a:r>
              <a:rPr lang="en-US" sz="21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 de outros artefatos é bem vindo desde que contribua para a compreensão : Diagramas, fluxogramas, mindmaps, protótipos, etc…</a:t>
            </a: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100"/>
              <a:buFont typeface="Calibri"/>
              <a:buChar char="•"/>
            </a:pPr>
            <a:r>
              <a:rPr lang="en-US" sz="21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discussão com a equipe é essencial para refinamento!</a:t>
            </a: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320d5a69e2_1_4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stories</a:t>
            </a:r>
            <a:endParaRPr sz="4000" b="0" i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20d5a69e2_1_28"/>
          <p:cNvSpPr txBox="1"/>
          <p:nvPr/>
        </p:nvSpPr>
        <p:spPr>
          <a:xfrm>
            <a:off x="642625" y="1820575"/>
            <a:ext cx="7256100" cy="3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361950" marR="0" lvl="0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INVEST</a:t>
            </a:r>
            <a:endParaRPr sz="18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Independente ( Independent)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Negociável ( Negotiable)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Valiosa (Valuable)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Estimável (Estimable)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Pequena (Small)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Testável ( Testable)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1320d5a69e2_1_2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Características</a:t>
            </a:r>
            <a:r>
              <a:rPr lang="en-US" sz="4000" b="1" i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uma</a:t>
            </a:r>
            <a:r>
              <a:rPr lang="en-US" sz="4000" b="1" i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User Story</a:t>
            </a:r>
            <a:endParaRPr sz="4000" b="0" i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713550" y="1963375"/>
            <a:ext cx="7163700" cy="11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Revisar conceitos úteis para testes manuais no mundo ágil, bem como compreender e praticar atividades relativas ao dia a dia de um QA, com foco em testes manuais funcionais.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713550" y="525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</a:t>
            </a: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20d5a69e2_1_51"/>
          <p:cNvSpPr txBox="1"/>
          <p:nvPr/>
        </p:nvSpPr>
        <p:spPr>
          <a:xfrm>
            <a:off x="265175" y="1731775"/>
            <a:ext cx="51078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361950" marR="0" lvl="0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Confirmação se requisitos foram atendidos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forma de sentenças como um checklist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 de linguagem Guerkin( Given/ Then/ When)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320d5a69e2_1_5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Critérios de aceite</a:t>
            </a:r>
            <a:endParaRPr sz="4000" b="0" i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4" name="Google Shape;144;g1320d5a69e2_1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2975" y="1334838"/>
            <a:ext cx="3466225" cy="247382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1320d5a69e2_1_51"/>
          <p:cNvSpPr txBox="1"/>
          <p:nvPr/>
        </p:nvSpPr>
        <p:spPr>
          <a:xfrm>
            <a:off x="5461725" y="390757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20d5a69e2_1_3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que devemos prestar atenção?</a:t>
            </a:r>
            <a:endParaRPr sz="4000" b="1" i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320d5a69e2_1_34"/>
          <p:cNvSpPr txBox="1"/>
          <p:nvPr/>
        </p:nvSpPr>
        <p:spPr>
          <a:xfrm>
            <a:off x="642625" y="1820575"/>
            <a:ext cx="72561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Sempre analise se a história está focado no usuário ou cliente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Histórias de usuário != requisitos bem definidos e documentados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Pense em INVEST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Pense nos requisitos de qualidade que não são pensadas pelo cliente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User Storie pode e deve ser discutida pela equipe e criada colaborativamente.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Comunicação é essencial!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d36f480ab_0_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exemplo de US</a:t>
            </a:r>
            <a:endParaRPr sz="4000" b="1" i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1d36f480ab_0_5"/>
          <p:cNvSpPr txBox="1"/>
          <p:nvPr/>
        </p:nvSpPr>
        <p:spPr>
          <a:xfrm>
            <a:off x="642625" y="1583750"/>
            <a:ext cx="3775500" cy="3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Entrega de valor: objetivo da funcionalidade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Narrativa do usuário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Requisitos técnicos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lphaL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Atores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lphaL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Interfaces/Fluxos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lphaL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1d36f480ab_0_5"/>
          <p:cNvSpPr txBox="1"/>
          <p:nvPr/>
        </p:nvSpPr>
        <p:spPr>
          <a:xfrm>
            <a:off x="4572000" y="1699150"/>
            <a:ext cx="34278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e.Regras de negócios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f. Ambiente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h. Critérios de aceite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11d36f480ab_0_5"/>
          <p:cNvSpPr/>
          <p:nvPr/>
        </p:nvSpPr>
        <p:spPr>
          <a:xfrm>
            <a:off x="5209725" y="3256325"/>
            <a:ext cx="2790072" cy="1546776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Organização é fundamental!</a:t>
            </a:r>
            <a:endParaRPr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20d5a69e2_1_6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Praticando a escrita de user stories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g1320d5a69e2_1_67"/>
          <p:cNvSpPr txBox="1"/>
          <p:nvPr/>
        </p:nvSpPr>
        <p:spPr>
          <a:xfrm>
            <a:off x="642625" y="1925250"/>
            <a:ext cx="7256100" cy="30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★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Vamos praticar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escrita de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User Stories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Acesso ao site do projeto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★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devo subir no repositório?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documento em pdf anexando no mínimo 2 User Stories, indicando seu épicos e outras informações que considerar relevante.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Qualquer técnica apresentada pode ser utilizada, mantendo organização e coerência!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g12fd4021677_0_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12fd4021677_0_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2fd4021677_0_64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4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g12fd4021677_0_64"/>
          <p:cNvSpPr txBox="1"/>
          <p:nvPr/>
        </p:nvSpPr>
        <p:spPr>
          <a:xfrm>
            <a:off x="1677300" y="2007363"/>
            <a:ext cx="67890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dia da planning!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20d5a69e2_1_7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 da planning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g1320d5a69e2_1_77"/>
          <p:cNvSpPr txBox="1"/>
          <p:nvPr/>
        </p:nvSpPr>
        <p:spPr>
          <a:xfrm>
            <a:off x="642625" y="1687375"/>
            <a:ext cx="72561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Definir e planejar os itens que serão desenvolvidos na sprint em direção a meta do produto 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 o time scrum participa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Tópicos de uma planning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Porque essa sprint será valiosa?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pode ser feito?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será feito?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320d5a69e2_1_77"/>
          <p:cNvSpPr/>
          <p:nvPr/>
        </p:nvSpPr>
        <p:spPr>
          <a:xfrm>
            <a:off x="5572750" y="2031450"/>
            <a:ext cx="2294100" cy="1080600"/>
          </a:xfrm>
          <a:prstGeom prst="horizont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Backlog da sprint</a:t>
            </a:r>
            <a:endParaRPr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d36f480ab_0_1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 o planning poker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1d36f480ab_0_13"/>
          <p:cNvSpPr/>
          <p:nvPr/>
        </p:nvSpPr>
        <p:spPr>
          <a:xfrm>
            <a:off x="1315950" y="3219100"/>
            <a:ext cx="5568000" cy="91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11d36f480ab_0_13"/>
          <p:cNvSpPr txBox="1"/>
          <p:nvPr/>
        </p:nvSpPr>
        <p:spPr>
          <a:xfrm>
            <a:off x="642625" y="1925250"/>
            <a:ext cx="6736500" cy="26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➔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Objetivo: Definir estimativas e dimensionar user stories e outros itens de valor para entrega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➔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Problema: Somos péssimos em estimar esforço sem uma referência!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A353A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40A24"/>
              </a:solidFill>
              <a:highlight>
                <a:schemeClr val="lt2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1d36f480ab_0_13"/>
          <p:cNvSpPr/>
          <p:nvPr/>
        </p:nvSpPr>
        <p:spPr>
          <a:xfrm>
            <a:off x="1478675" y="4379400"/>
            <a:ext cx="2094174" cy="629694"/>
          </a:xfrm>
          <a:prstGeom prst="irregularSeal2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Velocity</a:t>
            </a:r>
            <a:endParaRPr/>
          </a:p>
        </p:txBody>
      </p:sp>
      <p:sp>
        <p:nvSpPr>
          <p:cNvPr id="189" name="Google Shape;189;g11d36f480ab_0_13"/>
          <p:cNvSpPr txBox="1"/>
          <p:nvPr/>
        </p:nvSpPr>
        <p:spPr>
          <a:xfrm>
            <a:off x="1011725" y="3219100"/>
            <a:ext cx="57519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A353A"/>
                </a:solidFill>
                <a:highlight>
                  <a:schemeClr val="lt2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quantidade de esforço envolvido no desenvolvimento de uma </a:t>
            </a:r>
            <a:r>
              <a:rPr lang="en-US" sz="1300" i="1">
                <a:solidFill>
                  <a:srgbClr val="2A353A"/>
                </a:solidFill>
                <a:highlight>
                  <a:schemeClr val="lt2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feature</a:t>
            </a:r>
            <a:r>
              <a:rPr lang="en-US" sz="1300">
                <a:solidFill>
                  <a:srgbClr val="2A353A"/>
                </a:solidFill>
                <a:highlight>
                  <a:schemeClr val="lt2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+ a complexidade desse desenvolvimento + risco = story points</a:t>
            </a:r>
            <a:endParaRPr/>
          </a:p>
        </p:txBody>
      </p:sp>
      <p:sp>
        <p:nvSpPr>
          <p:cNvPr id="190" name="Google Shape;190;g11d36f480ab_0_13"/>
          <p:cNvSpPr/>
          <p:nvPr/>
        </p:nvSpPr>
        <p:spPr>
          <a:xfrm>
            <a:off x="4529550" y="4331650"/>
            <a:ext cx="2094174" cy="629694"/>
          </a:xfrm>
          <a:prstGeom prst="irregularSeal2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Capacity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d36f480ab_0_2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9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 o planning poker</a:t>
            </a:r>
            <a:endParaRPr sz="39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1d36f480ab_0_21"/>
          <p:cNvSpPr txBox="1"/>
          <p:nvPr/>
        </p:nvSpPr>
        <p:spPr>
          <a:xfrm>
            <a:off x="515275" y="1481050"/>
            <a:ext cx="68004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➔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Importante utilizar uma medida de referência: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◆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 ser o item de menor complexidade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◆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 ser o item considerado ‘mediano’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➔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 da sequência Fibonacci: evita estimativas sem discussão e reflexão, pois pontuações vão aumentando drasticamente a complexidade. Outras medidas também podem ser usadas!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➔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Horas também podem ser estimadas de acordo com a </a:t>
            </a:r>
            <a:r>
              <a:rPr lang="en-US" sz="16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capacidade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time, porém não é uma medida diretamente proporcional aos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story points.</a:t>
            </a:r>
            <a:endParaRPr sz="1600" i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11d36f480ab_0_21"/>
          <p:cNvSpPr txBox="1"/>
          <p:nvPr/>
        </p:nvSpPr>
        <p:spPr>
          <a:xfrm>
            <a:off x="5865150" y="16414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Esforço não é complexidade!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20d5a69e2_1_7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papel do QA em uma planning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1320d5a69e2_1_72"/>
          <p:cNvSpPr txBox="1"/>
          <p:nvPr/>
        </p:nvSpPr>
        <p:spPr>
          <a:xfrm>
            <a:off x="642625" y="1925250"/>
            <a:ext cx="7256100" cy="3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Verificar se as User Stories estão com escopo viável para entrega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Verificar que as histórias podem ser verificadas e validadas dentro do período correto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Analisar junto aos devs a complexidade da história sem comprometer a qualidade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QAs também participam do planning poker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20d5a69e2_1_8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Planejando e estimando atividades de QA - Dicas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g1320d5a69e2_1_82"/>
          <p:cNvSpPr txBox="1"/>
          <p:nvPr/>
        </p:nvSpPr>
        <p:spPr>
          <a:xfrm>
            <a:off x="642625" y="1925250"/>
            <a:ext cx="81162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Lembre-se: A testabilidade faz parte da complexidade da história!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Testes manuais são demorados e envolvem experiência e conhecimento, portanto, é melhor superestimar do que subestimar as atividades.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Dividir as tarefas de forma objetiva auxilia na divisão de horas: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Levantamento e escrita de cenários/casos de testes/mindmaps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Execução de testes manuais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Testes automatizados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2fd4021677_0_0"/>
          <p:cNvSpPr txBox="1"/>
          <p:nvPr/>
        </p:nvSpPr>
        <p:spPr>
          <a:xfrm>
            <a:off x="1074400" y="1325650"/>
            <a:ext cx="7059000" cy="3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★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será demonstrado e acompanhado?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Levantamento e análise de requisitos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Configuração e fluxo de trabalho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Atividades de qualidade desenvolvidas em metodologias ágeis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★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Testes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execução: manual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nível: sistema e aceite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tipo: funcional caixa-preta 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g12fd4021677_0_0"/>
          <p:cNvSpPr txBox="1"/>
          <p:nvPr/>
        </p:nvSpPr>
        <p:spPr>
          <a:xfrm>
            <a:off x="723100" y="37752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Apresentando o </a:t>
            </a: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projeto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g12fd4021677_0_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12fd4021677_0_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2fd4021677_0_99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5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7" name="Google Shape;217;g12fd4021677_0_99"/>
          <p:cNvSpPr txBox="1"/>
          <p:nvPr/>
        </p:nvSpPr>
        <p:spPr>
          <a:xfrm>
            <a:off x="1677300" y="2007363"/>
            <a:ext cx="67890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Documentação de teste: mind map, casos e cenários de teste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d36f480ab_0_3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Planejamento definido e agora?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1d36f480ab_0_35"/>
          <p:cNvSpPr txBox="1"/>
          <p:nvPr/>
        </p:nvSpPr>
        <p:spPr>
          <a:xfrm>
            <a:off x="642625" y="1925250"/>
            <a:ext cx="7256100" cy="3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planejamento dos testes é constantemente adaptado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durante a sprint, porém é fato que antes da execução de qualquer teste é necessário pensar: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Técnica a ser empregada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 e Nível do teste 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Riscos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d36f480ab_0_4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Documentação no mundo ágil - Reflexões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9" name="Google Shape;229;g11d36f480ab_0_40"/>
          <p:cNvSpPr txBox="1"/>
          <p:nvPr/>
        </p:nvSpPr>
        <p:spPr>
          <a:xfrm>
            <a:off x="642625" y="1925250"/>
            <a:ext cx="72561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Contar com a memória sempre não é opção!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 ser a mínima necessária para que exista uma rastreamento dos cenários e casos validados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É importante para reavaliar e adicionar novos testes 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Importante para atitude colaborativa da equipe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Importante para acompanhamento pelo cliente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1d36f480ab_0_40"/>
          <p:cNvSpPr/>
          <p:nvPr/>
        </p:nvSpPr>
        <p:spPr>
          <a:xfrm>
            <a:off x="6374550" y="1287650"/>
            <a:ext cx="2377200" cy="919800"/>
          </a:xfrm>
          <a:prstGeom prst="horizont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Documentos servem para serem lidos!</a:t>
            </a:r>
            <a:endParaRPr sz="13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d36f480ab_0_8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Documentação no mundo ágil - Dicas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6" name="Google Shape;236;g11d36f480ab_0_88"/>
          <p:cNvSpPr txBox="1"/>
          <p:nvPr/>
        </p:nvSpPr>
        <p:spPr>
          <a:xfrm>
            <a:off x="642625" y="1925250"/>
            <a:ext cx="72561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 ferramentas de gerenciamento de testes para simplificar a criação: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Plano de testes: Envolve o conjunto de estratégias e casos de teste para uma determinada funcionalidade ou conjunto de funcionalidades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d36f480ab_0_9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Documentação no mundo ágil - Dicas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1d36f480ab_0_94"/>
          <p:cNvSpPr txBox="1"/>
          <p:nvPr/>
        </p:nvSpPr>
        <p:spPr>
          <a:xfrm>
            <a:off x="642625" y="1925250"/>
            <a:ext cx="72561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 ferramentas de gerenciamento de testes para simplificar a criação: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Ciclo de testes: Envolve o conjunto de casos de testes a serem executados de acordo com o estabelecido em um plano de testes. 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d36f480ab_0_9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Documentação no mundo ágil - Dicas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8" name="Google Shape;248;g11d36f480ab_0_99"/>
          <p:cNvSpPr txBox="1"/>
          <p:nvPr/>
        </p:nvSpPr>
        <p:spPr>
          <a:xfrm>
            <a:off x="642625" y="1925250"/>
            <a:ext cx="72561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 ferramentas de gerenciamento de testes para simplificar a criação: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Casos/Cenário de testes: Documentos que definem o que testar ou como uma funcionalidade deve ser testada. 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d36f480ab_0_4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Cenários X Casos de teste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4" name="Google Shape;254;g11d36f480ab_0_46"/>
          <p:cNvSpPr txBox="1"/>
          <p:nvPr/>
        </p:nvSpPr>
        <p:spPr>
          <a:xfrm>
            <a:off x="642625" y="1925250"/>
            <a:ext cx="72561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Casos de teste: Conjunto de ações ( Scripts) para verificar uma funcionalidade de forma mais específica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Passos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pré-condições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pós-condições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d36f480ab_0_5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Cenários X Casos de teste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0" name="Google Shape;260;g11d36f480ab_0_51"/>
          <p:cNvSpPr txBox="1"/>
          <p:nvPr/>
        </p:nvSpPr>
        <p:spPr>
          <a:xfrm>
            <a:off x="642625" y="1925250"/>
            <a:ext cx="72561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Cenário de teste: Uma situação da funcionalidade que pode ser testada numa visão mais alto nível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Deriva casos de teste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g11d36f480ab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400" y="3473800"/>
            <a:ext cx="1332050" cy="13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1d36f480ab_0_5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Usando Mind Maps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g11d36f480ab_0_58"/>
          <p:cNvSpPr txBox="1"/>
          <p:nvPr/>
        </p:nvSpPr>
        <p:spPr>
          <a:xfrm>
            <a:off x="642625" y="1925250"/>
            <a:ext cx="7256100" cy="3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Ferramenta visual para “construir o pensamento”!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Serve para qualquer contexto onde muitas informações são necessárias e ligada a um tópico.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Útil para: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Plano de testes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Cenários de teste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Qualquer contexto que necessite de uma construção de ideias!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g11d36f480ab_0_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11d36f480ab_0_1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11d36f480ab_0_114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6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g11d36f480ab_0_114"/>
          <p:cNvSpPr txBox="1"/>
          <p:nvPr/>
        </p:nvSpPr>
        <p:spPr>
          <a:xfrm>
            <a:off x="1153750" y="2174700"/>
            <a:ext cx="6154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prática da documentação de teste 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320d5a69e2_1_1"/>
          <p:cNvSpPr txBox="1"/>
          <p:nvPr/>
        </p:nvSpPr>
        <p:spPr>
          <a:xfrm>
            <a:off x="1074400" y="1325650"/>
            <a:ext cx="7059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34;g1320d5a69e2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575" y="366800"/>
            <a:ext cx="7000902" cy="440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d36f480ab_0_63"/>
          <p:cNvSpPr txBox="1"/>
          <p:nvPr/>
        </p:nvSpPr>
        <p:spPr>
          <a:xfrm>
            <a:off x="501850" y="33232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praticar?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g11d36f480ab_0_63"/>
          <p:cNvSpPr txBox="1"/>
          <p:nvPr/>
        </p:nvSpPr>
        <p:spPr>
          <a:xfrm>
            <a:off x="536500" y="1481050"/>
            <a:ext cx="7256100" cy="21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Char char="➔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Após o planejamento, chegou a hora de iniciar a tarefa de levantamento e planejamento dos testes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Produza um mind-map de uma user story escolhida por você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Sugestão de ferramenta: XMind/ MindMup/Miro…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Anexe o mind-map na User Story escolhida.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d36f480ab_0_104"/>
          <p:cNvSpPr txBox="1"/>
          <p:nvPr/>
        </p:nvSpPr>
        <p:spPr>
          <a:xfrm>
            <a:off x="501850" y="33232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praticar?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7" name="Google Shape;287;g11d36f480ab_0_104"/>
          <p:cNvSpPr txBox="1"/>
          <p:nvPr/>
        </p:nvSpPr>
        <p:spPr>
          <a:xfrm>
            <a:off x="536500" y="1481050"/>
            <a:ext cx="7256100" cy="28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3. Gere um Plano de testes de acordo com o contexto do projeto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4. Crie casos de teste no JIRA a partir de uma ferramenta escolhida por você ou com a ferramenta demonstrada( </a:t>
            </a:r>
            <a:r>
              <a:rPr lang="en-US" sz="15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Zephyr Scale</a:t>
            </a: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2 casos utilizando técnica step-by-step (no mínimo) com a configuração que preferir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2 casos utilizando BDD (no mínimo)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5. Crie um ciclo de testes adicionando os test cases criados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g12fd4021677_0_1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g12fd4021677_0_1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g12fd4021677_0_186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8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5" name="Google Shape;295;g12fd4021677_0_186"/>
          <p:cNvSpPr txBox="1"/>
          <p:nvPr/>
        </p:nvSpPr>
        <p:spPr>
          <a:xfrm>
            <a:off x="1532325" y="2099875"/>
            <a:ext cx="74331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4"/>
                  </a:ext>
                </a:extLst>
              </a:rPr>
              <a:t>Orientações </a:t>
            </a: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entrega de projeto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d36f480ab_0_135"/>
          <p:cNvSpPr txBox="1"/>
          <p:nvPr/>
        </p:nvSpPr>
        <p:spPr>
          <a:xfrm>
            <a:off x="491525" y="310900"/>
            <a:ext cx="77898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esse desafio de projeto será entregue?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1" name="Google Shape;301;g11d36f480ab_0_135"/>
          <p:cNvSpPr txBox="1"/>
          <p:nvPr/>
        </p:nvSpPr>
        <p:spPr>
          <a:xfrm>
            <a:off x="700100" y="1578550"/>
            <a:ext cx="7230900" cy="3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★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documentação sugerida no desafio de projeto será entregue a partir de um repositório pessoal de cada aluno no Github.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★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seguinte documentação deverá ser anexada em PDF: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plano de fluxo de trabalho de desenvolvido e do ciclo de vida do bug conforme explicado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documento contendo no mínimo 2 User Stories pensadas e criadas por você em formato PDF.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Documentos de teste gerados no seu processo de estudo: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300"/>
              <a:buFont typeface="Calibri"/>
              <a:buChar char="■"/>
            </a:pPr>
            <a:r>
              <a:rPr lang="en-US"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Mind-map de pelo menos 1 User Story</a:t>
            </a:r>
            <a:endParaRPr sz="13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2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300"/>
              <a:buFont typeface="Calibri"/>
              <a:buChar char="■"/>
            </a:pPr>
            <a:r>
              <a:rPr lang="en-US"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2 casos de teste utilizando técnica step-by-step (no mínimo) com a configuração que preferir</a:t>
            </a:r>
            <a:endParaRPr sz="13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2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300"/>
              <a:buFont typeface="Calibri"/>
              <a:buChar char="■"/>
            </a:pPr>
            <a:r>
              <a:rPr lang="en-US"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2 casos de teste utilizando BDD (no mínimo)</a:t>
            </a:r>
            <a:endParaRPr sz="13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g10180a8d9a1_0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g10180a8d9a1_0_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g10180a8d9a1_0_17"/>
          <p:cNvSpPr txBox="1"/>
          <p:nvPr/>
        </p:nvSpPr>
        <p:spPr>
          <a:xfrm>
            <a:off x="1162075" y="3002550"/>
            <a:ext cx="52125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0180a8d9a1_0_17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0" name="Google Shape;310;g10180a8d9a1_0_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0a92618e6_0_0"/>
          <p:cNvSpPr txBox="1"/>
          <p:nvPr/>
        </p:nvSpPr>
        <p:spPr>
          <a:xfrm>
            <a:off x="893300" y="1865000"/>
            <a:ext cx="7133100" cy="21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Fundamentos de qualidade de software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Vontade de praticar!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g110a92618e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Google Shape;48;p5"/>
          <p:cNvSpPr txBox="1"/>
          <p:nvPr/>
        </p:nvSpPr>
        <p:spPr>
          <a:xfrm>
            <a:off x="1532325" y="2183575"/>
            <a:ext cx="69342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Configurando o JIRA e Confluence para gerenciamento de projetos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180a8d9a1_0_1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 o projeto 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g10180a8d9a1_0_10"/>
          <p:cNvSpPr txBox="1"/>
          <p:nvPr/>
        </p:nvSpPr>
        <p:spPr>
          <a:xfrm>
            <a:off x="565525" y="2073625"/>
            <a:ext cx="79557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200"/>
              <a:buFont typeface="Calibri"/>
              <a:buChar char="★"/>
            </a:pP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Ideia para o projeto: Uma loja virtual -</a:t>
            </a:r>
            <a:r>
              <a:rPr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 </a:t>
            </a:r>
            <a:r>
              <a:rPr lang="en-US" sz="22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SwagLabs Shopping</a:t>
            </a:r>
            <a:endParaRPr sz="2200">
              <a:solidFill>
                <a:srgbClr val="040A2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200"/>
              <a:buFont typeface="Calibri"/>
              <a:buChar char="★"/>
            </a:pP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Metodologia ágil - Scrum</a:t>
            </a: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200"/>
              <a:buFont typeface="Calibri"/>
              <a:buChar char="★"/>
            </a:pP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Gerenciamento de projeto: JIRA</a:t>
            </a: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200"/>
              <a:buFont typeface="Calibri"/>
              <a:buChar char="★"/>
            </a:pP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Colaboração/Documentação: Confluence</a:t>
            </a: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fd4021677_0_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 Confluence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g12fd4021677_0_8"/>
          <p:cNvSpPr txBox="1"/>
          <p:nvPr/>
        </p:nvSpPr>
        <p:spPr>
          <a:xfrm>
            <a:off x="817675" y="1772500"/>
            <a:ext cx="69060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Criado pela Atlassian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Espaço de trabalho colaborativo para gestão de conhecimento 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Auxilia junto ao JIRA no gerenciamento de projetos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1" name="Google Shape;61;g12fd4021677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575" y="1547555"/>
            <a:ext cx="2904100" cy="36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 JIRA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" name="Google Shape;67;p6"/>
          <p:cNvSpPr txBox="1"/>
          <p:nvPr/>
        </p:nvSpPr>
        <p:spPr>
          <a:xfrm>
            <a:off x="817675" y="1772500"/>
            <a:ext cx="69060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Criado pela Atlassian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Gerenciamento de trabalho com quadros ágeis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Obtenção de relatórios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Alta personalização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Integração com outras aplicações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entury Gothic"/>
                <a:ea typeface="Century Gothic"/>
                <a:cs typeface="Century Gothic"/>
                <a:sym typeface="Century Gothic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Vamos explorar </a:t>
            </a:r>
            <a:r>
              <a:rPr lang="en-US" sz="24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o site</a:t>
            </a:r>
            <a:r>
              <a:rPr lang="en-US" sz="2400">
                <a:solidFill>
                  <a:srgbClr val="040A24"/>
                </a:solidFill>
                <a:latin typeface="Century Gothic"/>
                <a:ea typeface="Century Gothic"/>
                <a:cs typeface="Century Gothic"/>
                <a:sym typeface="Century Gothic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3"/>
                  </a:ext>
                </a:extLst>
              </a:rPr>
              <a:t> e criar nosso primeiro projeto?</a:t>
            </a:r>
            <a:endParaRPr sz="2400">
              <a:solidFill>
                <a:srgbClr val="040A2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8" name="Google Shape;6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5975" y="950175"/>
            <a:ext cx="2294375" cy="12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44</Slides>
  <Notes>44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5" baseType="lpstr">
      <vt:lpstr>Simple Light</vt:lpstr>
      <vt:lpstr>Carolina Santana Louzada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Carolina Santana Louzada</dc:title>
  <dc:creator>Larissa Mestieri</dc:creator>
  <cp:revision>1</cp:revision>
  <dcterms:modified xsi:type="dcterms:W3CDTF">2023-11-12T17:22:29Z</dcterms:modified>
</cp:coreProperties>
</file>