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FE7A-A800-4FE0-81D1-DD661412B24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A8DD-3061-4DB0-A70E-8FC215CFF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68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FE7A-A800-4FE0-81D1-DD661412B24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A8DD-3061-4DB0-A70E-8FC215CFF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566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FE7A-A800-4FE0-81D1-DD661412B24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A8DD-3061-4DB0-A70E-8FC215CFF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2349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FE7A-A800-4FE0-81D1-DD661412B24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A8DD-3061-4DB0-A70E-8FC215CFF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2876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FE7A-A800-4FE0-81D1-DD661412B24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A8DD-3061-4DB0-A70E-8FC215CFF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377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FE7A-A800-4FE0-81D1-DD661412B24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A8DD-3061-4DB0-A70E-8FC215CFF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355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FE7A-A800-4FE0-81D1-DD661412B24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A8DD-3061-4DB0-A70E-8FC215CFF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14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FE7A-A800-4FE0-81D1-DD661412B24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A8DD-3061-4DB0-A70E-8FC215CFF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225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FE7A-A800-4FE0-81D1-DD661412B24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A8DD-3061-4DB0-A70E-8FC215CFF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528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FE7A-A800-4FE0-81D1-DD661412B24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A8DD-3061-4DB0-A70E-8FC215CFF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0659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5FE7A-A800-4FE0-81D1-DD661412B24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7A8DD-3061-4DB0-A70E-8FC215CFF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8087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5FE7A-A800-4FE0-81D1-DD661412B246}" type="datetimeFigureOut">
              <a:rPr lang="pt-BR" smtClean="0"/>
              <a:t>13/04/2025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7A8DD-3061-4DB0-A70E-8FC215CFFA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778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3" t="4537" r="4312" b="4558"/>
          <a:stretch/>
        </p:blipFill>
        <p:spPr>
          <a:xfrm>
            <a:off x="1319840" y="-1"/>
            <a:ext cx="6858002" cy="685800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343400" y="3019425"/>
            <a:ext cx="742950" cy="8191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7" r="22227" b="19292"/>
          <a:stretch/>
        </p:blipFill>
        <p:spPr>
          <a:xfrm>
            <a:off x="4363742" y="3019425"/>
            <a:ext cx="770197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691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Solvay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 OLIVEIRA, ELiOENAi GABRiEL HENRiQUE</dc:creator>
  <cp:lastModifiedBy>DE OLIVEIRA, ELiOENAi GABRiEL HENRiQUE</cp:lastModifiedBy>
  <cp:revision>2</cp:revision>
  <dcterms:created xsi:type="dcterms:W3CDTF">2025-04-13T11:57:57Z</dcterms:created>
  <dcterms:modified xsi:type="dcterms:W3CDTF">2025-04-13T12:10:44Z</dcterms:modified>
</cp:coreProperties>
</file>