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</p:sldMasterIdLst>
  <p:sldIdLst>
    <p:sldId id="256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720869-8EA1-4558-8991-B60C6F39DC3D}" v="4" dt="2022-04-01T22:23:19.458"/>
    <p1510:client id="{778E5E91-7CF2-435D-B5F0-B37721E33C26}" v="141" dt="2022-03-31T20:36:19.885"/>
    <p1510:client id="{91EF47D7-ACBC-472A-9888-3B12F5FACE36}" v="42" dt="2022-03-31T19:58:32.896"/>
    <p1510:client id="{92C1C4E1-023C-45E4-98B5-FA5E736EEFE0}" v="41" dt="2022-03-31T22:34:12.057"/>
    <p1510:client id="{E79D9815-20DF-4D2F-ABD7-FADB08D956CA}" v="21" dt="2022-03-31T20:03:29.371"/>
    <p1510:client id="{FA6E2D86-67E8-4B58-B855-6BCE5DACC5C6}" v="25" dt="2022-03-31T22:27:29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ciej Kasztelewicz" userId="S::mkaszte@upv.edu.es::d1f7046d-6de7-419d-b58c-27e3d2a6cbe4" providerId="AD" clId="Web-{778E5E91-7CF2-435D-B5F0-B37721E33C26}"/>
    <pc:docChg chg="delSld modSld sldOrd">
      <pc:chgData name="Maciej Kasztelewicz" userId="S::mkaszte@upv.edu.es::d1f7046d-6de7-419d-b58c-27e3d2a6cbe4" providerId="AD" clId="Web-{778E5E91-7CF2-435D-B5F0-B37721E33C26}" dt="2022-03-31T20:36:19.885" v="126" actId="1076"/>
      <pc:docMkLst>
        <pc:docMk/>
      </pc:docMkLst>
      <pc:sldChg chg="delSp modSp del">
        <pc:chgData name="Maciej Kasztelewicz" userId="S::mkaszte@upv.edu.es::d1f7046d-6de7-419d-b58c-27e3d2a6cbe4" providerId="AD" clId="Web-{778E5E91-7CF2-435D-B5F0-B37721E33C26}" dt="2022-03-31T20:21:22.386" v="56"/>
        <pc:sldMkLst>
          <pc:docMk/>
          <pc:sldMk cId="2082568420" sldId="257"/>
        </pc:sldMkLst>
        <pc:spChg chg="mod">
          <ac:chgData name="Maciej Kasztelewicz" userId="S::mkaszte@upv.edu.es::d1f7046d-6de7-419d-b58c-27e3d2a6cbe4" providerId="AD" clId="Web-{778E5E91-7CF2-435D-B5F0-B37721E33C26}" dt="2022-03-31T20:20:03.194" v="30" actId="1076"/>
          <ac:spMkLst>
            <pc:docMk/>
            <pc:sldMk cId="2082568420" sldId="257"/>
            <ac:spMk id="2" creationId="{8F8CF4F2-50F6-3921-CA29-E09CF6FE34F1}"/>
          </ac:spMkLst>
        </pc:spChg>
        <pc:spChg chg="del">
          <ac:chgData name="Maciej Kasztelewicz" userId="S::mkaszte@upv.edu.es::d1f7046d-6de7-419d-b58c-27e3d2a6cbe4" providerId="AD" clId="Web-{778E5E91-7CF2-435D-B5F0-B37721E33C26}" dt="2022-03-31T20:19:03.519" v="0"/>
          <ac:spMkLst>
            <pc:docMk/>
            <pc:sldMk cId="2082568420" sldId="257"/>
            <ac:spMk id="4" creationId="{E58824A0-5CA1-9CF1-4B91-E28A9266C4C6}"/>
          </ac:spMkLst>
        </pc:spChg>
      </pc:sldChg>
      <pc:sldChg chg="addSp modSp ord">
        <pc:chgData name="Maciej Kasztelewicz" userId="S::mkaszte@upv.edu.es::d1f7046d-6de7-419d-b58c-27e3d2a6cbe4" providerId="AD" clId="Web-{778E5E91-7CF2-435D-B5F0-B37721E33C26}" dt="2022-03-31T20:35:19.006" v="119" actId="20577"/>
        <pc:sldMkLst>
          <pc:docMk/>
          <pc:sldMk cId="80028178" sldId="258"/>
        </pc:sldMkLst>
        <pc:spChg chg="mod">
          <ac:chgData name="Maciej Kasztelewicz" userId="S::mkaszte@upv.edu.es::d1f7046d-6de7-419d-b58c-27e3d2a6cbe4" providerId="AD" clId="Web-{778E5E91-7CF2-435D-B5F0-B37721E33C26}" dt="2022-03-31T20:35:19.006" v="119" actId="20577"/>
          <ac:spMkLst>
            <pc:docMk/>
            <pc:sldMk cId="80028178" sldId="258"/>
            <ac:spMk id="2" creationId="{8F8CF4F2-50F6-3921-CA29-E09CF6FE34F1}"/>
          </ac:spMkLst>
        </pc:spChg>
        <pc:spChg chg="mod">
          <ac:chgData name="Maciej Kasztelewicz" userId="S::mkaszte@upv.edu.es::d1f7046d-6de7-419d-b58c-27e3d2a6cbe4" providerId="AD" clId="Web-{778E5E91-7CF2-435D-B5F0-B37721E33C26}" dt="2022-03-31T20:29:05.012" v="91" actId="20577"/>
          <ac:spMkLst>
            <pc:docMk/>
            <pc:sldMk cId="80028178" sldId="258"/>
            <ac:spMk id="4" creationId="{E58824A0-5CA1-9CF1-4B91-E28A9266C4C6}"/>
          </ac:spMkLst>
        </pc:spChg>
        <pc:picChg chg="add mod">
          <ac:chgData name="Maciej Kasztelewicz" userId="S::mkaszte@upv.edu.es::d1f7046d-6de7-419d-b58c-27e3d2a6cbe4" providerId="AD" clId="Web-{778E5E91-7CF2-435D-B5F0-B37721E33C26}" dt="2022-03-31T20:31:20.555" v="97" actId="1076"/>
          <ac:picMkLst>
            <pc:docMk/>
            <pc:sldMk cId="80028178" sldId="258"/>
            <ac:picMk id="3" creationId="{5161F178-3C17-D6B0-4A09-4030DF519770}"/>
          </ac:picMkLst>
        </pc:picChg>
      </pc:sldChg>
      <pc:sldChg chg="delSp modSp">
        <pc:chgData name="Maciej Kasztelewicz" userId="S::mkaszte@upv.edu.es::d1f7046d-6de7-419d-b58c-27e3d2a6cbe4" providerId="AD" clId="Web-{778E5E91-7CF2-435D-B5F0-B37721E33C26}" dt="2022-03-31T20:36:19.885" v="126" actId="1076"/>
        <pc:sldMkLst>
          <pc:docMk/>
          <pc:sldMk cId="3047009084" sldId="259"/>
        </pc:sldMkLst>
        <pc:spChg chg="mod">
          <ac:chgData name="Maciej Kasztelewicz" userId="S::mkaszte@upv.edu.es::d1f7046d-6de7-419d-b58c-27e3d2a6cbe4" providerId="AD" clId="Web-{778E5E91-7CF2-435D-B5F0-B37721E33C26}" dt="2022-03-31T20:36:19.885" v="126" actId="1076"/>
          <ac:spMkLst>
            <pc:docMk/>
            <pc:sldMk cId="3047009084" sldId="259"/>
            <ac:spMk id="2" creationId="{8F8CF4F2-50F6-3921-CA29-E09CF6FE34F1}"/>
          </ac:spMkLst>
        </pc:spChg>
        <pc:spChg chg="del">
          <ac:chgData name="Maciej Kasztelewicz" userId="S::mkaszte@upv.edu.es::d1f7046d-6de7-419d-b58c-27e3d2a6cbe4" providerId="AD" clId="Web-{778E5E91-7CF2-435D-B5F0-B37721E33C26}" dt="2022-03-31T20:33:11.905" v="102"/>
          <ac:spMkLst>
            <pc:docMk/>
            <pc:sldMk cId="3047009084" sldId="259"/>
            <ac:spMk id="4" creationId="{E58824A0-5CA1-9CF1-4B91-E28A9266C4C6}"/>
          </ac:spMkLst>
        </pc:spChg>
      </pc:sldChg>
    </pc:docChg>
  </pc:docChgLst>
  <pc:docChgLst>
    <pc:chgData name="Maciej Kasztelewicz" userId="S::mkaszte@upv.edu.es::d1f7046d-6de7-419d-b58c-27e3d2a6cbe4" providerId="AD" clId="Web-{91EF47D7-ACBC-472A-9888-3B12F5FACE36}"/>
    <pc:docChg chg="addSld modSld addMainMaster delMainMaster">
      <pc:chgData name="Maciej Kasztelewicz" userId="S::mkaszte@upv.edu.es::d1f7046d-6de7-419d-b58c-27e3d2a6cbe4" providerId="AD" clId="Web-{91EF47D7-ACBC-472A-9888-3B12F5FACE36}" dt="2022-03-31T19:58:32.896" v="39"/>
      <pc:docMkLst>
        <pc:docMk/>
      </pc:docMkLst>
      <pc:sldChg chg="addSp modSp mod setBg modClrScheme chgLayout">
        <pc:chgData name="Maciej Kasztelewicz" userId="S::mkaszte@upv.edu.es::d1f7046d-6de7-419d-b58c-27e3d2a6cbe4" providerId="AD" clId="Web-{91EF47D7-ACBC-472A-9888-3B12F5FACE36}" dt="2022-03-31T19:40:39.090" v="35" actId="20577"/>
        <pc:sldMkLst>
          <pc:docMk/>
          <pc:sldMk cId="650317164" sldId="256"/>
        </pc:sldMkLst>
        <pc:spChg chg="mod">
          <ac:chgData name="Maciej Kasztelewicz" userId="S::mkaszte@upv.edu.es::d1f7046d-6de7-419d-b58c-27e3d2a6cbe4" providerId="AD" clId="Web-{91EF47D7-ACBC-472A-9888-3B12F5FACE36}" dt="2022-03-31T19:40:23.448" v="28"/>
          <ac:spMkLst>
            <pc:docMk/>
            <pc:sldMk cId="650317164" sldId="256"/>
            <ac:spMk id="2" creationId="{00000000-0000-0000-0000-000000000000}"/>
          </ac:spMkLst>
        </pc:spChg>
        <pc:spChg chg="mod">
          <ac:chgData name="Maciej Kasztelewicz" userId="S::mkaszte@upv.edu.es::d1f7046d-6de7-419d-b58c-27e3d2a6cbe4" providerId="AD" clId="Web-{91EF47D7-ACBC-472A-9888-3B12F5FACE36}" dt="2022-03-31T19:40:39.090" v="35" actId="20577"/>
          <ac:spMkLst>
            <pc:docMk/>
            <pc:sldMk cId="650317164" sldId="256"/>
            <ac:spMk id="3" creationId="{00000000-0000-0000-0000-000000000000}"/>
          </ac:spMkLst>
        </pc:spChg>
        <pc:spChg chg="add">
          <ac:chgData name="Maciej Kasztelewicz" userId="S::mkaszte@upv.edu.es::d1f7046d-6de7-419d-b58c-27e3d2a6cbe4" providerId="AD" clId="Web-{91EF47D7-ACBC-472A-9888-3B12F5FACE36}" dt="2022-03-31T19:40:23.448" v="28"/>
          <ac:spMkLst>
            <pc:docMk/>
            <pc:sldMk cId="650317164" sldId="256"/>
            <ac:spMk id="9" creationId="{2D6FBB9D-1CAA-4D05-AB33-BABDFE17B843}"/>
          </ac:spMkLst>
        </pc:spChg>
        <pc:spChg chg="add">
          <ac:chgData name="Maciej Kasztelewicz" userId="S::mkaszte@upv.edu.es::d1f7046d-6de7-419d-b58c-27e3d2a6cbe4" providerId="AD" clId="Web-{91EF47D7-ACBC-472A-9888-3B12F5FACE36}" dt="2022-03-31T19:40:23.448" v="28"/>
          <ac:spMkLst>
            <pc:docMk/>
            <pc:sldMk cId="650317164" sldId="256"/>
            <ac:spMk id="11" creationId="{04727B71-B4B6-4823-80A1-68C40B475118}"/>
          </ac:spMkLst>
        </pc:spChg>
        <pc:spChg chg="add">
          <ac:chgData name="Maciej Kasztelewicz" userId="S::mkaszte@upv.edu.es::d1f7046d-6de7-419d-b58c-27e3d2a6cbe4" providerId="AD" clId="Web-{91EF47D7-ACBC-472A-9888-3B12F5FACE36}" dt="2022-03-31T19:40:23.448" v="28"/>
          <ac:spMkLst>
            <pc:docMk/>
            <pc:sldMk cId="650317164" sldId="256"/>
            <ac:spMk id="13" creationId="{79A6DB05-9FB5-4B07-8675-74C23D4FD89D}"/>
          </ac:spMkLst>
        </pc:spChg>
        <pc:spChg chg="add">
          <ac:chgData name="Maciej Kasztelewicz" userId="S::mkaszte@upv.edu.es::d1f7046d-6de7-419d-b58c-27e3d2a6cbe4" providerId="AD" clId="Web-{91EF47D7-ACBC-472A-9888-3B12F5FACE36}" dt="2022-03-31T19:40:23.448" v="28"/>
          <ac:spMkLst>
            <pc:docMk/>
            <pc:sldMk cId="650317164" sldId="256"/>
            <ac:spMk id="15" creationId="{DF44879F-6698-4394-89D4-7B3CDB92E9A0}"/>
          </ac:spMkLst>
        </pc:spChg>
        <pc:spChg chg="add">
          <ac:chgData name="Maciej Kasztelewicz" userId="S::mkaszte@upv.edu.es::d1f7046d-6de7-419d-b58c-27e3d2a6cbe4" providerId="AD" clId="Web-{91EF47D7-ACBC-472A-9888-3B12F5FACE36}" dt="2022-03-31T19:40:23.448" v="28"/>
          <ac:spMkLst>
            <pc:docMk/>
            <pc:sldMk cId="650317164" sldId="256"/>
            <ac:spMk id="17" creationId="{C65FD3B2-577C-49A0-B40E-4845C5D597CF}"/>
          </ac:spMkLst>
        </pc:spChg>
        <pc:spChg chg="add">
          <ac:chgData name="Maciej Kasztelewicz" userId="S::mkaszte@upv.edu.es::d1f7046d-6de7-419d-b58c-27e3d2a6cbe4" providerId="AD" clId="Web-{91EF47D7-ACBC-472A-9888-3B12F5FACE36}" dt="2022-03-31T19:40:23.448" v="28"/>
          <ac:spMkLst>
            <pc:docMk/>
            <pc:sldMk cId="650317164" sldId="256"/>
            <ac:spMk id="19" creationId="{7A0B5DEA-ADF6-4BA5-9307-147F0A4685A0}"/>
          </ac:spMkLst>
        </pc:spChg>
        <pc:spChg chg="add">
          <ac:chgData name="Maciej Kasztelewicz" userId="S::mkaszte@upv.edu.es::d1f7046d-6de7-419d-b58c-27e3d2a6cbe4" providerId="AD" clId="Web-{91EF47D7-ACBC-472A-9888-3B12F5FACE36}" dt="2022-03-31T19:40:23.448" v="28"/>
          <ac:spMkLst>
            <pc:docMk/>
            <pc:sldMk cId="650317164" sldId="256"/>
            <ac:spMk id="21" creationId="{9DECDBF4-02B6-4BB4-B65B-B8107AD6A9E8}"/>
          </ac:spMkLst>
        </pc:spChg>
        <pc:picChg chg="add">
          <ac:chgData name="Maciej Kasztelewicz" userId="S::mkaszte@upv.edu.es::d1f7046d-6de7-419d-b58c-27e3d2a6cbe4" providerId="AD" clId="Web-{91EF47D7-ACBC-472A-9888-3B12F5FACE36}" dt="2022-03-31T19:40:23.448" v="28"/>
          <ac:picMkLst>
            <pc:docMk/>
            <pc:sldMk cId="650317164" sldId="256"/>
            <ac:picMk id="4" creationId="{AB8B522D-5903-2E0D-9FD7-C13EFFBE0FCB}"/>
          </ac:picMkLst>
        </pc:picChg>
      </pc:sldChg>
      <pc:sldChg chg="addSp new">
        <pc:chgData name="Maciej Kasztelewicz" userId="S::mkaszte@upv.edu.es::d1f7046d-6de7-419d-b58c-27e3d2a6cbe4" providerId="AD" clId="Web-{91EF47D7-ACBC-472A-9888-3B12F5FACE36}" dt="2022-03-31T19:58:32.896" v="39"/>
        <pc:sldMkLst>
          <pc:docMk/>
          <pc:sldMk cId="2082568420" sldId="257"/>
        </pc:sldMkLst>
        <pc:spChg chg="add">
          <ac:chgData name="Maciej Kasztelewicz" userId="S::mkaszte@upv.edu.es::d1f7046d-6de7-419d-b58c-27e3d2a6cbe4" providerId="AD" clId="Web-{91EF47D7-ACBC-472A-9888-3B12F5FACE36}" dt="2022-03-31T19:58:25.286" v="38"/>
          <ac:spMkLst>
            <pc:docMk/>
            <pc:sldMk cId="2082568420" sldId="257"/>
            <ac:spMk id="4" creationId="{E58824A0-5CA1-9CF1-4B91-E28A9266C4C6}"/>
          </ac:spMkLst>
        </pc:spChg>
        <pc:spChg chg="add">
          <ac:chgData name="Maciej Kasztelewicz" userId="S::mkaszte@upv.edu.es::d1f7046d-6de7-419d-b58c-27e3d2a6cbe4" providerId="AD" clId="Web-{91EF47D7-ACBC-472A-9888-3B12F5FACE36}" dt="2022-03-31T19:58:32.896" v="39"/>
          <ac:spMkLst>
            <pc:docMk/>
            <pc:sldMk cId="2082568420" sldId="257"/>
            <ac:spMk id="5" creationId="{D864CB82-2268-EA6B-3A9E-55BB73725248}"/>
          </ac:spMkLst>
        </pc:spChg>
      </pc:sldChg>
      <pc:sldChg chg="new">
        <pc:chgData name="Maciej Kasztelewicz" userId="S::mkaszte@upv.edu.es::d1f7046d-6de7-419d-b58c-27e3d2a6cbe4" providerId="AD" clId="Web-{91EF47D7-ACBC-472A-9888-3B12F5FACE36}" dt="2022-03-31T19:40:47.184" v="37"/>
        <pc:sldMkLst>
          <pc:docMk/>
          <pc:sldMk cId="250668499" sldId="258"/>
        </pc:sldMkLst>
      </pc:sldChg>
      <pc:sldMasterChg chg="del delSldLayout">
        <pc:chgData name="Maciej Kasztelewicz" userId="S::mkaszte@upv.edu.es::d1f7046d-6de7-419d-b58c-27e3d2a6cbe4" providerId="AD" clId="Web-{91EF47D7-ACBC-472A-9888-3B12F5FACE36}" dt="2022-03-31T19:40:23.448" v="28"/>
        <pc:sldMasterMkLst>
          <pc:docMk/>
          <pc:sldMasterMk cId="3926633689" sldId="2147483648"/>
        </pc:sldMasterMkLst>
        <pc:sldLayoutChg chg="del">
          <pc:chgData name="Maciej Kasztelewicz" userId="S::mkaszte@upv.edu.es::d1f7046d-6de7-419d-b58c-27e3d2a6cbe4" providerId="AD" clId="Web-{91EF47D7-ACBC-472A-9888-3B12F5FACE36}" dt="2022-03-31T19:40:23.448" v="28"/>
          <pc:sldLayoutMkLst>
            <pc:docMk/>
            <pc:sldMasterMk cId="3926633689" sldId="2147483648"/>
            <pc:sldLayoutMk cId="3391757436" sldId="2147483649"/>
          </pc:sldLayoutMkLst>
        </pc:sldLayoutChg>
        <pc:sldLayoutChg chg="del">
          <pc:chgData name="Maciej Kasztelewicz" userId="S::mkaszte@upv.edu.es::d1f7046d-6de7-419d-b58c-27e3d2a6cbe4" providerId="AD" clId="Web-{91EF47D7-ACBC-472A-9888-3B12F5FACE36}" dt="2022-03-31T19:40:23.448" v="28"/>
          <pc:sldLayoutMkLst>
            <pc:docMk/>
            <pc:sldMasterMk cId="3926633689" sldId="2147483648"/>
            <pc:sldLayoutMk cId="967380084" sldId="2147483650"/>
          </pc:sldLayoutMkLst>
        </pc:sldLayoutChg>
        <pc:sldLayoutChg chg="del">
          <pc:chgData name="Maciej Kasztelewicz" userId="S::mkaszte@upv.edu.es::d1f7046d-6de7-419d-b58c-27e3d2a6cbe4" providerId="AD" clId="Web-{91EF47D7-ACBC-472A-9888-3B12F5FACE36}" dt="2022-03-31T19:40:23.448" v="28"/>
          <pc:sldLayoutMkLst>
            <pc:docMk/>
            <pc:sldMasterMk cId="3926633689" sldId="2147483648"/>
            <pc:sldLayoutMk cId="13234121" sldId="2147483651"/>
          </pc:sldLayoutMkLst>
        </pc:sldLayoutChg>
        <pc:sldLayoutChg chg="del">
          <pc:chgData name="Maciej Kasztelewicz" userId="S::mkaszte@upv.edu.es::d1f7046d-6de7-419d-b58c-27e3d2a6cbe4" providerId="AD" clId="Web-{91EF47D7-ACBC-472A-9888-3B12F5FACE36}" dt="2022-03-31T19:40:23.448" v="28"/>
          <pc:sldLayoutMkLst>
            <pc:docMk/>
            <pc:sldMasterMk cId="3926633689" sldId="2147483648"/>
            <pc:sldLayoutMk cId="3883036252" sldId="2147483652"/>
          </pc:sldLayoutMkLst>
        </pc:sldLayoutChg>
        <pc:sldLayoutChg chg="del">
          <pc:chgData name="Maciej Kasztelewicz" userId="S::mkaszte@upv.edu.es::d1f7046d-6de7-419d-b58c-27e3d2a6cbe4" providerId="AD" clId="Web-{91EF47D7-ACBC-472A-9888-3B12F5FACE36}" dt="2022-03-31T19:40:23.448" v="28"/>
          <pc:sldLayoutMkLst>
            <pc:docMk/>
            <pc:sldMasterMk cId="3926633689" sldId="2147483648"/>
            <pc:sldLayoutMk cId="961808292" sldId="2147483653"/>
          </pc:sldLayoutMkLst>
        </pc:sldLayoutChg>
        <pc:sldLayoutChg chg="del">
          <pc:chgData name="Maciej Kasztelewicz" userId="S::mkaszte@upv.edu.es::d1f7046d-6de7-419d-b58c-27e3d2a6cbe4" providerId="AD" clId="Web-{91EF47D7-ACBC-472A-9888-3B12F5FACE36}" dt="2022-03-31T19:40:23.448" v="28"/>
          <pc:sldLayoutMkLst>
            <pc:docMk/>
            <pc:sldMasterMk cId="3926633689" sldId="2147483648"/>
            <pc:sldLayoutMk cId="1544797292" sldId="2147483654"/>
          </pc:sldLayoutMkLst>
        </pc:sldLayoutChg>
        <pc:sldLayoutChg chg="del">
          <pc:chgData name="Maciej Kasztelewicz" userId="S::mkaszte@upv.edu.es::d1f7046d-6de7-419d-b58c-27e3d2a6cbe4" providerId="AD" clId="Web-{91EF47D7-ACBC-472A-9888-3B12F5FACE36}" dt="2022-03-31T19:40:23.448" v="28"/>
          <pc:sldLayoutMkLst>
            <pc:docMk/>
            <pc:sldMasterMk cId="3926633689" sldId="2147483648"/>
            <pc:sldLayoutMk cId="1850839136" sldId="2147483655"/>
          </pc:sldLayoutMkLst>
        </pc:sldLayoutChg>
        <pc:sldLayoutChg chg="del">
          <pc:chgData name="Maciej Kasztelewicz" userId="S::mkaszte@upv.edu.es::d1f7046d-6de7-419d-b58c-27e3d2a6cbe4" providerId="AD" clId="Web-{91EF47D7-ACBC-472A-9888-3B12F5FACE36}" dt="2022-03-31T19:40:23.448" v="28"/>
          <pc:sldLayoutMkLst>
            <pc:docMk/>
            <pc:sldMasterMk cId="3926633689" sldId="2147483648"/>
            <pc:sldLayoutMk cId="2715530444" sldId="2147483656"/>
          </pc:sldLayoutMkLst>
        </pc:sldLayoutChg>
        <pc:sldLayoutChg chg="del">
          <pc:chgData name="Maciej Kasztelewicz" userId="S::mkaszte@upv.edu.es::d1f7046d-6de7-419d-b58c-27e3d2a6cbe4" providerId="AD" clId="Web-{91EF47D7-ACBC-472A-9888-3B12F5FACE36}" dt="2022-03-31T19:40:23.448" v="28"/>
          <pc:sldLayoutMkLst>
            <pc:docMk/>
            <pc:sldMasterMk cId="3926633689" sldId="2147483648"/>
            <pc:sldLayoutMk cId="3024906009" sldId="2147483657"/>
          </pc:sldLayoutMkLst>
        </pc:sldLayoutChg>
        <pc:sldLayoutChg chg="del">
          <pc:chgData name="Maciej Kasztelewicz" userId="S::mkaszte@upv.edu.es::d1f7046d-6de7-419d-b58c-27e3d2a6cbe4" providerId="AD" clId="Web-{91EF47D7-ACBC-472A-9888-3B12F5FACE36}" dt="2022-03-31T19:40:23.448" v="28"/>
          <pc:sldLayoutMkLst>
            <pc:docMk/>
            <pc:sldMasterMk cId="3926633689" sldId="2147483648"/>
            <pc:sldLayoutMk cId="2454508176" sldId="2147483658"/>
          </pc:sldLayoutMkLst>
        </pc:sldLayoutChg>
        <pc:sldLayoutChg chg="del">
          <pc:chgData name="Maciej Kasztelewicz" userId="S::mkaszte@upv.edu.es::d1f7046d-6de7-419d-b58c-27e3d2a6cbe4" providerId="AD" clId="Web-{91EF47D7-ACBC-472A-9888-3B12F5FACE36}" dt="2022-03-31T19:40:23.448" v="28"/>
          <pc:sldLayoutMkLst>
            <pc:docMk/>
            <pc:sldMasterMk cId="3926633689" sldId="2147483648"/>
            <pc:sldLayoutMk cId="1340386666" sldId="2147483659"/>
          </pc:sldLayoutMkLst>
        </pc:sldLayoutChg>
      </pc:sldMasterChg>
      <pc:sldMasterChg chg="add addSldLayout">
        <pc:chgData name="Maciej Kasztelewicz" userId="S::mkaszte@upv.edu.es::d1f7046d-6de7-419d-b58c-27e3d2a6cbe4" providerId="AD" clId="Web-{91EF47D7-ACBC-472A-9888-3B12F5FACE36}" dt="2022-03-31T19:40:23.448" v="28"/>
        <pc:sldMasterMkLst>
          <pc:docMk/>
          <pc:sldMasterMk cId="3456735241" sldId="2147483686"/>
        </pc:sldMasterMkLst>
        <pc:sldLayoutChg chg="add">
          <pc:chgData name="Maciej Kasztelewicz" userId="S::mkaszte@upv.edu.es::d1f7046d-6de7-419d-b58c-27e3d2a6cbe4" providerId="AD" clId="Web-{91EF47D7-ACBC-472A-9888-3B12F5FACE36}" dt="2022-03-31T19:40:23.448" v="28"/>
          <pc:sldLayoutMkLst>
            <pc:docMk/>
            <pc:sldMasterMk cId="3456735241" sldId="2147483686"/>
            <pc:sldLayoutMk cId="3006513818" sldId="2147483675"/>
          </pc:sldLayoutMkLst>
        </pc:sldLayoutChg>
        <pc:sldLayoutChg chg="add">
          <pc:chgData name="Maciej Kasztelewicz" userId="S::mkaszte@upv.edu.es::d1f7046d-6de7-419d-b58c-27e3d2a6cbe4" providerId="AD" clId="Web-{91EF47D7-ACBC-472A-9888-3B12F5FACE36}" dt="2022-03-31T19:40:23.448" v="28"/>
          <pc:sldLayoutMkLst>
            <pc:docMk/>
            <pc:sldMasterMk cId="3456735241" sldId="2147483686"/>
            <pc:sldLayoutMk cId="1913859843" sldId="2147483676"/>
          </pc:sldLayoutMkLst>
        </pc:sldLayoutChg>
        <pc:sldLayoutChg chg="add">
          <pc:chgData name="Maciej Kasztelewicz" userId="S::mkaszte@upv.edu.es::d1f7046d-6de7-419d-b58c-27e3d2a6cbe4" providerId="AD" clId="Web-{91EF47D7-ACBC-472A-9888-3B12F5FACE36}" dt="2022-03-31T19:40:23.448" v="28"/>
          <pc:sldLayoutMkLst>
            <pc:docMk/>
            <pc:sldMasterMk cId="3456735241" sldId="2147483686"/>
            <pc:sldLayoutMk cId="3290494546" sldId="2147483677"/>
          </pc:sldLayoutMkLst>
        </pc:sldLayoutChg>
        <pc:sldLayoutChg chg="add">
          <pc:chgData name="Maciej Kasztelewicz" userId="S::mkaszte@upv.edu.es::d1f7046d-6de7-419d-b58c-27e3d2a6cbe4" providerId="AD" clId="Web-{91EF47D7-ACBC-472A-9888-3B12F5FACE36}" dt="2022-03-31T19:40:23.448" v="28"/>
          <pc:sldLayoutMkLst>
            <pc:docMk/>
            <pc:sldMasterMk cId="3456735241" sldId="2147483686"/>
            <pc:sldLayoutMk cId="682574796" sldId="2147483678"/>
          </pc:sldLayoutMkLst>
        </pc:sldLayoutChg>
        <pc:sldLayoutChg chg="add">
          <pc:chgData name="Maciej Kasztelewicz" userId="S::mkaszte@upv.edu.es::d1f7046d-6de7-419d-b58c-27e3d2a6cbe4" providerId="AD" clId="Web-{91EF47D7-ACBC-472A-9888-3B12F5FACE36}" dt="2022-03-31T19:40:23.448" v="28"/>
          <pc:sldLayoutMkLst>
            <pc:docMk/>
            <pc:sldMasterMk cId="3456735241" sldId="2147483686"/>
            <pc:sldLayoutMk cId="1128752385" sldId="2147483679"/>
          </pc:sldLayoutMkLst>
        </pc:sldLayoutChg>
        <pc:sldLayoutChg chg="add">
          <pc:chgData name="Maciej Kasztelewicz" userId="S::mkaszte@upv.edu.es::d1f7046d-6de7-419d-b58c-27e3d2a6cbe4" providerId="AD" clId="Web-{91EF47D7-ACBC-472A-9888-3B12F5FACE36}" dt="2022-03-31T19:40:23.448" v="28"/>
          <pc:sldLayoutMkLst>
            <pc:docMk/>
            <pc:sldMasterMk cId="3456735241" sldId="2147483686"/>
            <pc:sldLayoutMk cId="4150500331" sldId="2147483680"/>
          </pc:sldLayoutMkLst>
        </pc:sldLayoutChg>
        <pc:sldLayoutChg chg="add">
          <pc:chgData name="Maciej Kasztelewicz" userId="S::mkaszte@upv.edu.es::d1f7046d-6de7-419d-b58c-27e3d2a6cbe4" providerId="AD" clId="Web-{91EF47D7-ACBC-472A-9888-3B12F5FACE36}" dt="2022-03-31T19:40:23.448" v="28"/>
          <pc:sldLayoutMkLst>
            <pc:docMk/>
            <pc:sldMasterMk cId="3456735241" sldId="2147483686"/>
            <pc:sldLayoutMk cId="3390899810" sldId="2147483681"/>
          </pc:sldLayoutMkLst>
        </pc:sldLayoutChg>
        <pc:sldLayoutChg chg="add">
          <pc:chgData name="Maciej Kasztelewicz" userId="S::mkaszte@upv.edu.es::d1f7046d-6de7-419d-b58c-27e3d2a6cbe4" providerId="AD" clId="Web-{91EF47D7-ACBC-472A-9888-3B12F5FACE36}" dt="2022-03-31T19:40:23.448" v="28"/>
          <pc:sldLayoutMkLst>
            <pc:docMk/>
            <pc:sldMasterMk cId="3456735241" sldId="2147483686"/>
            <pc:sldLayoutMk cId="4054278831" sldId="2147483682"/>
          </pc:sldLayoutMkLst>
        </pc:sldLayoutChg>
        <pc:sldLayoutChg chg="add">
          <pc:chgData name="Maciej Kasztelewicz" userId="S::mkaszte@upv.edu.es::d1f7046d-6de7-419d-b58c-27e3d2a6cbe4" providerId="AD" clId="Web-{91EF47D7-ACBC-472A-9888-3B12F5FACE36}" dt="2022-03-31T19:40:23.448" v="28"/>
          <pc:sldLayoutMkLst>
            <pc:docMk/>
            <pc:sldMasterMk cId="3456735241" sldId="2147483686"/>
            <pc:sldLayoutMk cId="1146085894" sldId="2147483683"/>
          </pc:sldLayoutMkLst>
        </pc:sldLayoutChg>
        <pc:sldLayoutChg chg="add">
          <pc:chgData name="Maciej Kasztelewicz" userId="S::mkaszte@upv.edu.es::d1f7046d-6de7-419d-b58c-27e3d2a6cbe4" providerId="AD" clId="Web-{91EF47D7-ACBC-472A-9888-3B12F5FACE36}" dt="2022-03-31T19:40:23.448" v="28"/>
          <pc:sldLayoutMkLst>
            <pc:docMk/>
            <pc:sldMasterMk cId="3456735241" sldId="2147483686"/>
            <pc:sldLayoutMk cId="145407810" sldId="2147483684"/>
          </pc:sldLayoutMkLst>
        </pc:sldLayoutChg>
        <pc:sldLayoutChg chg="add">
          <pc:chgData name="Maciej Kasztelewicz" userId="S::mkaszte@upv.edu.es::d1f7046d-6de7-419d-b58c-27e3d2a6cbe4" providerId="AD" clId="Web-{91EF47D7-ACBC-472A-9888-3B12F5FACE36}" dt="2022-03-31T19:40:23.448" v="28"/>
          <pc:sldLayoutMkLst>
            <pc:docMk/>
            <pc:sldMasterMk cId="3456735241" sldId="2147483686"/>
            <pc:sldLayoutMk cId="3456643441" sldId="2147483685"/>
          </pc:sldLayoutMkLst>
        </pc:sldLayoutChg>
      </pc:sldMasterChg>
    </pc:docChg>
  </pc:docChgLst>
  <pc:docChgLst>
    <pc:chgData name="Maciej Kasztelewicz" userId="S::mkaszte@upv.edu.es::d1f7046d-6de7-419d-b58c-27e3d2a6cbe4" providerId="AD" clId="Web-{FA6E2D86-67E8-4B58-B855-6BCE5DACC5C6}"/>
    <pc:docChg chg="addSld modSld sldOrd">
      <pc:chgData name="Maciej Kasztelewicz" userId="S::mkaszte@upv.edu.es::d1f7046d-6de7-419d-b58c-27e3d2a6cbe4" providerId="AD" clId="Web-{FA6E2D86-67E8-4B58-B855-6BCE5DACC5C6}" dt="2022-03-31T22:27:29.859" v="21" actId="14100"/>
      <pc:docMkLst>
        <pc:docMk/>
      </pc:docMkLst>
      <pc:sldChg chg="addSp modSp">
        <pc:chgData name="Maciej Kasztelewicz" userId="S::mkaszte@upv.edu.es::d1f7046d-6de7-419d-b58c-27e3d2a6cbe4" providerId="AD" clId="Web-{FA6E2D86-67E8-4B58-B855-6BCE5DACC5C6}" dt="2022-03-31T22:19:13.311" v="8" actId="1076"/>
        <pc:sldMkLst>
          <pc:docMk/>
          <pc:sldMk cId="3047009084" sldId="259"/>
        </pc:sldMkLst>
        <pc:picChg chg="add mod">
          <ac:chgData name="Maciej Kasztelewicz" userId="S::mkaszte@upv.edu.es::d1f7046d-6de7-419d-b58c-27e3d2a6cbe4" providerId="AD" clId="Web-{FA6E2D86-67E8-4B58-B855-6BCE5DACC5C6}" dt="2022-03-31T22:19:13.311" v="8" actId="1076"/>
          <ac:picMkLst>
            <pc:docMk/>
            <pc:sldMk cId="3047009084" sldId="259"/>
            <ac:picMk id="3" creationId="{27A81CE5-9A7E-4223-3044-CC5223D82198}"/>
          </ac:picMkLst>
        </pc:picChg>
      </pc:sldChg>
      <pc:sldChg chg="delSp modSp add ord replId">
        <pc:chgData name="Maciej Kasztelewicz" userId="S::mkaszte@upv.edu.es::d1f7046d-6de7-419d-b58c-27e3d2a6cbe4" providerId="AD" clId="Web-{FA6E2D86-67E8-4B58-B855-6BCE5DACC5C6}" dt="2022-03-31T22:27:29.859" v="21" actId="14100"/>
        <pc:sldMkLst>
          <pc:docMk/>
          <pc:sldMk cId="3901998489" sldId="260"/>
        </pc:sldMkLst>
        <pc:spChg chg="mod">
          <ac:chgData name="Maciej Kasztelewicz" userId="S::mkaszte@upv.edu.es::d1f7046d-6de7-419d-b58c-27e3d2a6cbe4" providerId="AD" clId="Web-{FA6E2D86-67E8-4B58-B855-6BCE5DACC5C6}" dt="2022-03-31T22:20:10.815" v="13" actId="20577"/>
          <ac:spMkLst>
            <pc:docMk/>
            <pc:sldMk cId="3901998489" sldId="260"/>
            <ac:spMk id="2" creationId="{8F8CF4F2-50F6-3921-CA29-E09CF6FE34F1}"/>
          </ac:spMkLst>
        </pc:spChg>
        <pc:spChg chg="mod">
          <ac:chgData name="Maciej Kasztelewicz" userId="S::mkaszte@upv.edu.es::d1f7046d-6de7-419d-b58c-27e3d2a6cbe4" providerId="AD" clId="Web-{FA6E2D86-67E8-4B58-B855-6BCE5DACC5C6}" dt="2022-03-31T22:27:29.859" v="21" actId="14100"/>
          <ac:spMkLst>
            <pc:docMk/>
            <pc:sldMk cId="3901998489" sldId="260"/>
            <ac:spMk id="4" creationId="{E58824A0-5CA1-9CF1-4B91-E28A9266C4C6}"/>
          </ac:spMkLst>
        </pc:spChg>
        <pc:picChg chg="del">
          <ac:chgData name="Maciej Kasztelewicz" userId="S::mkaszte@upv.edu.es::d1f7046d-6de7-419d-b58c-27e3d2a6cbe4" providerId="AD" clId="Web-{FA6E2D86-67E8-4B58-B855-6BCE5DACC5C6}" dt="2022-03-31T22:20:13.956" v="14"/>
          <ac:picMkLst>
            <pc:docMk/>
            <pc:sldMk cId="3901998489" sldId="260"/>
            <ac:picMk id="3" creationId="{5161F178-3C17-D6B0-4A09-4030DF519770}"/>
          </ac:picMkLst>
        </pc:picChg>
      </pc:sldChg>
    </pc:docChg>
  </pc:docChgLst>
  <pc:docChgLst>
    <pc:chgData name="Maciej Kasztelewicz" userId="S::mkaszte@upv.edu.es::d1f7046d-6de7-419d-b58c-27e3d2a6cbe4" providerId="AD" clId="Web-{E79D9815-20DF-4D2F-ABD7-FADB08D956CA}"/>
    <pc:docChg chg="addSld delSld modSld addMainMaster delMainMaster">
      <pc:chgData name="Maciej Kasztelewicz" userId="S::mkaszte@upv.edu.es::d1f7046d-6de7-419d-b58c-27e3d2a6cbe4" providerId="AD" clId="Web-{E79D9815-20DF-4D2F-ABD7-FADB08D956CA}" dt="2022-03-31T20:03:29.371" v="19"/>
      <pc:docMkLst>
        <pc:docMk/>
      </pc:docMkLst>
      <pc:sldChg chg="addSp delSp modSp mod modClrScheme delDesignElem chgLayout">
        <pc:chgData name="Maciej Kasztelewicz" userId="S::mkaszte@upv.edu.es::d1f7046d-6de7-419d-b58c-27e3d2a6cbe4" providerId="AD" clId="Web-{E79D9815-20DF-4D2F-ABD7-FADB08D956CA}" dt="2022-03-31T20:02:38.308" v="15"/>
        <pc:sldMkLst>
          <pc:docMk/>
          <pc:sldMk cId="650317164" sldId="256"/>
        </pc:sldMkLst>
        <pc:spChg chg="mod ord">
          <ac:chgData name="Maciej Kasztelewicz" userId="S::mkaszte@upv.edu.es::d1f7046d-6de7-419d-b58c-27e3d2a6cbe4" providerId="AD" clId="Web-{E79D9815-20DF-4D2F-ABD7-FADB08D956CA}" dt="2022-03-31T20:02:38.308" v="15"/>
          <ac:spMkLst>
            <pc:docMk/>
            <pc:sldMk cId="650317164" sldId="256"/>
            <ac:spMk id="2" creationId="{00000000-0000-0000-0000-000000000000}"/>
          </ac:spMkLst>
        </pc:spChg>
        <pc:spChg chg="mod ord">
          <ac:chgData name="Maciej Kasztelewicz" userId="S::mkaszte@upv.edu.es::d1f7046d-6de7-419d-b58c-27e3d2a6cbe4" providerId="AD" clId="Web-{E79D9815-20DF-4D2F-ABD7-FADB08D956CA}" dt="2022-03-31T20:02:38.308" v="15"/>
          <ac:spMkLst>
            <pc:docMk/>
            <pc:sldMk cId="650317164" sldId="256"/>
            <ac:spMk id="3" creationId="{00000000-0000-0000-0000-000000000000}"/>
          </ac:spMkLst>
        </pc:spChg>
        <pc:spChg chg="add del">
          <ac:chgData name="Maciej Kasztelewicz" userId="S::mkaszte@upv.edu.es::d1f7046d-6de7-419d-b58c-27e3d2a6cbe4" providerId="AD" clId="Web-{E79D9815-20DF-4D2F-ABD7-FADB08D956CA}" dt="2022-03-31T20:02:38.308" v="15"/>
          <ac:spMkLst>
            <pc:docMk/>
            <pc:sldMk cId="650317164" sldId="256"/>
            <ac:spMk id="9" creationId="{2D6FBB9D-1CAA-4D05-AB33-BABDFE17B843}"/>
          </ac:spMkLst>
        </pc:spChg>
        <pc:spChg chg="add del">
          <ac:chgData name="Maciej Kasztelewicz" userId="S::mkaszte@upv.edu.es::d1f7046d-6de7-419d-b58c-27e3d2a6cbe4" providerId="AD" clId="Web-{E79D9815-20DF-4D2F-ABD7-FADB08D956CA}" dt="2022-03-31T20:02:38.308" v="15"/>
          <ac:spMkLst>
            <pc:docMk/>
            <pc:sldMk cId="650317164" sldId="256"/>
            <ac:spMk id="11" creationId="{04727B71-B4B6-4823-80A1-68C40B475118}"/>
          </ac:spMkLst>
        </pc:spChg>
        <pc:spChg chg="add del">
          <ac:chgData name="Maciej Kasztelewicz" userId="S::mkaszte@upv.edu.es::d1f7046d-6de7-419d-b58c-27e3d2a6cbe4" providerId="AD" clId="Web-{E79D9815-20DF-4D2F-ABD7-FADB08D956CA}" dt="2022-03-31T20:02:38.308" v="15"/>
          <ac:spMkLst>
            <pc:docMk/>
            <pc:sldMk cId="650317164" sldId="256"/>
            <ac:spMk id="13" creationId="{79A6DB05-9FB5-4B07-8675-74C23D4FD89D}"/>
          </ac:spMkLst>
        </pc:spChg>
        <pc:spChg chg="add del">
          <ac:chgData name="Maciej Kasztelewicz" userId="S::mkaszte@upv.edu.es::d1f7046d-6de7-419d-b58c-27e3d2a6cbe4" providerId="AD" clId="Web-{E79D9815-20DF-4D2F-ABD7-FADB08D956CA}" dt="2022-03-31T20:02:38.308" v="15"/>
          <ac:spMkLst>
            <pc:docMk/>
            <pc:sldMk cId="650317164" sldId="256"/>
            <ac:spMk id="15" creationId="{DF44879F-6698-4394-89D4-7B3CDB92E9A0}"/>
          </ac:spMkLst>
        </pc:spChg>
        <pc:spChg chg="add del">
          <ac:chgData name="Maciej Kasztelewicz" userId="S::mkaszte@upv.edu.es::d1f7046d-6de7-419d-b58c-27e3d2a6cbe4" providerId="AD" clId="Web-{E79D9815-20DF-4D2F-ABD7-FADB08D956CA}" dt="2022-03-31T20:02:38.308" v="15"/>
          <ac:spMkLst>
            <pc:docMk/>
            <pc:sldMk cId="650317164" sldId="256"/>
            <ac:spMk id="17" creationId="{C65FD3B2-577C-49A0-B40E-4845C5D597CF}"/>
          </ac:spMkLst>
        </pc:spChg>
        <pc:spChg chg="add del">
          <ac:chgData name="Maciej Kasztelewicz" userId="S::mkaszte@upv.edu.es::d1f7046d-6de7-419d-b58c-27e3d2a6cbe4" providerId="AD" clId="Web-{E79D9815-20DF-4D2F-ABD7-FADB08D956CA}" dt="2022-03-31T20:02:38.308" v="15"/>
          <ac:spMkLst>
            <pc:docMk/>
            <pc:sldMk cId="650317164" sldId="256"/>
            <ac:spMk id="19" creationId="{7A0B5DEA-ADF6-4BA5-9307-147F0A4685A0}"/>
          </ac:spMkLst>
        </pc:spChg>
        <pc:spChg chg="add del">
          <ac:chgData name="Maciej Kasztelewicz" userId="S::mkaszte@upv.edu.es::d1f7046d-6de7-419d-b58c-27e3d2a6cbe4" providerId="AD" clId="Web-{E79D9815-20DF-4D2F-ABD7-FADB08D956CA}" dt="2022-03-31T20:02:38.308" v="15"/>
          <ac:spMkLst>
            <pc:docMk/>
            <pc:sldMk cId="650317164" sldId="256"/>
            <ac:spMk id="21" creationId="{9DECDBF4-02B6-4BB4-B65B-B8107AD6A9E8}"/>
          </ac:spMkLst>
        </pc:spChg>
      </pc:sldChg>
      <pc:sldChg chg="addSp delSp modSp mod setBg modClrScheme chgLayout">
        <pc:chgData name="Maciej Kasztelewicz" userId="S::mkaszte@upv.edu.es::d1f7046d-6de7-419d-b58c-27e3d2a6cbe4" providerId="AD" clId="Web-{E79D9815-20DF-4D2F-ABD7-FADB08D956CA}" dt="2022-03-31T20:02:54.167" v="16"/>
        <pc:sldMkLst>
          <pc:docMk/>
          <pc:sldMk cId="2082568420" sldId="257"/>
        </pc:sldMkLst>
        <pc:spChg chg="mod ord">
          <ac:chgData name="Maciej Kasztelewicz" userId="S::mkaszte@upv.edu.es::d1f7046d-6de7-419d-b58c-27e3d2a6cbe4" providerId="AD" clId="Web-{E79D9815-20DF-4D2F-ABD7-FADB08D956CA}" dt="2022-03-31T20:02:54.167" v="16"/>
          <ac:spMkLst>
            <pc:docMk/>
            <pc:sldMk cId="2082568420" sldId="257"/>
            <ac:spMk id="2" creationId="{8F8CF4F2-50F6-3921-CA29-E09CF6FE34F1}"/>
          </ac:spMkLst>
        </pc:spChg>
        <pc:spChg chg="del mod ord">
          <ac:chgData name="Maciej Kasztelewicz" userId="S::mkaszte@upv.edu.es::d1f7046d-6de7-419d-b58c-27e3d2a6cbe4" providerId="AD" clId="Web-{E79D9815-20DF-4D2F-ABD7-FADB08D956CA}" dt="2022-03-31T20:02:54.167" v="16"/>
          <ac:spMkLst>
            <pc:docMk/>
            <pc:sldMk cId="2082568420" sldId="257"/>
            <ac:spMk id="3" creationId="{A26B5082-7397-1470-9971-FBE742441D0D}"/>
          </ac:spMkLst>
        </pc:spChg>
        <pc:spChg chg="mod">
          <ac:chgData name="Maciej Kasztelewicz" userId="S::mkaszte@upv.edu.es::d1f7046d-6de7-419d-b58c-27e3d2a6cbe4" providerId="AD" clId="Web-{E79D9815-20DF-4D2F-ABD7-FADB08D956CA}" dt="2022-03-31T20:02:54.167" v="16"/>
          <ac:spMkLst>
            <pc:docMk/>
            <pc:sldMk cId="2082568420" sldId="257"/>
            <ac:spMk id="4" creationId="{E58824A0-5CA1-9CF1-4B91-E28A9266C4C6}"/>
          </ac:spMkLst>
        </pc:spChg>
        <pc:spChg chg="del mod">
          <ac:chgData name="Maciej Kasztelewicz" userId="S::mkaszte@upv.edu.es::d1f7046d-6de7-419d-b58c-27e3d2a6cbe4" providerId="AD" clId="Web-{E79D9815-20DF-4D2F-ABD7-FADB08D956CA}" dt="2022-03-31T20:00:40.805" v="1"/>
          <ac:spMkLst>
            <pc:docMk/>
            <pc:sldMk cId="2082568420" sldId="257"/>
            <ac:spMk id="5" creationId="{D864CB82-2268-EA6B-3A9E-55BB73725248}"/>
          </ac:spMkLst>
        </pc:spChg>
        <pc:spChg chg="add">
          <ac:chgData name="Maciej Kasztelewicz" userId="S::mkaszte@upv.edu.es::d1f7046d-6de7-419d-b58c-27e3d2a6cbe4" providerId="AD" clId="Web-{E79D9815-20DF-4D2F-ABD7-FADB08D956CA}" dt="2022-03-31T20:02:54.167" v="16"/>
          <ac:spMkLst>
            <pc:docMk/>
            <pc:sldMk cId="2082568420" sldId="257"/>
            <ac:spMk id="9" creationId="{A6F05DDE-5F2C-44F5-BACC-DED4737B11B8}"/>
          </ac:spMkLst>
        </pc:spChg>
        <pc:spChg chg="add">
          <ac:chgData name="Maciej Kasztelewicz" userId="S::mkaszte@upv.edu.es::d1f7046d-6de7-419d-b58c-27e3d2a6cbe4" providerId="AD" clId="Web-{E79D9815-20DF-4D2F-ABD7-FADB08D956CA}" dt="2022-03-31T20:02:54.167" v="16"/>
          <ac:spMkLst>
            <pc:docMk/>
            <pc:sldMk cId="2082568420" sldId="257"/>
            <ac:spMk id="11" creationId="{B6BC6A0D-8979-47FF-B606-70528EF8E548}"/>
          </ac:spMkLst>
        </pc:spChg>
        <pc:spChg chg="add">
          <ac:chgData name="Maciej Kasztelewicz" userId="S::mkaszte@upv.edu.es::d1f7046d-6de7-419d-b58c-27e3d2a6cbe4" providerId="AD" clId="Web-{E79D9815-20DF-4D2F-ABD7-FADB08D956CA}" dt="2022-03-31T20:02:54.167" v="16"/>
          <ac:spMkLst>
            <pc:docMk/>
            <pc:sldMk cId="2082568420" sldId="257"/>
            <ac:spMk id="13" creationId="{3B92CCBF-1641-4D35-9B74-6E4981730FF5}"/>
          </ac:spMkLst>
        </pc:spChg>
      </pc:sldChg>
      <pc:sldChg chg="add replId">
        <pc:chgData name="Maciej Kasztelewicz" userId="S::mkaszte@upv.edu.es::d1f7046d-6de7-419d-b58c-27e3d2a6cbe4" providerId="AD" clId="Web-{E79D9815-20DF-4D2F-ABD7-FADB08D956CA}" dt="2022-03-31T20:03:28.606" v="18"/>
        <pc:sldMkLst>
          <pc:docMk/>
          <pc:sldMk cId="80028178" sldId="258"/>
        </pc:sldMkLst>
      </pc:sldChg>
      <pc:sldChg chg="modSp del mod modClrScheme chgLayout">
        <pc:chgData name="Maciej Kasztelewicz" userId="S::mkaszte@upv.edu.es::d1f7046d-6de7-419d-b58c-27e3d2a6cbe4" providerId="AD" clId="Web-{E79D9815-20DF-4D2F-ABD7-FADB08D956CA}" dt="2022-03-31T20:03:23.434" v="17"/>
        <pc:sldMkLst>
          <pc:docMk/>
          <pc:sldMk cId="250668499" sldId="258"/>
        </pc:sldMkLst>
        <pc:spChg chg="mod ord">
          <ac:chgData name="Maciej Kasztelewicz" userId="S::mkaszte@upv.edu.es::d1f7046d-6de7-419d-b58c-27e3d2a6cbe4" providerId="AD" clId="Web-{E79D9815-20DF-4D2F-ABD7-FADB08D956CA}" dt="2022-03-31T20:02:38.308" v="15"/>
          <ac:spMkLst>
            <pc:docMk/>
            <pc:sldMk cId="250668499" sldId="258"/>
            <ac:spMk id="2" creationId="{98964E4A-7DBB-3E71-727C-417FC5423371}"/>
          </ac:spMkLst>
        </pc:spChg>
        <pc:spChg chg="mod ord">
          <ac:chgData name="Maciej Kasztelewicz" userId="S::mkaszte@upv.edu.es::d1f7046d-6de7-419d-b58c-27e3d2a6cbe4" providerId="AD" clId="Web-{E79D9815-20DF-4D2F-ABD7-FADB08D956CA}" dt="2022-03-31T20:02:38.308" v="15"/>
          <ac:spMkLst>
            <pc:docMk/>
            <pc:sldMk cId="250668499" sldId="258"/>
            <ac:spMk id="3" creationId="{9510FF3B-7D69-922F-E4E0-DA6B8EAE53A7}"/>
          </ac:spMkLst>
        </pc:spChg>
      </pc:sldChg>
      <pc:sldChg chg="addSp delSp modSp add del replId">
        <pc:chgData name="Maciej Kasztelewicz" userId="S::mkaszte@upv.edu.es::d1f7046d-6de7-419d-b58c-27e3d2a6cbe4" providerId="AD" clId="Web-{E79D9815-20DF-4D2F-ABD7-FADB08D956CA}" dt="2022-03-31T20:02:09.901" v="10"/>
        <pc:sldMkLst>
          <pc:docMk/>
          <pc:sldMk cId="2420304536" sldId="259"/>
        </pc:sldMkLst>
        <pc:spChg chg="mod">
          <ac:chgData name="Maciej Kasztelewicz" userId="S::mkaszte@upv.edu.es::d1f7046d-6de7-419d-b58c-27e3d2a6cbe4" providerId="AD" clId="Web-{E79D9815-20DF-4D2F-ABD7-FADB08D956CA}" dt="2022-03-31T20:01:32.166" v="3"/>
          <ac:spMkLst>
            <pc:docMk/>
            <pc:sldMk cId="2420304536" sldId="259"/>
            <ac:spMk id="2" creationId="{00000000-0000-0000-0000-000000000000}"/>
          </ac:spMkLst>
        </pc:spChg>
        <pc:spChg chg="mod">
          <ac:chgData name="Maciej Kasztelewicz" userId="S::mkaszte@upv.edu.es::d1f7046d-6de7-419d-b58c-27e3d2a6cbe4" providerId="AD" clId="Web-{E79D9815-20DF-4D2F-ABD7-FADB08D956CA}" dt="2022-03-31T20:01:32.166" v="3"/>
          <ac:spMkLst>
            <pc:docMk/>
            <pc:sldMk cId="2420304536" sldId="259"/>
            <ac:spMk id="3" creationId="{00000000-0000-0000-0000-000000000000}"/>
          </ac:spMkLst>
        </pc:spChg>
        <pc:spChg chg="del">
          <ac:chgData name="Maciej Kasztelewicz" userId="S::mkaszte@upv.edu.es::d1f7046d-6de7-419d-b58c-27e3d2a6cbe4" providerId="AD" clId="Web-{E79D9815-20DF-4D2F-ABD7-FADB08D956CA}" dt="2022-03-31T20:01:32.166" v="3"/>
          <ac:spMkLst>
            <pc:docMk/>
            <pc:sldMk cId="2420304536" sldId="259"/>
            <ac:spMk id="9" creationId="{2D6FBB9D-1CAA-4D05-AB33-BABDFE17B843}"/>
          </ac:spMkLst>
        </pc:spChg>
        <pc:spChg chg="del">
          <ac:chgData name="Maciej Kasztelewicz" userId="S::mkaszte@upv.edu.es::d1f7046d-6de7-419d-b58c-27e3d2a6cbe4" providerId="AD" clId="Web-{E79D9815-20DF-4D2F-ABD7-FADB08D956CA}" dt="2022-03-31T20:01:32.166" v="3"/>
          <ac:spMkLst>
            <pc:docMk/>
            <pc:sldMk cId="2420304536" sldId="259"/>
            <ac:spMk id="11" creationId="{04727B71-B4B6-4823-80A1-68C40B475118}"/>
          </ac:spMkLst>
        </pc:spChg>
        <pc:spChg chg="del">
          <ac:chgData name="Maciej Kasztelewicz" userId="S::mkaszte@upv.edu.es::d1f7046d-6de7-419d-b58c-27e3d2a6cbe4" providerId="AD" clId="Web-{E79D9815-20DF-4D2F-ABD7-FADB08D956CA}" dt="2022-03-31T20:01:32.166" v="3"/>
          <ac:spMkLst>
            <pc:docMk/>
            <pc:sldMk cId="2420304536" sldId="259"/>
            <ac:spMk id="13" creationId="{79A6DB05-9FB5-4B07-8675-74C23D4FD89D}"/>
          </ac:spMkLst>
        </pc:spChg>
        <pc:spChg chg="del">
          <ac:chgData name="Maciej Kasztelewicz" userId="S::mkaszte@upv.edu.es::d1f7046d-6de7-419d-b58c-27e3d2a6cbe4" providerId="AD" clId="Web-{E79D9815-20DF-4D2F-ABD7-FADB08D956CA}" dt="2022-03-31T20:01:32.166" v="3"/>
          <ac:spMkLst>
            <pc:docMk/>
            <pc:sldMk cId="2420304536" sldId="259"/>
            <ac:spMk id="15" creationId="{DF44879F-6698-4394-89D4-7B3CDB92E9A0}"/>
          </ac:spMkLst>
        </pc:spChg>
        <pc:spChg chg="del">
          <ac:chgData name="Maciej Kasztelewicz" userId="S::mkaszte@upv.edu.es::d1f7046d-6de7-419d-b58c-27e3d2a6cbe4" providerId="AD" clId="Web-{E79D9815-20DF-4D2F-ABD7-FADB08D956CA}" dt="2022-03-31T20:01:32.166" v="3"/>
          <ac:spMkLst>
            <pc:docMk/>
            <pc:sldMk cId="2420304536" sldId="259"/>
            <ac:spMk id="17" creationId="{C65FD3B2-577C-49A0-B40E-4845C5D597CF}"/>
          </ac:spMkLst>
        </pc:spChg>
        <pc:spChg chg="del">
          <ac:chgData name="Maciej Kasztelewicz" userId="S::mkaszte@upv.edu.es::d1f7046d-6de7-419d-b58c-27e3d2a6cbe4" providerId="AD" clId="Web-{E79D9815-20DF-4D2F-ABD7-FADB08D956CA}" dt="2022-03-31T20:01:32.166" v="3"/>
          <ac:spMkLst>
            <pc:docMk/>
            <pc:sldMk cId="2420304536" sldId="259"/>
            <ac:spMk id="19" creationId="{7A0B5DEA-ADF6-4BA5-9307-147F0A4685A0}"/>
          </ac:spMkLst>
        </pc:spChg>
        <pc:spChg chg="del">
          <ac:chgData name="Maciej Kasztelewicz" userId="S::mkaszte@upv.edu.es::d1f7046d-6de7-419d-b58c-27e3d2a6cbe4" providerId="AD" clId="Web-{E79D9815-20DF-4D2F-ABD7-FADB08D956CA}" dt="2022-03-31T20:01:32.166" v="3"/>
          <ac:spMkLst>
            <pc:docMk/>
            <pc:sldMk cId="2420304536" sldId="259"/>
            <ac:spMk id="21" creationId="{9DECDBF4-02B6-4BB4-B65B-B8107AD6A9E8}"/>
          </ac:spMkLst>
        </pc:spChg>
        <pc:spChg chg="add">
          <ac:chgData name="Maciej Kasztelewicz" userId="S::mkaszte@upv.edu.es::d1f7046d-6de7-419d-b58c-27e3d2a6cbe4" providerId="AD" clId="Web-{E79D9815-20DF-4D2F-ABD7-FADB08D956CA}" dt="2022-03-31T20:01:32.166" v="3"/>
          <ac:spMkLst>
            <pc:docMk/>
            <pc:sldMk cId="2420304536" sldId="259"/>
            <ac:spMk id="26" creationId="{2D6FBB9D-1CAA-4D05-AB33-BABDFE17B843}"/>
          </ac:spMkLst>
        </pc:spChg>
        <pc:spChg chg="add">
          <ac:chgData name="Maciej Kasztelewicz" userId="S::mkaszte@upv.edu.es::d1f7046d-6de7-419d-b58c-27e3d2a6cbe4" providerId="AD" clId="Web-{E79D9815-20DF-4D2F-ABD7-FADB08D956CA}" dt="2022-03-31T20:01:32.166" v="3"/>
          <ac:spMkLst>
            <pc:docMk/>
            <pc:sldMk cId="2420304536" sldId="259"/>
            <ac:spMk id="28" creationId="{04727B71-B4B6-4823-80A1-68C40B475118}"/>
          </ac:spMkLst>
        </pc:spChg>
        <pc:spChg chg="add">
          <ac:chgData name="Maciej Kasztelewicz" userId="S::mkaszte@upv.edu.es::d1f7046d-6de7-419d-b58c-27e3d2a6cbe4" providerId="AD" clId="Web-{E79D9815-20DF-4D2F-ABD7-FADB08D956CA}" dt="2022-03-31T20:01:32.166" v="3"/>
          <ac:spMkLst>
            <pc:docMk/>
            <pc:sldMk cId="2420304536" sldId="259"/>
            <ac:spMk id="30" creationId="{79A6DB05-9FB5-4B07-8675-74C23D4FD89D}"/>
          </ac:spMkLst>
        </pc:spChg>
        <pc:spChg chg="add">
          <ac:chgData name="Maciej Kasztelewicz" userId="S::mkaszte@upv.edu.es::d1f7046d-6de7-419d-b58c-27e3d2a6cbe4" providerId="AD" clId="Web-{E79D9815-20DF-4D2F-ABD7-FADB08D956CA}" dt="2022-03-31T20:01:32.166" v="3"/>
          <ac:spMkLst>
            <pc:docMk/>
            <pc:sldMk cId="2420304536" sldId="259"/>
            <ac:spMk id="32" creationId="{79477870-C64A-4E35-8F2F-05B7114F3C74}"/>
          </ac:spMkLst>
        </pc:spChg>
        <pc:spChg chg="add">
          <ac:chgData name="Maciej Kasztelewicz" userId="S::mkaszte@upv.edu.es::d1f7046d-6de7-419d-b58c-27e3d2a6cbe4" providerId="AD" clId="Web-{E79D9815-20DF-4D2F-ABD7-FADB08D956CA}" dt="2022-03-31T20:01:32.166" v="3"/>
          <ac:spMkLst>
            <pc:docMk/>
            <pc:sldMk cId="2420304536" sldId="259"/>
            <ac:spMk id="34" creationId="{8AEA628B-C8FF-4D0B-B111-F101F580B15D}"/>
          </ac:spMkLst>
        </pc:spChg>
        <pc:spChg chg="add">
          <ac:chgData name="Maciej Kasztelewicz" userId="S::mkaszte@upv.edu.es::d1f7046d-6de7-419d-b58c-27e3d2a6cbe4" providerId="AD" clId="Web-{E79D9815-20DF-4D2F-ABD7-FADB08D956CA}" dt="2022-03-31T20:01:32.166" v="3"/>
          <ac:spMkLst>
            <pc:docMk/>
            <pc:sldMk cId="2420304536" sldId="259"/>
            <ac:spMk id="36" creationId="{42663BD0-064C-40FC-A331-F49FCA9536AA}"/>
          </ac:spMkLst>
        </pc:spChg>
        <pc:picChg chg="mod ord">
          <ac:chgData name="Maciej Kasztelewicz" userId="S::mkaszte@upv.edu.es::d1f7046d-6de7-419d-b58c-27e3d2a6cbe4" providerId="AD" clId="Web-{E79D9815-20DF-4D2F-ABD7-FADB08D956CA}" dt="2022-03-31T20:01:32.166" v="3"/>
          <ac:picMkLst>
            <pc:docMk/>
            <pc:sldMk cId="2420304536" sldId="259"/>
            <ac:picMk id="4" creationId="{AB8B522D-5903-2E0D-9FD7-C13EFFBE0FCB}"/>
          </ac:picMkLst>
        </pc:picChg>
      </pc:sldChg>
      <pc:sldChg chg="add replId">
        <pc:chgData name="Maciej Kasztelewicz" userId="S::mkaszte@upv.edu.es::d1f7046d-6de7-419d-b58c-27e3d2a6cbe4" providerId="AD" clId="Web-{E79D9815-20DF-4D2F-ABD7-FADB08D956CA}" dt="2022-03-31T20:03:29.371" v="19"/>
        <pc:sldMkLst>
          <pc:docMk/>
          <pc:sldMk cId="3047009084" sldId="259"/>
        </pc:sldMkLst>
      </pc:sldChg>
      <pc:sldChg chg="new del">
        <pc:chgData name="Maciej Kasztelewicz" userId="S::mkaszte@upv.edu.es::d1f7046d-6de7-419d-b58c-27e3d2a6cbe4" providerId="AD" clId="Web-{E79D9815-20DF-4D2F-ABD7-FADB08D956CA}" dt="2022-03-31T20:01:44.603" v="7"/>
        <pc:sldMkLst>
          <pc:docMk/>
          <pc:sldMk cId="1369420887" sldId="260"/>
        </pc:sldMkLst>
      </pc:sldChg>
      <pc:sldChg chg="new del">
        <pc:chgData name="Maciej Kasztelewicz" userId="S::mkaszte@upv.edu.es::d1f7046d-6de7-419d-b58c-27e3d2a6cbe4" providerId="AD" clId="Web-{E79D9815-20DF-4D2F-ABD7-FADB08D956CA}" dt="2022-03-31T20:01:41.166" v="5"/>
        <pc:sldMkLst>
          <pc:docMk/>
          <pc:sldMk cId="1384728561" sldId="260"/>
        </pc:sldMkLst>
      </pc:sldChg>
      <pc:sldChg chg="add del replId">
        <pc:chgData name="Maciej Kasztelewicz" userId="S::mkaszte@upv.edu.es::d1f7046d-6de7-419d-b58c-27e3d2a6cbe4" providerId="AD" clId="Web-{E79D9815-20DF-4D2F-ABD7-FADB08D956CA}" dt="2022-03-31T20:02:06.682" v="9"/>
        <pc:sldMkLst>
          <pc:docMk/>
          <pc:sldMk cId="3432046491" sldId="260"/>
        </pc:sldMkLst>
      </pc:sldChg>
      <pc:sldMasterChg chg="add del addSldLayout delSldLayout">
        <pc:chgData name="Maciej Kasztelewicz" userId="S::mkaszte@upv.edu.es::d1f7046d-6de7-419d-b58c-27e3d2a6cbe4" providerId="AD" clId="Web-{E79D9815-20DF-4D2F-ABD7-FADB08D956CA}" dt="2022-03-31T20:02:38.308" v="15"/>
        <pc:sldMasterMkLst>
          <pc:docMk/>
          <pc:sldMasterMk cId="3456735241" sldId="2147483686"/>
        </pc:sldMasterMkLst>
        <pc:sldLayoutChg chg="add del">
          <pc:chgData name="Maciej Kasztelewicz" userId="S::mkaszte@upv.edu.es::d1f7046d-6de7-419d-b58c-27e3d2a6cbe4" providerId="AD" clId="Web-{E79D9815-20DF-4D2F-ABD7-FADB08D956CA}" dt="2022-03-31T20:02:38.308" v="15"/>
          <pc:sldLayoutMkLst>
            <pc:docMk/>
            <pc:sldMasterMk cId="3456735241" sldId="2147483686"/>
            <pc:sldLayoutMk cId="3006513818" sldId="2147483675"/>
          </pc:sldLayoutMkLst>
        </pc:sldLayoutChg>
        <pc:sldLayoutChg chg="add del">
          <pc:chgData name="Maciej Kasztelewicz" userId="S::mkaszte@upv.edu.es::d1f7046d-6de7-419d-b58c-27e3d2a6cbe4" providerId="AD" clId="Web-{E79D9815-20DF-4D2F-ABD7-FADB08D956CA}" dt="2022-03-31T20:02:38.308" v="15"/>
          <pc:sldLayoutMkLst>
            <pc:docMk/>
            <pc:sldMasterMk cId="3456735241" sldId="2147483686"/>
            <pc:sldLayoutMk cId="1913859843" sldId="2147483676"/>
          </pc:sldLayoutMkLst>
        </pc:sldLayoutChg>
        <pc:sldLayoutChg chg="add del">
          <pc:chgData name="Maciej Kasztelewicz" userId="S::mkaszte@upv.edu.es::d1f7046d-6de7-419d-b58c-27e3d2a6cbe4" providerId="AD" clId="Web-{E79D9815-20DF-4D2F-ABD7-FADB08D956CA}" dt="2022-03-31T20:02:38.308" v="15"/>
          <pc:sldLayoutMkLst>
            <pc:docMk/>
            <pc:sldMasterMk cId="3456735241" sldId="2147483686"/>
            <pc:sldLayoutMk cId="3290494546" sldId="2147483677"/>
          </pc:sldLayoutMkLst>
        </pc:sldLayoutChg>
        <pc:sldLayoutChg chg="add del">
          <pc:chgData name="Maciej Kasztelewicz" userId="S::mkaszte@upv.edu.es::d1f7046d-6de7-419d-b58c-27e3d2a6cbe4" providerId="AD" clId="Web-{E79D9815-20DF-4D2F-ABD7-FADB08D956CA}" dt="2022-03-31T20:02:38.308" v="15"/>
          <pc:sldLayoutMkLst>
            <pc:docMk/>
            <pc:sldMasterMk cId="3456735241" sldId="2147483686"/>
            <pc:sldLayoutMk cId="682574796" sldId="2147483678"/>
          </pc:sldLayoutMkLst>
        </pc:sldLayoutChg>
        <pc:sldLayoutChg chg="add del">
          <pc:chgData name="Maciej Kasztelewicz" userId="S::mkaszte@upv.edu.es::d1f7046d-6de7-419d-b58c-27e3d2a6cbe4" providerId="AD" clId="Web-{E79D9815-20DF-4D2F-ABD7-FADB08D956CA}" dt="2022-03-31T20:02:38.308" v="15"/>
          <pc:sldLayoutMkLst>
            <pc:docMk/>
            <pc:sldMasterMk cId="3456735241" sldId="2147483686"/>
            <pc:sldLayoutMk cId="1128752385" sldId="2147483679"/>
          </pc:sldLayoutMkLst>
        </pc:sldLayoutChg>
        <pc:sldLayoutChg chg="add del">
          <pc:chgData name="Maciej Kasztelewicz" userId="S::mkaszte@upv.edu.es::d1f7046d-6de7-419d-b58c-27e3d2a6cbe4" providerId="AD" clId="Web-{E79D9815-20DF-4D2F-ABD7-FADB08D956CA}" dt="2022-03-31T20:02:38.308" v="15"/>
          <pc:sldLayoutMkLst>
            <pc:docMk/>
            <pc:sldMasterMk cId="3456735241" sldId="2147483686"/>
            <pc:sldLayoutMk cId="4150500331" sldId="2147483680"/>
          </pc:sldLayoutMkLst>
        </pc:sldLayoutChg>
        <pc:sldLayoutChg chg="add del">
          <pc:chgData name="Maciej Kasztelewicz" userId="S::mkaszte@upv.edu.es::d1f7046d-6de7-419d-b58c-27e3d2a6cbe4" providerId="AD" clId="Web-{E79D9815-20DF-4D2F-ABD7-FADB08D956CA}" dt="2022-03-31T20:02:38.308" v="15"/>
          <pc:sldLayoutMkLst>
            <pc:docMk/>
            <pc:sldMasterMk cId="3456735241" sldId="2147483686"/>
            <pc:sldLayoutMk cId="3390899810" sldId="2147483681"/>
          </pc:sldLayoutMkLst>
        </pc:sldLayoutChg>
        <pc:sldLayoutChg chg="add del">
          <pc:chgData name="Maciej Kasztelewicz" userId="S::mkaszte@upv.edu.es::d1f7046d-6de7-419d-b58c-27e3d2a6cbe4" providerId="AD" clId="Web-{E79D9815-20DF-4D2F-ABD7-FADB08D956CA}" dt="2022-03-31T20:02:38.308" v="15"/>
          <pc:sldLayoutMkLst>
            <pc:docMk/>
            <pc:sldMasterMk cId="3456735241" sldId="2147483686"/>
            <pc:sldLayoutMk cId="4054278831" sldId="2147483682"/>
          </pc:sldLayoutMkLst>
        </pc:sldLayoutChg>
        <pc:sldLayoutChg chg="add del">
          <pc:chgData name="Maciej Kasztelewicz" userId="S::mkaszte@upv.edu.es::d1f7046d-6de7-419d-b58c-27e3d2a6cbe4" providerId="AD" clId="Web-{E79D9815-20DF-4D2F-ABD7-FADB08D956CA}" dt="2022-03-31T20:02:38.308" v="15"/>
          <pc:sldLayoutMkLst>
            <pc:docMk/>
            <pc:sldMasterMk cId="3456735241" sldId="2147483686"/>
            <pc:sldLayoutMk cId="1146085894" sldId="2147483683"/>
          </pc:sldLayoutMkLst>
        </pc:sldLayoutChg>
        <pc:sldLayoutChg chg="add del">
          <pc:chgData name="Maciej Kasztelewicz" userId="S::mkaszte@upv.edu.es::d1f7046d-6de7-419d-b58c-27e3d2a6cbe4" providerId="AD" clId="Web-{E79D9815-20DF-4D2F-ABD7-FADB08D956CA}" dt="2022-03-31T20:02:38.308" v="15"/>
          <pc:sldLayoutMkLst>
            <pc:docMk/>
            <pc:sldMasterMk cId="3456735241" sldId="2147483686"/>
            <pc:sldLayoutMk cId="145407810" sldId="2147483684"/>
          </pc:sldLayoutMkLst>
        </pc:sldLayoutChg>
        <pc:sldLayoutChg chg="add del">
          <pc:chgData name="Maciej Kasztelewicz" userId="S::mkaszte@upv.edu.es::d1f7046d-6de7-419d-b58c-27e3d2a6cbe4" providerId="AD" clId="Web-{E79D9815-20DF-4D2F-ABD7-FADB08D956CA}" dt="2022-03-31T20:02:38.308" v="15"/>
          <pc:sldLayoutMkLst>
            <pc:docMk/>
            <pc:sldMasterMk cId="3456735241" sldId="2147483686"/>
            <pc:sldLayoutMk cId="3456643441" sldId="2147483685"/>
          </pc:sldLayoutMkLst>
        </pc:sldLayoutChg>
      </pc:sldMasterChg>
      <pc:sldMasterChg chg="add del addSldLayout delSldLayout modSldLayout">
        <pc:chgData name="Maciej Kasztelewicz" userId="S::mkaszte@upv.edu.es::d1f7046d-6de7-419d-b58c-27e3d2a6cbe4" providerId="AD" clId="Web-{E79D9815-20DF-4D2F-ABD7-FADB08D956CA}" dt="2022-03-31T20:02:27.854" v="12"/>
        <pc:sldMasterMkLst>
          <pc:docMk/>
          <pc:sldMasterMk cId="30391956" sldId="2147483687"/>
        </pc:sldMasterMkLst>
        <pc:sldLayoutChg chg="add del mod replId">
          <pc:chgData name="Maciej Kasztelewicz" userId="S::mkaszte@upv.edu.es::d1f7046d-6de7-419d-b58c-27e3d2a6cbe4" providerId="AD" clId="Web-{E79D9815-20DF-4D2F-ABD7-FADB08D956CA}" dt="2022-03-31T20:02:27.854" v="12"/>
          <pc:sldLayoutMkLst>
            <pc:docMk/>
            <pc:sldMasterMk cId="30391956" sldId="2147483687"/>
            <pc:sldLayoutMk cId="1839356047" sldId="2147483688"/>
          </pc:sldLayoutMkLst>
        </pc:sldLayoutChg>
        <pc:sldLayoutChg chg="add del mod replId">
          <pc:chgData name="Maciej Kasztelewicz" userId="S::mkaszte@upv.edu.es::d1f7046d-6de7-419d-b58c-27e3d2a6cbe4" providerId="AD" clId="Web-{E79D9815-20DF-4D2F-ABD7-FADB08D956CA}" dt="2022-03-31T20:02:27.854" v="12"/>
          <pc:sldLayoutMkLst>
            <pc:docMk/>
            <pc:sldMasterMk cId="30391956" sldId="2147483687"/>
            <pc:sldLayoutMk cId="1137046811" sldId="2147483689"/>
          </pc:sldLayoutMkLst>
        </pc:sldLayoutChg>
        <pc:sldLayoutChg chg="add del mod replId">
          <pc:chgData name="Maciej Kasztelewicz" userId="S::mkaszte@upv.edu.es::d1f7046d-6de7-419d-b58c-27e3d2a6cbe4" providerId="AD" clId="Web-{E79D9815-20DF-4D2F-ABD7-FADB08D956CA}" dt="2022-03-31T20:02:27.854" v="12"/>
          <pc:sldLayoutMkLst>
            <pc:docMk/>
            <pc:sldMasterMk cId="30391956" sldId="2147483687"/>
            <pc:sldLayoutMk cId="1817707759" sldId="2147483690"/>
          </pc:sldLayoutMkLst>
        </pc:sldLayoutChg>
        <pc:sldLayoutChg chg="add del mod replId">
          <pc:chgData name="Maciej Kasztelewicz" userId="S::mkaszte@upv.edu.es::d1f7046d-6de7-419d-b58c-27e3d2a6cbe4" providerId="AD" clId="Web-{E79D9815-20DF-4D2F-ABD7-FADB08D956CA}" dt="2022-03-31T20:02:27.854" v="12"/>
          <pc:sldLayoutMkLst>
            <pc:docMk/>
            <pc:sldMasterMk cId="30391956" sldId="2147483687"/>
            <pc:sldLayoutMk cId="2344203177" sldId="2147483691"/>
          </pc:sldLayoutMkLst>
        </pc:sldLayoutChg>
        <pc:sldLayoutChg chg="add del mod replId">
          <pc:chgData name="Maciej Kasztelewicz" userId="S::mkaszte@upv.edu.es::d1f7046d-6de7-419d-b58c-27e3d2a6cbe4" providerId="AD" clId="Web-{E79D9815-20DF-4D2F-ABD7-FADB08D956CA}" dt="2022-03-31T20:02:27.854" v="12"/>
          <pc:sldLayoutMkLst>
            <pc:docMk/>
            <pc:sldMasterMk cId="30391956" sldId="2147483687"/>
            <pc:sldLayoutMk cId="1011594804" sldId="2147483692"/>
          </pc:sldLayoutMkLst>
        </pc:sldLayoutChg>
        <pc:sldLayoutChg chg="add del mod replId">
          <pc:chgData name="Maciej Kasztelewicz" userId="S::mkaszte@upv.edu.es::d1f7046d-6de7-419d-b58c-27e3d2a6cbe4" providerId="AD" clId="Web-{E79D9815-20DF-4D2F-ABD7-FADB08D956CA}" dt="2022-03-31T20:02:27.854" v="12"/>
          <pc:sldLayoutMkLst>
            <pc:docMk/>
            <pc:sldMasterMk cId="30391956" sldId="2147483687"/>
            <pc:sldLayoutMk cId="1612273682" sldId="2147483693"/>
          </pc:sldLayoutMkLst>
        </pc:sldLayoutChg>
        <pc:sldLayoutChg chg="add del mod replId">
          <pc:chgData name="Maciej Kasztelewicz" userId="S::mkaszte@upv.edu.es::d1f7046d-6de7-419d-b58c-27e3d2a6cbe4" providerId="AD" clId="Web-{E79D9815-20DF-4D2F-ABD7-FADB08D956CA}" dt="2022-03-31T20:02:27.854" v="12"/>
          <pc:sldLayoutMkLst>
            <pc:docMk/>
            <pc:sldMasterMk cId="30391956" sldId="2147483687"/>
            <pc:sldLayoutMk cId="1606505602" sldId="2147483694"/>
          </pc:sldLayoutMkLst>
        </pc:sldLayoutChg>
        <pc:sldLayoutChg chg="add del mod replId">
          <pc:chgData name="Maciej Kasztelewicz" userId="S::mkaszte@upv.edu.es::d1f7046d-6de7-419d-b58c-27e3d2a6cbe4" providerId="AD" clId="Web-{E79D9815-20DF-4D2F-ABD7-FADB08D956CA}" dt="2022-03-31T20:02:27.854" v="12"/>
          <pc:sldLayoutMkLst>
            <pc:docMk/>
            <pc:sldMasterMk cId="30391956" sldId="2147483687"/>
            <pc:sldLayoutMk cId="3510521296" sldId="2147483695"/>
          </pc:sldLayoutMkLst>
        </pc:sldLayoutChg>
        <pc:sldLayoutChg chg="add del mod replId">
          <pc:chgData name="Maciej Kasztelewicz" userId="S::mkaszte@upv.edu.es::d1f7046d-6de7-419d-b58c-27e3d2a6cbe4" providerId="AD" clId="Web-{E79D9815-20DF-4D2F-ABD7-FADB08D956CA}" dt="2022-03-31T20:02:27.854" v="12"/>
          <pc:sldLayoutMkLst>
            <pc:docMk/>
            <pc:sldMasterMk cId="30391956" sldId="2147483687"/>
            <pc:sldLayoutMk cId="3550092190" sldId="2147483696"/>
          </pc:sldLayoutMkLst>
        </pc:sldLayoutChg>
        <pc:sldLayoutChg chg="add del mod replId">
          <pc:chgData name="Maciej Kasztelewicz" userId="S::mkaszte@upv.edu.es::d1f7046d-6de7-419d-b58c-27e3d2a6cbe4" providerId="AD" clId="Web-{E79D9815-20DF-4D2F-ABD7-FADB08D956CA}" dt="2022-03-31T20:02:27.854" v="12"/>
          <pc:sldLayoutMkLst>
            <pc:docMk/>
            <pc:sldMasterMk cId="30391956" sldId="2147483687"/>
            <pc:sldLayoutMk cId="4028497015" sldId="2147483697"/>
          </pc:sldLayoutMkLst>
        </pc:sldLayoutChg>
        <pc:sldLayoutChg chg="add del mod replId">
          <pc:chgData name="Maciej Kasztelewicz" userId="S::mkaszte@upv.edu.es::d1f7046d-6de7-419d-b58c-27e3d2a6cbe4" providerId="AD" clId="Web-{E79D9815-20DF-4D2F-ABD7-FADB08D956CA}" dt="2022-03-31T20:02:27.854" v="12"/>
          <pc:sldLayoutMkLst>
            <pc:docMk/>
            <pc:sldMasterMk cId="30391956" sldId="2147483687"/>
            <pc:sldLayoutMk cId="2250711060" sldId="2147483698"/>
          </pc:sldLayoutMkLst>
        </pc:sldLayoutChg>
      </pc:sldMasterChg>
      <pc:sldMasterChg chg="add del addSldLayout delSldLayout modSldLayout">
        <pc:chgData name="Maciej Kasztelewicz" userId="S::mkaszte@upv.edu.es::d1f7046d-6de7-419d-b58c-27e3d2a6cbe4" providerId="AD" clId="Web-{E79D9815-20DF-4D2F-ABD7-FADB08D956CA}" dt="2022-03-31T20:02:34.573" v="14"/>
        <pc:sldMasterMkLst>
          <pc:docMk/>
          <pc:sldMasterMk cId="2288555405" sldId="2147483687"/>
        </pc:sldMasterMkLst>
        <pc:sldLayoutChg chg="add del mod replId">
          <pc:chgData name="Maciej Kasztelewicz" userId="S::mkaszte@upv.edu.es::d1f7046d-6de7-419d-b58c-27e3d2a6cbe4" providerId="AD" clId="Web-{E79D9815-20DF-4D2F-ABD7-FADB08D956CA}" dt="2022-03-31T20:02:34.573" v="14"/>
          <pc:sldLayoutMkLst>
            <pc:docMk/>
            <pc:sldMasterMk cId="2288555405" sldId="2147483687"/>
            <pc:sldLayoutMk cId="973782558" sldId="2147483688"/>
          </pc:sldLayoutMkLst>
        </pc:sldLayoutChg>
        <pc:sldLayoutChg chg="add del mod replId">
          <pc:chgData name="Maciej Kasztelewicz" userId="S::mkaszte@upv.edu.es::d1f7046d-6de7-419d-b58c-27e3d2a6cbe4" providerId="AD" clId="Web-{E79D9815-20DF-4D2F-ABD7-FADB08D956CA}" dt="2022-03-31T20:02:34.573" v="14"/>
          <pc:sldLayoutMkLst>
            <pc:docMk/>
            <pc:sldMasterMk cId="2288555405" sldId="2147483687"/>
            <pc:sldLayoutMk cId="249005751" sldId="2147483689"/>
          </pc:sldLayoutMkLst>
        </pc:sldLayoutChg>
        <pc:sldLayoutChg chg="add del mod replId">
          <pc:chgData name="Maciej Kasztelewicz" userId="S::mkaszte@upv.edu.es::d1f7046d-6de7-419d-b58c-27e3d2a6cbe4" providerId="AD" clId="Web-{E79D9815-20DF-4D2F-ABD7-FADB08D956CA}" dt="2022-03-31T20:02:34.573" v="14"/>
          <pc:sldLayoutMkLst>
            <pc:docMk/>
            <pc:sldMasterMk cId="2288555405" sldId="2147483687"/>
            <pc:sldLayoutMk cId="677901283" sldId="2147483690"/>
          </pc:sldLayoutMkLst>
        </pc:sldLayoutChg>
        <pc:sldLayoutChg chg="add del mod replId">
          <pc:chgData name="Maciej Kasztelewicz" userId="S::mkaszte@upv.edu.es::d1f7046d-6de7-419d-b58c-27e3d2a6cbe4" providerId="AD" clId="Web-{E79D9815-20DF-4D2F-ABD7-FADB08D956CA}" dt="2022-03-31T20:02:34.573" v="14"/>
          <pc:sldLayoutMkLst>
            <pc:docMk/>
            <pc:sldMasterMk cId="2288555405" sldId="2147483687"/>
            <pc:sldLayoutMk cId="3302968797" sldId="2147483691"/>
          </pc:sldLayoutMkLst>
        </pc:sldLayoutChg>
        <pc:sldLayoutChg chg="add del mod replId">
          <pc:chgData name="Maciej Kasztelewicz" userId="S::mkaszte@upv.edu.es::d1f7046d-6de7-419d-b58c-27e3d2a6cbe4" providerId="AD" clId="Web-{E79D9815-20DF-4D2F-ABD7-FADB08D956CA}" dt="2022-03-31T20:02:34.573" v="14"/>
          <pc:sldLayoutMkLst>
            <pc:docMk/>
            <pc:sldMasterMk cId="2288555405" sldId="2147483687"/>
            <pc:sldLayoutMk cId="2777734684" sldId="2147483692"/>
          </pc:sldLayoutMkLst>
        </pc:sldLayoutChg>
        <pc:sldLayoutChg chg="add del mod replId">
          <pc:chgData name="Maciej Kasztelewicz" userId="S::mkaszte@upv.edu.es::d1f7046d-6de7-419d-b58c-27e3d2a6cbe4" providerId="AD" clId="Web-{E79D9815-20DF-4D2F-ABD7-FADB08D956CA}" dt="2022-03-31T20:02:34.573" v="14"/>
          <pc:sldLayoutMkLst>
            <pc:docMk/>
            <pc:sldMasterMk cId="2288555405" sldId="2147483687"/>
            <pc:sldLayoutMk cId="3625819430" sldId="2147483693"/>
          </pc:sldLayoutMkLst>
        </pc:sldLayoutChg>
        <pc:sldLayoutChg chg="add del mod replId">
          <pc:chgData name="Maciej Kasztelewicz" userId="S::mkaszte@upv.edu.es::d1f7046d-6de7-419d-b58c-27e3d2a6cbe4" providerId="AD" clId="Web-{E79D9815-20DF-4D2F-ABD7-FADB08D956CA}" dt="2022-03-31T20:02:34.573" v="14"/>
          <pc:sldLayoutMkLst>
            <pc:docMk/>
            <pc:sldMasterMk cId="2288555405" sldId="2147483687"/>
            <pc:sldLayoutMk cId="2357641321" sldId="2147483694"/>
          </pc:sldLayoutMkLst>
        </pc:sldLayoutChg>
        <pc:sldLayoutChg chg="add del mod replId">
          <pc:chgData name="Maciej Kasztelewicz" userId="S::mkaszte@upv.edu.es::d1f7046d-6de7-419d-b58c-27e3d2a6cbe4" providerId="AD" clId="Web-{E79D9815-20DF-4D2F-ABD7-FADB08D956CA}" dt="2022-03-31T20:02:34.573" v="14"/>
          <pc:sldLayoutMkLst>
            <pc:docMk/>
            <pc:sldMasterMk cId="2288555405" sldId="2147483687"/>
            <pc:sldLayoutMk cId="2539759909" sldId="2147483695"/>
          </pc:sldLayoutMkLst>
        </pc:sldLayoutChg>
        <pc:sldLayoutChg chg="add del mod replId">
          <pc:chgData name="Maciej Kasztelewicz" userId="S::mkaszte@upv.edu.es::d1f7046d-6de7-419d-b58c-27e3d2a6cbe4" providerId="AD" clId="Web-{E79D9815-20DF-4D2F-ABD7-FADB08D956CA}" dt="2022-03-31T20:02:34.573" v="14"/>
          <pc:sldLayoutMkLst>
            <pc:docMk/>
            <pc:sldMasterMk cId="2288555405" sldId="2147483687"/>
            <pc:sldLayoutMk cId="1046330728" sldId="2147483696"/>
          </pc:sldLayoutMkLst>
        </pc:sldLayoutChg>
        <pc:sldLayoutChg chg="add del mod replId">
          <pc:chgData name="Maciej Kasztelewicz" userId="S::mkaszte@upv.edu.es::d1f7046d-6de7-419d-b58c-27e3d2a6cbe4" providerId="AD" clId="Web-{E79D9815-20DF-4D2F-ABD7-FADB08D956CA}" dt="2022-03-31T20:02:34.573" v="14"/>
          <pc:sldLayoutMkLst>
            <pc:docMk/>
            <pc:sldMasterMk cId="2288555405" sldId="2147483687"/>
            <pc:sldLayoutMk cId="1257724383" sldId="2147483697"/>
          </pc:sldLayoutMkLst>
        </pc:sldLayoutChg>
        <pc:sldLayoutChg chg="add del mod replId">
          <pc:chgData name="Maciej Kasztelewicz" userId="S::mkaszte@upv.edu.es::d1f7046d-6de7-419d-b58c-27e3d2a6cbe4" providerId="AD" clId="Web-{E79D9815-20DF-4D2F-ABD7-FADB08D956CA}" dt="2022-03-31T20:02:34.573" v="14"/>
          <pc:sldLayoutMkLst>
            <pc:docMk/>
            <pc:sldMasterMk cId="2288555405" sldId="2147483687"/>
            <pc:sldLayoutMk cId="1612702493" sldId="2147483698"/>
          </pc:sldLayoutMkLst>
        </pc:sldLayoutChg>
      </pc:sldMasterChg>
      <pc:sldMasterChg chg="add addSldLayout modSldLayout">
        <pc:chgData name="Maciej Kasztelewicz" userId="S::mkaszte@upv.edu.es::d1f7046d-6de7-419d-b58c-27e3d2a6cbe4" providerId="AD" clId="Web-{E79D9815-20DF-4D2F-ABD7-FADB08D956CA}" dt="2022-03-31T20:02:38.308" v="15"/>
        <pc:sldMasterMkLst>
          <pc:docMk/>
          <pc:sldMasterMk cId="3861196444" sldId="2147483687"/>
        </pc:sldMasterMkLst>
        <pc:sldLayoutChg chg="add mod replId">
          <pc:chgData name="Maciej Kasztelewicz" userId="S::mkaszte@upv.edu.es::d1f7046d-6de7-419d-b58c-27e3d2a6cbe4" providerId="AD" clId="Web-{E79D9815-20DF-4D2F-ABD7-FADB08D956CA}" dt="2022-03-31T20:02:38.308" v="15"/>
          <pc:sldLayoutMkLst>
            <pc:docMk/>
            <pc:sldMasterMk cId="3861196444" sldId="2147483687"/>
            <pc:sldLayoutMk cId="2893582040" sldId="2147483688"/>
          </pc:sldLayoutMkLst>
        </pc:sldLayoutChg>
        <pc:sldLayoutChg chg="add mod replId">
          <pc:chgData name="Maciej Kasztelewicz" userId="S::mkaszte@upv.edu.es::d1f7046d-6de7-419d-b58c-27e3d2a6cbe4" providerId="AD" clId="Web-{E79D9815-20DF-4D2F-ABD7-FADB08D956CA}" dt="2022-03-31T20:02:38.308" v="15"/>
          <pc:sldLayoutMkLst>
            <pc:docMk/>
            <pc:sldMasterMk cId="3861196444" sldId="2147483687"/>
            <pc:sldLayoutMk cId="1957484045" sldId="2147483689"/>
          </pc:sldLayoutMkLst>
        </pc:sldLayoutChg>
        <pc:sldLayoutChg chg="add mod replId">
          <pc:chgData name="Maciej Kasztelewicz" userId="S::mkaszte@upv.edu.es::d1f7046d-6de7-419d-b58c-27e3d2a6cbe4" providerId="AD" clId="Web-{E79D9815-20DF-4D2F-ABD7-FADB08D956CA}" dt="2022-03-31T20:02:38.308" v="15"/>
          <pc:sldLayoutMkLst>
            <pc:docMk/>
            <pc:sldMasterMk cId="3861196444" sldId="2147483687"/>
            <pc:sldLayoutMk cId="3348854317" sldId="2147483690"/>
          </pc:sldLayoutMkLst>
        </pc:sldLayoutChg>
        <pc:sldLayoutChg chg="add mod replId">
          <pc:chgData name="Maciej Kasztelewicz" userId="S::mkaszte@upv.edu.es::d1f7046d-6de7-419d-b58c-27e3d2a6cbe4" providerId="AD" clId="Web-{E79D9815-20DF-4D2F-ABD7-FADB08D956CA}" dt="2022-03-31T20:02:38.308" v="15"/>
          <pc:sldLayoutMkLst>
            <pc:docMk/>
            <pc:sldMasterMk cId="3861196444" sldId="2147483687"/>
            <pc:sldLayoutMk cId="1288993517" sldId="2147483691"/>
          </pc:sldLayoutMkLst>
        </pc:sldLayoutChg>
        <pc:sldLayoutChg chg="add mod replId">
          <pc:chgData name="Maciej Kasztelewicz" userId="S::mkaszte@upv.edu.es::d1f7046d-6de7-419d-b58c-27e3d2a6cbe4" providerId="AD" clId="Web-{E79D9815-20DF-4D2F-ABD7-FADB08D956CA}" dt="2022-03-31T20:02:38.308" v="15"/>
          <pc:sldLayoutMkLst>
            <pc:docMk/>
            <pc:sldMasterMk cId="3861196444" sldId="2147483687"/>
            <pc:sldLayoutMk cId="3997919488" sldId="2147483692"/>
          </pc:sldLayoutMkLst>
        </pc:sldLayoutChg>
        <pc:sldLayoutChg chg="add mod replId">
          <pc:chgData name="Maciej Kasztelewicz" userId="S::mkaszte@upv.edu.es::d1f7046d-6de7-419d-b58c-27e3d2a6cbe4" providerId="AD" clId="Web-{E79D9815-20DF-4D2F-ABD7-FADB08D956CA}" dt="2022-03-31T20:02:38.308" v="15"/>
          <pc:sldLayoutMkLst>
            <pc:docMk/>
            <pc:sldMasterMk cId="3861196444" sldId="2147483687"/>
            <pc:sldLayoutMk cId="2117100759" sldId="2147483693"/>
          </pc:sldLayoutMkLst>
        </pc:sldLayoutChg>
        <pc:sldLayoutChg chg="add mod replId">
          <pc:chgData name="Maciej Kasztelewicz" userId="S::mkaszte@upv.edu.es::d1f7046d-6de7-419d-b58c-27e3d2a6cbe4" providerId="AD" clId="Web-{E79D9815-20DF-4D2F-ABD7-FADB08D956CA}" dt="2022-03-31T20:02:38.308" v="15"/>
          <pc:sldLayoutMkLst>
            <pc:docMk/>
            <pc:sldMasterMk cId="3861196444" sldId="2147483687"/>
            <pc:sldLayoutMk cId="4168368419" sldId="2147483694"/>
          </pc:sldLayoutMkLst>
        </pc:sldLayoutChg>
        <pc:sldLayoutChg chg="add mod replId">
          <pc:chgData name="Maciej Kasztelewicz" userId="S::mkaszte@upv.edu.es::d1f7046d-6de7-419d-b58c-27e3d2a6cbe4" providerId="AD" clId="Web-{E79D9815-20DF-4D2F-ABD7-FADB08D956CA}" dt="2022-03-31T20:02:38.308" v="15"/>
          <pc:sldLayoutMkLst>
            <pc:docMk/>
            <pc:sldMasterMk cId="3861196444" sldId="2147483687"/>
            <pc:sldLayoutMk cId="3159384961" sldId="2147483695"/>
          </pc:sldLayoutMkLst>
        </pc:sldLayoutChg>
        <pc:sldLayoutChg chg="add mod replId">
          <pc:chgData name="Maciej Kasztelewicz" userId="S::mkaszte@upv.edu.es::d1f7046d-6de7-419d-b58c-27e3d2a6cbe4" providerId="AD" clId="Web-{E79D9815-20DF-4D2F-ABD7-FADB08D956CA}" dt="2022-03-31T20:02:38.308" v="15"/>
          <pc:sldLayoutMkLst>
            <pc:docMk/>
            <pc:sldMasterMk cId="3861196444" sldId="2147483687"/>
            <pc:sldLayoutMk cId="4024834662" sldId="2147483696"/>
          </pc:sldLayoutMkLst>
        </pc:sldLayoutChg>
        <pc:sldLayoutChg chg="add mod replId">
          <pc:chgData name="Maciej Kasztelewicz" userId="S::mkaszte@upv.edu.es::d1f7046d-6de7-419d-b58c-27e3d2a6cbe4" providerId="AD" clId="Web-{E79D9815-20DF-4D2F-ABD7-FADB08D956CA}" dt="2022-03-31T20:02:38.308" v="15"/>
          <pc:sldLayoutMkLst>
            <pc:docMk/>
            <pc:sldMasterMk cId="3861196444" sldId="2147483687"/>
            <pc:sldLayoutMk cId="3621818742" sldId="2147483697"/>
          </pc:sldLayoutMkLst>
        </pc:sldLayoutChg>
        <pc:sldLayoutChg chg="add mod replId">
          <pc:chgData name="Maciej Kasztelewicz" userId="S::mkaszte@upv.edu.es::d1f7046d-6de7-419d-b58c-27e3d2a6cbe4" providerId="AD" clId="Web-{E79D9815-20DF-4D2F-ABD7-FADB08D956CA}" dt="2022-03-31T20:02:38.308" v="15"/>
          <pc:sldLayoutMkLst>
            <pc:docMk/>
            <pc:sldMasterMk cId="3861196444" sldId="2147483687"/>
            <pc:sldLayoutMk cId="28185689" sldId="2147483698"/>
          </pc:sldLayoutMkLst>
        </pc:sldLayoutChg>
      </pc:sldMasterChg>
    </pc:docChg>
  </pc:docChgLst>
  <pc:docChgLst>
    <pc:chgData name="Kacper Moll" userId="S::kmoll@upv.edu.es::dca1249d-b381-4bb5-bfb9-3bba61978728" providerId="AD" clId="Web-{0E720869-8EA1-4558-8991-B60C6F39DC3D}"/>
    <pc:docChg chg="modSld">
      <pc:chgData name="Kacper Moll" userId="S::kmoll@upv.edu.es::dca1249d-b381-4bb5-bfb9-3bba61978728" providerId="AD" clId="Web-{0E720869-8EA1-4558-8991-B60C6F39DC3D}" dt="2022-04-01T22:23:19.458" v="1" actId="20577"/>
      <pc:docMkLst>
        <pc:docMk/>
      </pc:docMkLst>
      <pc:sldChg chg="modSp">
        <pc:chgData name="Kacper Moll" userId="S::kmoll@upv.edu.es::dca1249d-b381-4bb5-bfb9-3bba61978728" providerId="AD" clId="Web-{0E720869-8EA1-4558-8991-B60C6F39DC3D}" dt="2022-04-01T22:23:19.458" v="1" actId="20577"/>
        <pc:sldMkLst>
          <pc:docMk/>
          <pc:sldMk cId="3901998489" sldId="260"/>
        </pc:sldMkLst>
        <pc:spChg chg="mod">
          <ac:chgData name="Kacper Moll" userId="S::kmoll@upv.edu.es::dca1249d-b381-4bb5-bfb9-3bba61978728" providerId="AD" clId="Web-{0E720869-8EA1-4558-8991-B60C6F39DC3D}" dt="2022-04-01T22:23:19.458" v="1" actId="20577"/>
          <ac:spMkLst>
            <pc:docMk/>
            <pc:sldMk cId="3901998489" sldId="260"/>
            <ac:spMk id="4" creationId="{E58824A0-5CA1-9CF1-4B91-E28A9266C4C6}"/>
          </ac:spMkLst>
        </pc:spChg>
      </pc:sldChg>
    </pc:docChg>
  </pc:docChgLst>
  <pc:docChgLst>
    <pc:chgData name="Maciej Kasztelewicz" userId="S::mkaszte@upv.edu.es::d1f7046d-6de7-419d-b58c-27e3d2a6cbe4" providerId="AD" clId="Web-{92C1C4E1-023C-45E4-98B5-FA5E736EEFE0}"/>
    <pc:docChg chg="modSld">
      <pc:chgData name="Maciej Kasztelewicz" userId="S::mkaszte@upv.edu.es::d1f7046d-6de7-419d-b58c-27e3d2a6cbe4" providerId="AD" clId="Web-{92C1C4E1-023C-45E4-98B5-FA5E736EEFE0}" dt="2022-03-31T22:34:12.057" v="38" actId="1076"/>
      <pc:docMkLst>
        <pc:docMk/>
      </pc:docMkLst>
      <pc:sldChg chg="addSp delSp modSp mod setBg">
        <pc:chgData name="Maciej Kasztelewicz" userId="S::mkaszte@upv.edu.es::d1f7046d-6de7-419d-b58c-27e3d2a6cbe4" providerId="AD" clId="Web-{92C1C4E1-023C-45E4-98B5-FA5E736EEFE0}" dt="2022-03-31T22:34:12.057" v="38" actId="1076"/>
        <pc:sldMkLst>
          <pc:docMk/>
          <pc:sldMk cId="3901998489" sldId="260"/>
        </pc:sldMkLst>
        <pc:spChg chg="mod">
          <ac:chgData name="Maciej Kasztelewicz" userId="S::mkaszte@upv.edu.es::d1f7046d-6de7-419d-b58c-27e3d2a6cbe4" providerId="AD" clId="Web-{92C1C4E1-023C-45E4-98B5-FA5E736EEFE0}" dt="2022-03-31T22:31:25.426" v="7"/>
          <ac:spMkLst>
            <pc:docMk/>
            <pc:sldMk cId="3901998489" sldId="260"/>
            <ac:spMk id="2" creationId="{8F8CF4F2-50F6-3921-CA29-E09CF6FE34F1}"/>
          </ac:spMkLst>
        </pc:spChg>
        <pc:spChg chg="mod">
          <ac:chgData name="Maciej Kasztelewicz" userId="S::mkaszte@upv.edu.es::d1f7046d-6de7-419d-b58c-27e3d2a6cbe4" providerId="AD" clId="Web-{92C1C4E1-023C-45E4-98B5-FA5E736EEFE0}" dt="2022-03-31T22:34:12.057" v="38" actId="1076"/>
          <ac:spMkLst>
            <pc:docMk/>
            <pc:sldMk cId="3901998489" sldId="260"/>
            <ac:spMk id="4" creationId="{E58824A0-5CA1-9CF1-4B91-E28A9266C4C6}"/>
          </ac:spMkLst>
        </pc:spChg>
        <pc:spChg chg="add del">
          <ac:chgData name="Maciej Kasztelewicz" userId="S::mkaszte@upv.edu.es::d1f7046d-6de7-419d-b58c-27e3d2a6cbe4" providerId="AD" clId="Web-{92C1C4E1-023C-45E4-98B5-FA5E736EEFE0}" dt="2022-03-31T22:31:25.426" v="7"/>
          <ac:spMkLst>
            <pc:docMk/>
            <pc:sldMk cId="3901998489" sldId="260"/>
            <ac:spMk id="9" creationId="{A6F05DDE-5F2C-44F5-BACC-DED4737B11B8}"/>
          </ac:spMkLst>
        </pc:spChg>
        <pc:spChg chg="add del">
          <ac:chgData name="Maciej Kasztelewicz" userId="S::mkaszte@upv.edu.es::d1f7046d-6de7-419d-b58c-27e3d2a6cbe4" providerId="AD" clId="Web-{92C1C4E1-023C-45E4-98B5-FA5E736EEFE0}" dt="2022-03-31T22:31:25.426" v="7"/>
          <ac:spMkLst>
            <pc:docMk/>
            <pc:sldMk cId="3901998489" sldId="260"/>
            <ac:spMk id="11" creationId="{B6BC6A0D-8979-47FF-B606-70528EF8E548}"/>
          </ac:spMkLst>
        </pc:spChg>
        <pc:spChg chg="add del">
          <ac:chgData name="Maciej Kasztelewicz" userId="S::mkaszte@upv.edu.es::d1f7046d-6de7-419d-b58c-27e3d2a6cbe4" providerId="AD" clId="Web-{92C1C4E1-023C-45E4-98B5-FA5E736EEFE0}" dt="2022-03-31T22:31:25.426" v="7"/>
          <ac:spMkLst>
            <pc:docMk/>
            <pc:sldMk cId="3901998489" sldId="260"/>
            <ac:spMk id="13" creationId="{3B92CCBF-1641-4D35-9B74-6E4981730FF5}"/>
          </ac:spMkLst>
        </pc:spChg>
        <pc:spChg chg="add del">
          <ac:chgData name="Maciej Kasztelewicz" userId="S::mkaszte@upv.edu.es::d1f7046d-6de7-419d-b58c-27e3d2a6cbe4" providerId="AD" clId="Web-{92C1C4E1-023C-45E4-98B5-FA5E736EEFE0}" dt="2022-03-31T22:31:25.426" v="7"/>
          <ac:spMkLst>
            <pc:docMk/>
            <pc:sldMk cId="3901998489" sldId="260"/>
            <ac:spMk id="18" creationId="{FF19E647-F6F0-4ABE-B7B9-F27F45A457FA}"/>
          </ac:spMkLst>
        </pc:spChg>
        <pc:spChg chg="add del">
          <ac:chgData name="Maciej Kasztelewicz" userId="S::mkaszte@upv.edu.es::d1f7046d-6de7-419d-b58c-27e3d2a6cbe4" providerId="AD" clId="Web-{92C1C4E1-023C-45E4-98B5-FA5E736EEFE0}" dt="2022-03-31T22:31:25.426" v="7"/>
          <ac:spMkLst>
            <pc:docMk/>
            <pc:sldMk cId="3901998489" sldId="260"/>
            <ac:spMk id="22" creationId="{FA2289DB-F4F2-44AA-8ED3-0141E331B7AA}"/>
          </ac:spMkLst>
        </pc:spChg>
        <pc:spChg chg="add del">
          <ac:chgData name="Maciej Kasztelewicz" userId="S::mkaszte@upv.edu.es::d1f7046d-6de7-419d-b58c-27e3d2a6cbe4" providerId="AD" clId="Web-{92C1C4E1-023C-45E4-98B5-FA5E736EEFE0}" dt="2022-03-31T22:31:25.426" v="7"/>
          <ac:spMkLst>
            <pc:docMk/>
            <pc:sldMk cId="3901998489" sldId="260"/>
            <ac:spMk id="24" creationId="{44C115A1-A2B9-496D-8FC5-3B6AA2BC9C8F}"/>
          </ac:spMkLst>
        </pc:spChg>
        <pc:spChg chg="add del">
          <ac:chgData name="Maciej Kasztelewicz" userId="S::mkaszte@upv.edu.es::d1f7046d-6de7-419d-b58c-27e3d2a6cbe4" providerId="AD" clId="Web-{92C1C4E1-023C-45E4-98B5-FA5E736EEFE0}" dt="2022-03-31T22:31:25.426" v="7"/>
          <ac:spMkLst>
            <pc:docMk/>
            <pc:sldMk cId="3901998489" sldId="260"/>
            <ac:spMk id="26" creationId="{29FA7D49-FB1E-4C96-AD88-49252278DBD1}"/>
          </ac:spMkLst>
        </pc:spChg>
        <pc:picChg chg="add mod ord">
          <ac:chgData name="Maciej Kasztelewicz" userId="S::mkaszte@upv.edu.es::d1f7046d-6de7-419d-b58c-27e3d2a6cbe4" providerId="AD" clId="Web-{92C1C4E1-023C-45E4-98B5-FA5E736EEFE0}" dt="2022-03-31T22:33:36.572" v="36" actId="1076"/>
          <ac:picMkLst>
            <pc:docMk/>
            <pc:sldMk cId="3901998489" sldId="260"/>
            <ac:picMk id="3" creationId="{CACE3676-5793-7929-E138-1C1BADCB3CBE}"/>
          </ac:picMkLst>
        </pc:picChg>
        <pc:picChg chg="add mod">
          <ac:chgData name="Maciej Kasztelewicz" userId="S::mkaszte@upv.edu.es::d1f7046d-6de7-419d-b58c-27e3d2a6cbe4" providerId="AD" clId="Web-{92C1C4E1-023C-45E4-98B5-FA5E736EEFE0}" dt="2022-03-31T22:33:38.915" v="37" actId="1076"/>
          <ac:picMkLst>
            <pc:docMk/>
            <pc:sldMk cId="3901998489" sldId="260"/>
            <ac:picMk id="5" creationId="{2D045B83-5DF1-26BB-4D93-F9E2E7A5366F}"/>
          </ac:picMkLst>
        </pc:picChg>
        <pc:picChg chg="add mod">
          <ac:chgData name="Maciej Kasztelewicz" userId="S::mkaszte@upv.edu.es::d1f7046d-6de7-419d-b58c-27e3d2a6cbe4" providerId="AD" clId="Web-{92C1C4E1-023C-45E4-98B5-FA5E736EEFE0}" dt="2022-03-31T22:33:34.478" v="35" actId="1076"/>
          <ac:picMkLst>
            <pc:docMk/>
            <pc:sldMk cId="3901998489" sldId="260"/>
            <ac:picMk id="6" creationId="{0AC24FB9-3C77-0DE0-F659-07E11E6B2E68}"/>
          </ac:picMkLst>
        </pc:picChg>
        <pc:cxnChg chg="add del">
          <ac:chgData name="Maciej Kasztelewicz" userId="S::mkaszte@upv.edu.es::d1f7046d-6de7-419d-b58c-27e3d2a6cbe4" providerId="AD" clId="Web-{92C1C4E1-023C-45E4-98B5-FA5E736EEFE0}" dt="2022-03-31T22:31:25.426" v="7"/>
          <ac:cxnSpMkLst>
            <pc:docMk/>
            <pc:sldMk cId="3901998489" sldId="260"/>
            <ac:cxnSpMk id="20" creationId="{92BFA6EF-C8B5-4562-9718-3167CB1C9C2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3582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81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8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885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9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9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0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36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8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3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96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8B522D-5903-2E0D-9FD7-C13EFFBE0F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355" r="-2" b="222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841248" y="426720"/>
            <a:ext cx="10506456" cy="19191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Data Analysis in Security Assignment Part Two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841248" y="3337269"/>
            <a:ext cx="10509504" cy="29056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Maciej </a:t>
            </a:r>
            <a:r>
              <a:rPr lang="en-US" sz="2000" dirty="0" err="1">
                <a:solidFill>
                  <a:srgbClr val="FFFFFF"/>
                </a:solidFill>
              </a:rPr>
              <a:t>Kasztelewicz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Kacper Moll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Eliot Van Goethem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Pietro Lodi 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Rizzini</a:t>
            </a:r>
            <a:endParaRPr lang="en-US" sz="2000" dirty="0" err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F8CF4F2-50F6-3921-CA29-E09CF6FE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650" y="109841"/>
            <a:ext cx="8019710" cy="139581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What is the goal of the project?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58824A0-5CA1-9CF1-4B91-E28A9266C4C6}"/>
              </a:ext>
            </a:extLst>
          </p:cNvPr>
          <p:cNvSpPr txBox="1"/>
          <p:nvPr/>
        </p:nvSpPr>
        <p:spPr>
          <a:xfrm>
            <a:off x="1133123" y="2163234"/>
            <a:ext cx="9340141" cy="190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dirty="0" err="1">
                <a:ea typeface="+mn-lt"/>
                <a:cs typeface="+mn-lt"/>
              </a:rPr>
              <a:t>During</a:t>
            </a:r>
            <a:r>
              <a:rPr lang="pl-PL" dirty="0">
                <a:ea typeface="+mn-lt"/>
                <a:cs typeface="+mn-lt"/>
              </a:rPr>
              <a:t> the </a:t>
            </a:r>
            <a:r>
              <a:rPr lang="pl-PL" dirty="0" err="1">
                <a:ea typeface="+mn-lt"/>
                <a:cs typeface="+mn-lt"/>
              </a:rPr>
              <a:t>work</a:t>
            </a:r>
            <a:r>
              <a:rPr lang="pl-PL" dirty="0">
                <a:ea typeface="+mn-lt"/>
                <a:cs typeface="+mn-lt"/>
              </a:rPr>
              <a:t> we </a:t>
            </a:r>
            <a:r>
              <a:rPr lang="pl-PL" dirty="0" err="1">
                <a:ea typeface="+mn-lt"/>
                <a:cs typeface="+mn-lt"/>
              </a:rPr>
              <a:t>analysed</a:t>
            </a:r>
            <a:r>
              <a:rPr lang="pl-PL" dirty="0">
                <a:ea typeface="+mn-lt"/>
                <a:cs typeface="+mn-lt"/>
              </a:rPr>
              <a:t> the network </a:t>
            </a:r>
            <a:r>
              <a:rPr lang="pl-PL" dirty="0" err="1">
                <a:ea typeface="+mn-lt"/>
                <a:cs typeface="+mn-lt"/>
              </a:rPr>
              <a:t>traffic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simulated</a:t>
            </a:r>
            <a:r>
              <a:rPr lang="pl-PL" dirty="0">
                <a:ea typeface="+mn-lt"/>
                <a:cs typeface="+mn-lt"/>
              </a:rPr>
              <a:t> in the </a:t>
            </a:r>
            <a:r>
              <a:rPr lang="pl-PL" dirty="0" err="1">
                <a:ea typeface="+mn-lt"/>
                <a:cs typeface="+mn-lt"/>
              </a:rPr>
              <a:t>laboratory</a:t>
            </a:r>
            <a:r>
              <a:rPr lang="pl-PL" dirty="0">
                <a:ea typeface="+mn-lt"/>
                <a:cs typeface="+mn-lt"/>
              </a:rPr>
              <a:t> for </a:t>
            </a:r>
            <a:r>
              <a:rPr lang="pl-PL" dirty="0" err="1">
                <a:ea typeface="+mn-lt"/>
                <a:cs typeface="+mn-lt"/>
              </a:rPr>
              <a:t>educational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purposes</a:t>
            </a:r>
            <a:r>
              <a:rPr lang="pl-PL" dirty="0">
                <a:ea typeface="+mn-lt"/>
                <a:cs typeface="+mn-lt"/>
              </a:rPr>
              <a:t> and </a:t>
            </a:r>
            <a:r>
              <a:rPr lang="pl-PL" dirty="0" err="1">
                <a:ea typeface="+mn-lt"/>
                <a:cs typeface="+mn-lt"/>
              </a:rPr>
              <a:t>captured</a:t>
            </a:r>
            <a:r>
              <a:rPr lang="pl-PL" dirty="0">
                <a:ea typeface="+mn-lt"/>
                <a:cs typeface="+mn-lt"/>
              </a:rPr>
              <a:t> by </a:t>
            </a:r>
            <a:r>
              <a:rPr lang="pl-PL" dirty="0" err="1">
                <a:ea typeface="+mn-lt"/>
                <a:cs typeface="+mn-lt"/>
              </a:rPr>
              <a:t>Wireshark</a:t>
            </a:r>
            <a:r>
              <a:rPr lang="pl-PL" dirty="0">
                <a:ea typeface="+mn-lt"/>
                <a:cs typeface="+mn-lt"/>
              </a:rPr>
              <a:t> as .</a:t>
            </a:r>
            <a:r>
              <a:rPr lang="pl-PL" dirty="0" err="1">
                <a:ea typeface="+mn-lt"/>
                <a:cs typeface="+mn-lt"/>
              </a:rPr>
              <a:t>pcap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files</a:t>
            </a:r>
            <a:r>
              <a:rPr lang="pl-PL" dirty="0">
                <a:ea typeface="+mn-lt"/>
                <a:cs typeface="+mn-lt"/>
              </a:rPr>
              <a:t>. The </a:t>
            </a:r>
            <a:r>
              <a:rPr lang="pl-PL" dirty="0" err="1">
                <a:ea typeface="+mn-lt"/>
                <a:cs typeface="+mn-lt"/>
              </a:rPr>
              <a:t>raw</a:t>
            </a:r>
            <a:r>
              <a:rPr lang="pl-PL" dirty="0">
                <a:ea typeface="+mn-lt"/>
                <a:cs typeface="+mn-lt"/>
              </a:rPr>
              <a:t> data was </a:t>
            </a:r>
            <a:r>
              <a:rPr lang="pl-PL" dirty="0" err="1">
                <a:ea typeface="+mn-lt"/>
                <a:cs typeface="+mn-lt"/>
              </a:rPr>
              <a:t>then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extracted</a:t>
            </a:r>
            <a:r>
              <a:rPr lang="pl-PL" dirty="0">
                <a:ea typeface="+mn-lt"/>
                <a:cs typeface="+mn-lt"/>
              </a:rPr>
              <a:t> as a .</a:t>
            </a:r>
            <a:r>
              <a:rPr lang="pl-PL" dirty="0" err="1">
                <a:ea typeface="+mn-lt"/>
                <a:cs typeface="+mn-lt"/>
              </a:rPr>
              <a:t>csv</a:t>
            </a:r>
            <a:r>
              <a:rPr lang="pl-PL" dirty="0">
                <a:ea typeface="+mn-lt"/>
                <a:cs typeface="+mn-lt"/>
              </a:rPr>
              <a:t> file and </a:t>
            </a:r>
            <a:r>
              <a:rPr lang="pl-PL" dirty="0" err="1">
                <a:ea typeface="+mn-lt"/>
                <a:cs typeface="+mn-lt"/>
              </a:rPr>
              <a:t>analysed</a:t>
            </a:r>
            <a:r>
              <a:rPr lang="pl-PL" dirty="0">
                <a:ea typeface="+mn-lt"/>
                <a:cs typeface="+mn-lt"/>
              </a:rPr>
              <a:t> with </a:t>
            </a:r>
            <a:r>
              <a:rPr lang="pl-PL" dirty="0" err="1">
                <a:ea typeface="+mn-lt"/>
                <a:cs typeface="+mn-lt"/>
              </a:rPr>
              <a:t>Jupyter</a:t>
            </a:r>
            <a:r>
              <a:rPr lang="pl-PL" dirty="0">
                <a:ea typeface="+mn-lt"/>
                <a:cs typeface="+mn-lt"/>
              </a:rPr>
              <a:t> Notebook. The </a:t>
            </a:r>
            <a:r>
              <a:rPr lang="pl-PL" dirty="0" err="1">
                <a:ea typeface="+mn-lt"/>
                <a:cs typeface="+mn-lt"/>
              </a:rPr>
              <a:t>provided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analysis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focused</a:t>
            </a:r>
            <a:r>
              <a:rPr lang="pl-PL" dirty="0">
                <a:ea typeface="+mn-lt"/>
                <a:cs typeface="+mn-lt"/>
              </a:rPr>
              <a:t> on:</a:t>
            </a:r>
          </a:p>
          <a:p>
            <a:pPr marL="285750" indent="-285750" algn="just">
              <a:spcAft>
                <a:spcPts val="600"/>
              </a:spcAft>
              <a:buFont typeface="Arial"/>
              <a:buChar char="•"/>
            </a:pPr>
            <a:r>
              <a:rPr lang="pl-PL" dirty="0">
                <a:ea typeface="+mn-lt"/>
                <a:cs typeface="+mn-lt"/>
              </a:rPr>
              <a:t> the </a:t>
            </a:r>
            <a:r>
              <a:rPr lang="pl-PL" err="1">
                <a:ea typeface="+mn-lt"/>
                <a:cs typeface="+mn-lt"/>
              </a:rPr>
              <a:t>search</a:t>
            </a:r>
            <a:r>
              <a:rPr lang="pl-PL" dirty="0">
                <a:ea typeface="+mn-lt"/>
                <a:cs typeface="+mn-lt"/>
              </a:rPr>
              <a:t> for </a:t>
            </a:r>
            <a:r>
              <a:rPr lang="pl-PL" err="1">
                <a:ea typeface="+mn-lt"/>
                <a:cs typeface="+mn-lt"/>
              </a:rPr>
              <a:t>unusual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behaviour</a:t>
            </a:r>
            <a:r>
              <a:rPr lang="pl-PL" dirty="0">
                <a:ea typeface="+mn-lt"/>
                <a:cs typeface="+mn-lt"/>
              </a:rPr>
              <a:t> </a:t>
            </a:r>
            <a:endParaRPr lang="pl-PL">
              <a:ea typeface="+mn-lt"/>
              <a:cs typeface="+mn-lt"/>
            </a:endParaRPr>
          </a:p>
          <a:p>
            <a:pPr marL="285750" indent="-285750" algn="just">
              <a:spcAft>
                <a:spcPts val="600"/>
              </a:spcAft>
              <a:buFont typeface="Arial"/>
              <a:buChar char="•"/>
            </a:pPr>
            <a:r>
              <a:rPr lang="pl-PL" dirty="0" err="1">
                <a:ea typeface="+mn-lt"/>
                <a:cs typeface="+mn-lt"/>
              </a:rPr>
              <a:t>structure</a:t>
            </a:r>
            <a:r>
              <a:rPr lang="pl-PL" dirty="0">
                <a:ea typeface="+mn-lt"/>
                <a:cs typeface="+mn-lt"/>
              </a:rPr>
              <a:t> of the network </a:t>
            </a:r>
            <a:r>
              <a:rPr lang="pl-PL" dirty="0" err="1">
                <a:ea typeface="+mn-lt"/>
                <a:cs typeface="+mn-lt"/>
              </a:rPr>
              <a:t>traffic</a:t>
            </a:r>
            <a:endParaRPr lang="pl-PL" dirty="0" err="1"/>
          </a:p>
        </p:txBody>
      </p:sp>
      <p:pic>
        <p:nvPicPr>
          <p:cNvPr id="3" name="Obraz 4">
            <a:extLst>
              <a:ext uri="{FF2B5EF4-FFF2-40B4-BE49-F238E27FC236}">
                <a16:creationId xmlns:a16="http://schemas.microsoft.com/office/drawing/2014/main" id="{5161F178-3C17-D6B0-4A09-4030DF519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55" y="4453723"/>
            <a:ext cx="3392311" cy="93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8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F8CF4F2-50F6-3921-CA29-E09CF6FE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705" y="526118"/>
            <a:ext cx="9995264" cy="894871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ea typeface="+mj-lt"/>
                <a:cs typeface="+mj-lt"/>
              </a:rPr>
              <a:t>Protocol and Protocol Hierarchies</a:t>
            </a:r>
            <a:endParaRPr lang="pl-P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Obraz 3">
            <a:extLst>
              <a:ext uri="{FF2B5EF4-FFF2-40B4-BE49-F238E27FC236}">
                <a16:creationId xmlns:a16="http://schemas.microsoft.com/office/drawing/2014/main" id="{27A81CE5-9A7E-4223-3044-CC5223D82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549" y="1896782"/>
            <a:ext cx="8648698" cy="439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0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F8CF4F2-50F6-3921-CA29-E09CF6FE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650" y="109841"/>
            <a:ext cx="8019710" cy="139581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Files downloaded by user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58824A0-5CA1-9CF1-4B91-E28A9266C4C6}"/>
              </a:ext>
            </a:extLst>
          </p:cNvPr>
          <p:cNvSpPr txBox="1"/>
          <p:nvPr/>
        </p:nvSpPr>
        <p:spPr>
          <a:xfrm>
            <a:off x="1147234" y="1937456"/>
            <a:ext cx="738575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err="1">
                <a:ea typeface="+mn-lt"/>
                <a:cs typeface="+mn-lt"/>
              </a:rPr>
              <a:t>Wireshark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enables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us</a:t>
            </a:r>
            <a:r>
              <a:rPr lang="pl-PL" dirty="0">
                <a:ea typeface="+mn-lt"/>
                <a:cs typeface="+mn-lt"/>
              </a:rPr>
              <a:t> to </a:t>
            </a:r>
            <a:r>
              <a:rPr lang="pl-PL" err="1">
                <a:ea typeface="+mn-lt"/>
                <a:cs typeface="+mn-lt"/>
              </a:rPr>
              <a:t>get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>
                <a:ea typeface="+mn-lt"/>
                <a:cs typeface="+mn-lt"/>
              </a:rPr>
              <a:t>hashes</a:t>
            </a:r>
            <a:r>
              <a:rPr lang="pl-PL" dirty="0">
                <a:ea typeface="+mn-lt"/>
                <a:cs typeface="+mn-lt"/>
              </a:rPr>
              <a:t> of the </a:t>
            </a:r>
            <a:r>
              <a:rPr lang="pl-PL" dirty="0" err="1">
                <a:ea typeface="+mn-lt"/>
                <a:cs typeface="+mn-lt"/>
              </a:rPr>
              <a:t>files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downloaded</a:t>
            </a:r>
            <a:r>
              <a:rPr lang="pl-PL" dirty="0">
                <a:ea typeface="+mn-lt"/>
                <a:cs typeface="+mn-lt"/>
              </a:rPr>
              <a:t> by the </a:t>
            </a:r>
            <a:r>
              <a:rPr lang="pl-PL" dirty="0" err="1">
                <a:ea typeface="+mn-lt"/>
                <a:cs typeface="+mn-lt"/>
              </a:rPr>
              <a:t>user</a:t>
            </a:r>
            <a:r>
              <a:rPr lang="pl-PL" dirty="0">
                <a:ea typeface="+mn-lt"/>
                <a:cs typeface="+mn-lt"/>
              </a:rPr>
              <a:t>. Software </a:t>
            </a:r>
            <a:r>
              <a:rPr lang="pl-PL" dirty="0" err="1">
                <a:ea typeface="+mn-lt"/>
                <a:cs typeface="+mn-lt"/>
              </a:rPr>
              <a:t>such</a:t>
            </a:r>
            <a:r>
              <a:rPr lang="pl-PL" dirty="0">
                <a:ea typeface="+mn-lt"/>
                <a:cs typeface="+mn-lt"/>
              </a:rPr>
              <a:t> as </a:t>
            </a:r>
            <a:r>
              <a:rPr lang="pl-PL" dirty="0" err="1">
                <a:ea typeface="+mn-lt"/>
                <a:cs typeface="+mn-lt"/>
              </a:rPr>
              <a:t>VirusTotal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helps</a:t>
            </a:r>
            <a:r>
              <a:rPr lang="pl-PL" dirty="0">
                <a:ea typeface="+mn-lt"/>
                <a:cs typeface="+mn-lt"/>
              </a:rPr>
              <a:t> with the </a:t>
            </a:r>
            <a:r>
              <a:rPr lang="pl-PL" dirty="0" err="1">
                <a:ea typeface="+mn-lt"/>
                <a:cs typeface="+mn-lt"/>
              </a:rPr>
              <a:t>analysis</a:t>
            </a:r>
            <a:r>
              <a:rPr lang="pl-PL" dirty="0">
                <a:ea typeface="+mn-lt"/>
                <a:cs typeface="+mn-lt"/>
              </a:rPr>
              <a:t> of </a:t>
            </a:r>
            <a:r>
              <a:rPr lang="pl-PL" dirty="0" err="1">
                <a:ea typeface="+mn-lt"/>
                <a:cs typeface="+mn-lt"/>
              </a:rPr>
              <a:t>whether</a:t>
            </a:r>
            <a:r>
              <a:rPr lang="pl-PL" dirty="0">
                <a:ea typeface="+mn-lt"/>
                <a:cs typeface="+mn-lt"/>
              </a:rPr>
              <a:t> the file </a:t>
            </a:r>
            <a:r>
              <a:rPr lang="pl-PL" dirty="0" err="1">
                <a:ea typeface="+mn-lt"/>
                <a:cs typeface="+mn-lt"/>
              </a:rPr>
              <a:t>is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infected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or</a:t>
            </a:r>
            <a:r>
              <a:rPr lang="pl-PL" dirty="0">
                <a:ea typeface="+mn-lt"/>
                <a:cs typeface="+mn-lt"/>
              </a:rPr>
              <a:t> not.</a:t>
            </a:r>
            <a:endParaRPr lang="pl-PL" dirty="0"/>
          </a:p>
        </p:txBody>
      </p:sp>
      <p:pic>
        <p:nvPicPr>
          <p:cNvPr id="3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CACE3676-5793-7929-E138-1C1BADCB3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48" y="3279536"/>
            <a:ext cx="5325532" cy="1656310"/>
          </a:xfrm>
          <a:prstGeom prst="rect">
            <a:avLst/>
          </a:prstGeom>
        </p:spPr>
      </p:pic>
      <p:pic>
        <p:nvPicPr>
          <p:cNvPr id="5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2D045B83-5DF1-26BB-4D93-F9E2E7A53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49" y="5092115"/>
            <a:ext cx="5501921" cy="1765169"/>
          </a:xfrm>
          <a:prstGeom prst="rect">
            <a:avLst/>
          </a:prstGeom>
        </p:spPr>
      </p:pic>
      <p:pic>
        <p:nvPicPr>
          <p:cNvPr id="6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0AC24FB9-3C77-0DE0-F659-07E11E6B2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063" y="3291892"/>
            <a:ext cx="6087532" cy="164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9848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D815C01DA4426468C9FAA7C1A3148C1" ma:contentTypeVersion="2" ma:contentTypeDescription="Crear nuevo documento." ma:contentTypeScope="" ma:versionID="2ddf5c0d1239daaadefcdda46afabbdc">
  <xsd:schema xmlns:xsd="http://www.w3.org/2001/XMLSchema" xmlns:xs="http://www.w3.org/2001/XMLSchema" xmlns:p="http://schemas.microsoft.com/office/2006/metadata/properties" xmlns:ns2="9750ff7c-492f-494d-8c09-d62a10614c2d" targetNamespace="http://schemas.microsoft.com/office/2006/metadata/properties" ma:root="true" ma:fieldsID="87bec18e8decca3b16cfafb39fb307cf" ns2:_="">
    <xsd:import namespace="9750ff7c-492f-494d-8c09-d62a10614c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50ff7c-492f-494d-8c09-d62a10614c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C6B508-339C-4515-A26F-75A79A272DD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75687B7-2719-4CDE-8E89-9F3373E904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50ff7c-492f-494d-8c09-d62a10614c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392C3F-5B06-401C-AA35-D149B6CD85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5" baseType="lpstr">
      <vt:lpstr>View</vt:lpstr>
      <vt:lpstr>Data Analysis in Security Assignment Part Two</vt:lpstr>
      <vt:lpstr>What is the goal of the project?</vt:lpstr>
      <vt:lpstr>Protocol and Protocol Hierarchies</vt:lpstr>
      <vt:lpstr>Files downloaded by user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112</cp:revision>
  <dcterms:created xsi:type="dcterms:W3CDTF">2022-03-31T19:38:27Z</dcterms:created>
  <dcterms:modified xsi:type="dcterms:W3CDTF">2022-04-01T22:23:28Z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0x010100DD815C01DA4426468C9FAA7C1A3148C1</vt:lpwstr>
  </property>
</Properties>
</file>