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2" r:id="rId1"/>
    <p:sldMasterId id="2147483705" r:id="rId2"/>
  </p:sldMasterIdLst>
  <p:sldIdLst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6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9BFB55-A802-447E-A910-BBD71F40588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6457B7BB-CD07-47C5-9965-2FA032CA8D5B}"/>
              </a:ext>
            </a:extLst>
          </p:cNvPr>
          <p:cNvSpPr/>
          <p:nvPr userDrawn="1"/>
        </p:nvSpPr>
        <p:spPr>
          <a:xfrm flipH="1">
            <a:off x="8052178" y="0"/>
            <a:ext cx="4139819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B81EF693-46E2-4180-A982-14109E40CB06}"/>
              </a:ext>
            </a:extLst>
          </p:cNvPr>
          <p:cNvSpPr/>
          <p:nvPr userDrawn="1"/>
        </p:nvSpPr>
        <p:spPr>
          <a:xfrm rot="10800000" flipH="1">
            <a:off x="4" y="0"/>
            <a:ext cx="4139819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7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40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65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9724905C-0466-437C-B401-0D9138D840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0701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07F0600E-0EC8-4BFF-B37B-C982DE03E9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8466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D49170B7-DADE-4D0A-8BF8-230A982B7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62309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88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811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226095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45850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039883" y="404664"/>
            <a:ext cx="7152117" cy="1368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641856" y="733302"/>
            <a:ext cx="596667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03988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353824" y="733302"/>
            <a:ext cx="203696" cy="722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8C2D50-3619-48EA-833C-CBFA42C474ED}"/>
              </a:ext>
            </a:extLst>
          </p:cNvPr>
          <p:cNvGrpSpPr/>
          <p:nvPr userDrawn="1"/>
        </p:nvGrpSpPr>
        <p:grpSpPr>
          <a:xfrm rot="10800000" flipH="1" flipV="1">
            <a:off x="5688624" y="5899288"/>
            <a:ext cx="6170002" cy="862288"/>
            <a:chOff x="-711608" y="4905446"/>
            <a:chExt cx="12267395" cy="171442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BE6F97E-237C-4F49-BF74-07AD0A30E4A6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F3C37DB-B814-413E-B87E-66D173097D3F}"/>
                </a:ext>
              </a:extLst>
            </p:cNvPr>
            <p:cNvGrpSpPr/>
            <p:nvPr/>
          </p:nvGrpSpPr>
          <p:grpSpPr>
            <a:xfrm>
              <a:off x="-711608" y="5658084"/>
              <a:ext cx="655351" cy="517912"/>
              <a:chOff x="5268098" y="5667609"/>
              <a:chExt cx="655351" cy="517912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EB85841-20E3-4B2B-8973-E00BEF9845D4}"/>
                  </a:ext>
                </a:extLst>
              </p:cNvPr>
              <p:cNvSpPr/>
              <p:nvPr/>
            </p:nvSpPr>
            <p:spPr>
              <a:xfrm>
                <a:off x="5268098" y="5667609"/>
                <a:ext cx="517912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0CB10DD-AABC-4EC4-BAD8-E9E469ADD706}"/>
                  </a:ext>
                </a:extLst>
              </p:cNvPr>
              <p:cNvSpPr/>
              <p:nvPr/>
            </p:nvSpPr>
            <p:spPr>
              <a:xfrm>
                <a:off x="5724922" y="5874289"/>
                <a:ext cx="198527" cy="129468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B82D89-C9A8-4B16-9538-883DA044007E}"/>
                </a:ext>
              </a:extLst>
            </p:cNvPr>
            <p:cNvSpPr/>
            <p:nvPr/>
          </p:nvSpPr>
          <p:spPr>
            <a:xfrm>
              <a:off x="-343344" y="5898145"/>
              <a:ext cx="7817569" cy="65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5463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037E98C1-EDB9-4998-B244-222AB3F04C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55235"/>
            <a:ext cx="12192000" cy="2908535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324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Sent to Back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1255759"/>
            <a:ext cx="12192000" cy="2138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0" dirty="0"/>
              <a:t>                     </a:t>
            </a:r>
            <a:endParaRPr lang="ko-KR" altLang="en-US" sz="18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DA2D9C9-F129-4617-B03C-AC1669105869}"/>
              </a:ext>
            </a:extLst>
          </p:cNvPr>
          <p:cNvSpPr/>
          <p:nvPr userDrawn="1"/>
        </p:nvSpPr>
        <p:spPr>
          <a:xfrm>
            <a:off x="-20054" y="5839006"/>
            <a:ext cx="12212054" cy="794973"/>
          </a:xfrm>
          <a:custGeom>
            <a:avLst/>
            <a:gdLst>
              <a:gd name="connsiteX0" fmla="*/ 5579269 w 5600700"/>
              <a:gd name="connsiteY0" fmla="*/ 285274 h 409575"/>
              <a:gd name="connsiteX1" fmla="*/ 5285899 w 5600700"/>
              <a:gd name="connsiteY1" fmla="*/ 285274 h 409575"/>
              <a:gd name="connsiteX2" fmla="*/ 5258277 w 5600700"/>
              <a:gd name="connsiteY2" fmla="*/ 323374 h 409575"/>
              <a:gd name="connsiteX3" fmla="*/ 5218271 w 5600700"/>
              <a:gd name="connsiteY3" fmla="*/ 153829 h 409575"/>
              <a:gd name="connsiteX4" fmla="*/ 5182077 w 5600700"/>
              <a:gd name="connsiteY4" fmla="*/ 285274 h 409575"/>
              <a:gd name="connsiteX5" fmla="*/ 5094446 w 5600700"/>
              <a:gd name="connsiteY5" fmla="*/ 285274 h 409575"/>
              <a:gd name="connsiteX6" fmla="*/ 5081111 w 5600700"/>
              <a:gd name="connsiteY6" fmla="*/ 335756 h 409575"/>
              <a:gd name="connsiteX7" fmla="*/ 5057299 w 5600700"/>
              <a:gd name="connsiteY7" fmla="*/ 277654 h 409575"/>
              <a:gd name="connsiteX8" fmla="*/ 5033486 w 5600700"/>
              <a:gd name="connsiteY8" fmla="*/ 322421 h 409575"/>
              <a:gd name="connsiteX9" fmla="*/ 4988719 w 5600700"/>
              <a:gd name="connsiteY9" fmla="*/ 21431 h 409575"/>
              <a:gd name="connsiteX10" fmla="*/ 4933474 w 5600700"/>
              <a:gd name="connsiteY10" fmla="*/ 393859 h 409575"/>
              <a:gd name="connsiteX11" fmla="*/ 4912519 w 5600700"/>
              <a:gd name="connsiteY11" fmla="*/ 285274 h 409575"/>
              <a:gd name="connsiteX12" fmla="*/ 4686777 w 5600700"/>
              <a:gd name="connsiteY12" fmla="*/ 285274 h 409575"/>
              <a:gd name="connsiteX13" fmla="*/ 4657249 w 5600700"/>
              <a:gd name="connsiteY13" fmla="*/ 344329 h 409575"/>
              <a:gd name="connsiteX14" fmla="*/ 4622006 w 5600700"/>
              <a:gd name="connsiteY14" fmla="*/ 150971 h 409575"/>
              <a:gd name="connsiteX15" fmla="*/ 4579144 w 5600700"/>
              <a:gd name="connsiteY15" fmla="*/ 285274 h 409575"/>
              <a:gd name="connsiteX16" fmla="*/ 4492466 w 5600700"/>
              <a:gd name="connsiteY16" fmla="*/ 285274 h 409575"/>
              <a:gd name="connsiteX17" fmla="*/ 4467702 w 5600700"/>
              <a:gd name="connsiteY17" fmla="*/ 322421 h 409575"/>
              <a:gd name="connsiteX18" fmla="*/ 4441984 w 5600700"/>
              <a:gd name="connsiteY18" fmla="*/ 275749 h 409575"/>
              <a:gd name="connsiteX19" fmla="*/ 4408646 w 5600700"/>
              <a:gd name="connsiteY19" fmla="*/ 336709 h 409575"/>
              <a:gd name="connsiteX20" fmla="*/ 4377214 w 5600700"/>
              <a:gd name="connsiteY20" fmla="*/ 72866 h 409575"/>
              <a:gd name="connsiteX21" fmla="*/ 4336256 w 5600700"/>
              <a:gd name="connsiteY21" fmla="*/ 377666 h 409575"/>
              <a:gd name="connsiteX22" fmla="*/ 4308634 w 5600700"/>
              <a:gd name="connsiteY22" fmla="*/ 285274 h 409575"/>
              <a:gd name="connsiteX23" fmla="*/ 4239102 w 5600700"/>
              <a:gd name="connsiteY23" fmla="*/ 285274 h 409575"/>
              <a:gd name="connsiteX24" fmla="*/ 4210527 w 5600700"/>
              <a:gd name="connsiteY24" fmla="*/ 237649 h 409575"/>
              <a:gd name="connsiteX25" fmla="*/ 4178141 w 5600700"/>
              <a:gd name="connsiteY25" fmla="*/ 285274 h 409575"/>
              <a:gd name="connsiteX26" fmla="*/ 21431 w 5600700"/>
              <a:gd name="connsiteY26" fmla="*/ 285274 h 409575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75874 h 372428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63842 h 372428"/>
              <a:gd name="connsiteX0" fmla="*/ 5698543 w 5698543"/>
              <a:gd name="connsiteY0" fmla="*/ 252570 h 372428"/>
              <a:gd name="connsiteX1" fmla="*/ 4903521 w 5698543"/>
              <a:gd name="connsiteY1" fmla="*/ 263843 h 372428"/>
              <a:gd name="connsiteX2" fmla="*/ 4875899 w 5698543"/>
              <a:gd name="connsiteY2" fmla="*/ 301943 h 372428"/>
              <a:gd name="connsiteX3" fmla="*/ 4835893 w 5698543"/>
              <a:gd name="connsiteY3" fmla="*/ 132398 h 372428"/>
              <a:gd name="connsiteX4" fmla="*/ 4799699 w 5698543"/>
              <a:gd name="connsiteY4" fmla="*/ 263843 h 372428"/>
              <a:gd name="connsiteX5" fmla="*/ 4712068 w 5698543"/>
              <a:gd name="connsiteY5" fmla="*/ 263843 h 372428"/>
              <a:gd name="connsiteX6" fmla="*/ 4698733 w 5698543"/>
              <a:gd name="connsiteY6" fmla="*/ 314325 h 372428"/>
              <a:gd name="connsiteX7" fmla="*/ 4674921 w 5698543"/>
              <a:gd name="connsiteY7" fmla="*/ 256223 h 372428"/>
              <a:gd name="connsiteX8" fmla="*/ 4651108 w 5698543"/>
              <a:gd name="connsiteY8" fmla="*/ 300990 h 372428"/>
              <a:gd name="connsiteX9" fmla="*/ 4606341 w 5698543"/>
              <a:gd name="connsiteY9" fmla="*/ 0 h 372428"/>
              <a:gd name="connsiteX10" fmla="*/ 4551096 w 5698543"/>
              <a:gd name="connsiteY10" fmla="*/ 372428 h 372428"/>
              <a:gd name="connsiteX11" fmla="*/ 4530141 w 5698543"/>
              <a:gd name="connsiteY11" fmla="*/ 263843 h 372428"/>
              <a:gd name="connsiteX12" fmla="*/ 4304399 w 5698543"/>
              <a:gd name="connsiteY12" fmla="*/ 263843 h 372428"/>
              <a:gd name="connsiteX13" fmla="*/ 4274871 w 5698543"/>
              <a:gd name="connsiteY13" fmla="*/ 322898 h 372428"/>
              <a:gd name="connsiteX14" fmla="*/ 4239628 w 5698543"/>
              <a:gd name="connsiteY14" fmla="*/ 129540 h 372428"/>
              <a:gd name="connsiteX15" fmla="*/ 4196766 w 5698543"/>
              <a:gd name="connsiteY15" fmla="*/ 263843 h 372428"/>
              <a:gd name="connsiteX16" fmla="*/ 4110088 w 5698543"/>
              <a:gd name="connsiteY16" fmla="*/ 263843 h 372428"/>
              <a:gd name="connsiteX17" fmla="*/ 4085324 w 5698543"/>
              <a:gd name="connsiteY17" fmla="*/ 300990 h 372428"/>
              <a:gd name="connsiteX18" fmla="*/ 4059606 w 5698543"/>
              <a:gd name="connsiteY18" fmla="*/ 254318 h 372428"/>
              <a:gd name="connsiteX19" fmla="*/ 4026268 w 5698543"/>
              <a:gd name="connsiteY19" fmla="*/ 315278 h 372428"/>
              <a:gd name="connsiteX20" fmla="*/ 3994836 w 5698543"/>
              <a:gd name="connsiteY20" fmla="*/ 51435 h 372428"/>
              <a:gd name="connsiteX21" fmla="*/ 3953878 w 5698543"/>
              <a:gd name="connsiteY21" fmla="*/ 356235 h 372428"/>
              <a:gd name="connsiteX22" fmla="*/ 3926256 w 5698543"/>
              <a:gd name="connsiteY22" fmla="*/ 263843 h 372428"/>
              <a:gd name="connsiteX23" fmla="*/ 3856724 w 5698543"/>
              <a:gd name="connsiteY23" fmla="*/ 263843 h 372428"/>
              <a:gd name="connsiteX24" fmla="*/ 3828149 w 5698543"/>
              <a:gd name="connsiteY24" fmla="*/ 216218 h 372428"/>
              <a:gd name="connsiteX25" fmla="*/ 3795763 w 5698543"/>
              <a:gd name="connsiteY25" fmla="*/ 263843 h 372428"/>
              <a:gd name="connsiteX26" fmla="*/ 0 w 5698543"/>
              <a:gd name="connsiteY26" fmla="*/ 263842 h 372428"/>
              <a:gd name="connsiteX0" fmla="*/ 5506901 w 5506901"/>
              <a:gd name="connsiteY0" fmla="*/ 252570 h 372428"/>
              <a:gd name="connsiteX1" fmla="*/ 4903521 w 5506901"/>
              <a:gd name="connsiteY1" fmla="*/ 263843 h 372428"/>
              <a:gd name="connsiteX2" fmla="*/ 4875899 w 5506901"/>
              <a:gd name="connsiteY2" fmla="*/ 301943 h 372428"/>
              <a:gd name="connsiteX3" fmla="*/ 4835893 w 5506901"/>
              <a:gd name="connsiteY3" fmla="*/ 132398 h 372428"/>
              <a:gd name="connsiteX4" fmla="*/ 4799699 w 5506901"/>
              <a:gd name="connsiteY4" fmla="*/ 263843 h 372428"/>
              <a:gd name="connsiteX5" fmla="*/ 4712068 w 5506901"/>
              <a:gd name="connsiteY5" fmla="*/ 263843 h 372428"/>
              <a:gd name="connsiteX6" fmla="*/ 4698733 w 5506901"/>
              <a:gd name="connsiteY6" fmla="*/ 314325 h 372428"/>
              <a:gd name="connsiteX7" fmla="*/ 4674921 w 5506901"/>
              <a:gd name="connsiteY7" fmla="*/ 256223 h 372428"/>
              <a:gd name="connsiteX8" fmla="*/ 4651108 w 5506901"/>
              <a:gd name="connsiteY8" fmla="*/ 300990 h 372428"/>
              <a:gd name="connsiteX9" fmla="*/ 4606341 w 5506901"/>
              <a:gd name="connsiteY9" fmla="*/ 0 h 372428"/>
              <a:gd name="connsiteX10" fmla="*/ 4551096 w 5506901"/>
              <a:gd name="connsiteY10" fmla="*/ 372428 h 372428"/>
              <a:gd name="connsiteX11" fmla="*/ 4530141 w 5506901"/>
              <a:gd name="connsiteY11" fmla="*/ 263843 h 372428"/>
              <a:gd name="connsiteX12" fmla="*/ 4304399 w 5506901"/>
              <a:gd name="connsiteY12" fmla="*/ 263843 h 372428"/>
              <a:gd name="connsiteX13" fmla="*/ 4274871 w 5506901"/>
              <a:gd name="connsiteY13" fmla="*/ 322898 h 372428"/>
              <a:gd name="connsiteX14" fmla="*/ 4239628 w 5506901"/>
              <a:gd name="connsiteY14" fmla="*/ 129540 h 372428"/>
              <a:gd name="connsiteX15" fmla="*/ 4196766 w 5506901"/>
              <a:gd name="connsiteY15" fmla="*/ 263843 h 372428"/>
              <a:gd name="connsiteX16" fmla="*/ 4110088 w 5506901"/>
              <a:gd name="connsiteY16" fmla="*/ 263843 h 372428"/>
              <a:gd name="connsiteX17" fmla="*/ 4085324 w 5506901"/>
              <a:gd name="connsiteY17" fmla="*/ 300990 h 372428"/>
              <a:gd name="connsiteX18" fmla="*/ 4059606 w 5506901"/>
              <a:gd name="connsiteY18" fmla="*/ 254318 h 372428"/>
              <a:gd name="connsiteX19" fmla="*/ 4026268 w 5506901"/>
              <a:gd name="connsiteY19" fmla="*/ 315278 h 372428"/>
              <a:gd name="connsiteX20" fmla="*/ 3994836 w 5506901"/>
              <a:gd name="connsiteY20" fmla="*/ 51435 h 372428"/>
              <a:gd name="connsiteX21" fmla="*/ 3953878 w 5506901"/>
              <a:gd name="connsiteY21" fmla="*/ 356235 h 372428"/>
              <a:gd name="connsiteX22" fmla="*/ 3926256 w 5506901"/>
              <a:gd name="connsiteY22" fmla="*/ 263843 h 372428"/>
              <a:gd name="connsiteX23" fmla="*/ 3856724 w 5506901"/>
              <a:gd name="connsiteY23" fmla="*/ 263843 h 372428"/>
              <a:gd name="connsiteX24" fmla="*/ 3828149 w 5506901"/>
              <a:gd name="connsiteY24" fmla="*/ 216218 h 372428"/>
              <a:gd name="connsiteX25" fmla="*/ 3795763 w 5506901"/>
              <a:gd name="connsiteY25" fmla="*/ 263843 h 372428"/>
              <a:gd name="connsiteX26" fmla="*/ 0 w 5506901"/>
              <a:gd name="connsiteY26" fmla="*/ 263842 h 372428"/>
              <a:gd name="connsiteX0" fmla="*/ 5721090 w 5721090"/>
              <a:gd name="connsiteY0" fmla="*/ 252570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69478 h 3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21090" h="372428">
                <a:moveTo>
                  <a:pt x="5721090" y="258207"/>
                </a:moveTo>
                <a:lnTo>
                  <a:pt x="5117710" y="263843"/>
                </a:lnTo>
                <a:lnTo>
                  <a:pt x="5090088" y="301943"/>
                </a:lnTo>
                <a:lnTo>
                  <a:pt x="5050082" y="132398"/>
                </a:lnTo>
                <a:lnTo>
                  <a:pt x="5013888" y="263843"/>
                </a:lnTo>
                <a:lnTo>
                  <a:pt x="4926257" y="263843"/>
                </a:lnTo>
                <a:lnTo>
                  <a:pt x="4912922" y="314325"/>
                </a:lnTo>
                <a:lnTo>
                  <a:pt x="4889110" y="256223"/>
                </a:lnTo>
                <a:lnTo>
                  <a:pt x="4865297" y="300990"/>
                </a:lnTo>
                <a:lnTo>
                  <a:pt x="4820530" y="0"/>
                </a:lnTo>
                <a:lnTo>
                  <a:pt x="4765285" y="372428"/>
                </a:lnTo>
                <a:lnTo>
                  <a:pt x="4744330" y="263843"/>
                </a:lnTo>
                <a:lnTo>
                  <a:pt x="4518588" y="263843"/>
                </a:lnTo>
                <a:lnTo>
                  <a:pt x="4489060" y="322898"/>
                </a:lnTo>
                <a:lnTo>
                  <a:pt x="4453817" y="129540"/>
                </a:lnTo>
                <a:lnTo>
                  <a:pt x="4410955" y="263843"/>
                </a:lnTo>
                <a:lnTo>
                  <a:pt x="4324277" y="263843"/>
                </a:lnTo>
                <a:lnTo>
                  <a:pt x="4299513" y="300990"/>
                </a:lnTo>
                <a:lnTo>
                  <a:pt x="4273795" y="254318"/>
                </a:lnTo>
                <a:lnTo>
                  <a:pt x="4240457" y="315278"/>
                </a:lnTo>
                <a:lnTo>
                  <a:pt x="4209025" y="51435"/>
                </a:lnTo>
                <a:lnTo>
                  <a:pt x="4168067" y="356235"/>
                </a:lnTo>
                <a:lnTo>
                  <a:pt x="4140445" y="263843"/>
                </a:lnTo>
                <a:lnTo>
                  <a:pt x="4070913" y="263843"/>
                </a:lnTo>
                <a:lnTo>
                  <a:pt x="4042338" y="216218"/>
                </a:lnTo>
                <a:lnTo>
                  <a:pt x="4009952" y="263843"/>
                </a:lnTo>
                <a:lnTo>
                  <a:pt x="0" y="269478"/>
                </a:lnTo>
              </a:path>
            </a:pathLst>
          </a:custGeom>
          <a:noFill/>
          <a:ln w="2857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77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72920181-2924-4E1F-891D-E75A99509C25}"/>
              </a:ext>
            </a:extLst>
          </p:cNvPr>
          <p:cNvSpPr/>
          <p:nvPr userDrawn="1"/>
        </p:nvSpPr>
        <p:spPr>
          <a:xfrm>
            <a:off x="-1" y="0"/>
            <a:ext cx="428723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3205315" y="535021"/>
            <a:ext cx="3889913" cy="3542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7244568" y="2025072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467228" y="4260714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405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ADD304-27A2-4440-9E8E-8F11D3F9CA1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0" y="0"/>
            <a:ext cx="8265502" cy="6858000"/>
          </a:xfrm>
          <a:custGeom>
            <a:avLst/>
            <a:gdLst>
              <a:gd name="connsiteX0" fmla="*/ 5195456 w 8265502"/>
              <a:gd name="connsiteY0" fmla="*/ 6338077 h 6858000"/>
              <a:gd name="connsiteX1" fmla="*/ 5918072 w 8265502"/>
              <a:gd name="connsiteY1" fmla="*/ 6338077 h 6858000"/>
              <a:gd name="connsiteX2" fmla="*/ 6178034 w 8265502"/>
              <a:gd name="connsiteY2" fmla="*/ 6858000 h 6858000"/>
              <a:gd name="connsiteX3" fmla="*/ 4935495 w 8265502"/>
              <a:gd name="connsiteY3" fmla="*/ 6858000 h 6858000"/>
              <a:gd name="connsiteX4" fmla="*/ 3119745 w 8265502"/>
              <a:gd name="connsiteY4" fmla="*/ 6338077 h 6858000"/>
              <a:gd name="connsiteX5" fmla="*/ 3842362 w 8265502"/>
              <a:gd name="connsiteY5" fmla="*/ 6338077 h 6858000"/>
              <a:gd name="connsiteX6" fmla="*/ 4102323 w 8265502"/>
              <a:gd name="connsiteY6" fmla="*/ 6858000 h 6858000"/>
              <a:gd name="connsiteX7" fmla="*/ 2859785 w 8265502"/>
              <a:gd name="connsiteY7" fmla="*/ 6858000 h 6858000"/>
              <a:gd name="connsiteX8" fmla="*/ 1044037 w 8265502"/>
              <a:gd name="connsiteY8" fmla="*/ 6338077 h 6858000"/>
              <a:gd name="connsiteX9" fmla="*/ 1766653 w 8265502"/>
              <a:gd name="connsiteY9" fmla="*/ 6338077 h 6858000"/>
              <a:gd name="connsiteX10" fmla="*/ 2026615 w 8265502"/>
              <a:gd name="connsiteY10" fmla="*/ 6858000 h 6858000"/>
              <a:gd name="connsiteX11" fmla="*/ 784076 w 8265502"/>
              <a:gd name="connsiteY11" fmla="*/ 6858000 h 6858000"/>
              <a:gd name="connsiteX12" fmla="*/ 3179 w 8265502"/>
              <a:gd name="connsiteY12" fmla="*/ 5766324 h 6858000"/>
              <a:gd name="connsiteX13" fmla="*/ 725796 w 8265502"/>
              <a:gd name="connsiteY13" fmla="*/ 5766324 h 6858000"/>
              <a:gd name="connsiteX14" fmla="*/ 999515 w 8265502"/>
              <a:gd name="connsiteY14" fmla="*/ 6313762 h 6858000"/>
              <a:gd name="connsiteX15" fmla="*/ 727396 w 8265502"/>
              <a:gd name="connsiteY15" fmla="*/ 6858000 h 6858000"/>
              <a:gd name="connsiteX16" fmla="*/ 1580 w 8265502"/>
              <a:gd name="connsiteY16" fmla="*/ 6858000 h 6858000"/>
              <a:gd name="connsiteX17" fmla="*/ 0 w 8265502"/>
              <a:gd name="connsiteY17" fmla="*/ 6854841 h 6858000"/>
              <a:gd name="connsiteX18" fmla="*/ 0 w 8265502"/>
              <a:gd name="connsiteY18" fmla="*/ 5772682 h 6858000"/>
              <a:gd name="connsiteX19" fmla="*/ 6243369 w 8265502"/>
              <a:gd name="connsiteY19" fmla="*/ 5763125 h 6858000"/>
              <a:gd name="connsiteX20" fmla="*/ 6965986 w 8265502"/>
              <a:gd name="connsiteY20" fmla="*/ 5763125 h 6858000"/>
              <a:gd name="connsiteX21" fmla="*/ 7239705 w 8265502"/>
              <a:gd name="connsiteY21" fmla="*/ 6310563 h 6858000"/>
              <a:gd name="connsiteX22" fmla="*/ 6965986 w 8265502"/>
              <a:gd name="connsiteY22" fmla="*/ 6858000 h 6858000"/>
              <a:gd name="connsiteX23" fmla="*/ 6243369 w 8265502"/>
              <a:gd name="connsiteY23" fmla="*/ 6858000 h 6858000"/>
              <a:gd name="connsiteX24" fmla="*/ 5969650 w 8265502"/>
              <a:gd name="connsiteY24" fmla="*/ 6310563 h 6858000"/>
              <a:gd name="connsiteX25" fmla="*/ 4154596 w 8265502"/>
              <a:gd name="connsiteY25" fmla="*/ 5763125 h 6858000"/>
              <a:gd name="connsiteX26" fmla="*/ 4877213 w 8265502"/>
              <a:gd name="connsiteY26" fmla="*/ 5763125 h 6858000"/>
              <a:gd name="connsiteX27" fmla="*/ 5150931 w 8265502"/>
              <a:gd name="connsiteY27" fmla="*/ 6310563 h 6858000"/>
              <a:gd name="connsiteX28" fmla="*/ 4877213 w 8265502"/>
              <a:gd name="connsiteY28" fmla="*/ 6858000 h 6858000"/>
              <a:gd name="connsiteX29" fmla="*/ 4154596 w 8265502"/>
              <a:gd name="connsiteY29" fmla="*/ 6858000 h 6858000"/>
              <a:gd name="connsiteX30" fmla="*/ 3880878 w 8265502"/>
              <a:gd name="connsiteY30" fmla="*/ 6310563 h 6858000"/>
              <a:gd name="connsiteX31" fmla="*/ 2078889 w 8265502"/>
              <a:gd name="connsiteY31" fmla="*/ 5763125 h 6858000"/>
              <a:gd name="connsiteX32" fmla="*/ 2801506 w 8265502"/>
              <a:gd name="connsiteY32" fmla="*/ 5763125 h 6858000"/>
              <a:gd name="connsiteX33" fmla="*/ 3075225 w 8265502"/>
              <a:gd name="connsiteY33" fmla="*/ 6310563 h 6858000"/>
              <a:gd name="connsiteX34" fmla="*/ 2801506 w 8265502"/>
              <a:gd name="connsiteY34" fmla="*/ 6858000 h 6858000"/>
              <a:gd name="connsiteX35" fmla="*/ 2078889 w 8265502"/>
              <a:gd name="connsiteY35" fmla="*/ 6858000 h 6858000"/>
              <a:gd name="connsiteX36" fmla="*/ 1805170 w 8265502"/>
              <a:gd name="connsiteY36" fmla="*/ 6310563 h 6858000"/>
              <a:gd name="connsiteX37" fmla="*/ 3119748 w 8265502"/>
              <a:gd name="connsiteY37" fmla="*/ 5187603 h 6858000"/>
              <a:gd name="connsiteX38" fmla="*/ 3842364 w 8265502"/>
              <a:gd name="connsiteY38" fmla="*/ 5187603 h 6858000"/>
              <a:gd name="connsiteX39" fmla="*/ 4116083 w 8265502"/>
              <a:gd name="connsiteY39" fmla="*/ 5735041 h 6858000"/>
              <a:gd name="connsiteX40" fmla="*/ 3842364 w 8265502"/>
              <a:gd name="connsiteY40" fmla="*/ 6282478 h 6858000"/>
              <a:gd name="connsiteX41" fmla="*/ 3119748 w 8265502"/>
              <a:gd name="connsiteY41" fmla="*/ 6282478 h 6858000"/>
              <a:gd name="connsiteX42" fmla="*/ 2846030 w 8265502"/>
              <a:gd name="connsiteY42" fmla="*/ 5735041 h 6858000"/>
              <a:gd name="connsiteX43" fmla="*/ 1044038 w 8265502"/>
              <a:gd name="connsiteY43" fmla="*/ 5187603 h 6858000"/>
              <a:gd name="connsiteX44" fmla="*/ 1766654 w 8265502"/>
              <a:gd name="connsiteY44" fmla="*/ 5187603 h 6858000"/>
              <a:gd name="connsiteX45" fmla="*/ 2040373 w 8265502"/>
              <a:gd name="connsiteY45" fmla="*/ 5735041 h 6858000"/>
              <a:gd name="connsiteX46" fmla="*/ 1766654 w 8265502"/>
              <a:gd name="connsiteY46" fmla="*/ 6282478 h 6858000"/>
              <a:gd name="connsiteX47" fmla="*/ 1044038 w 8265502"/>
              <a:gd name="connsiteY47" fmla="*/ 6282478 h 6858000"/>
              <a:gd name="connsiteX48" fmla="*/ 770319 w 8265502"/>
              <a:gd name="connsiteY48" fmla="*/ 5735041 h 6858000"/>
              <a:gd name="connsiteX49" fmla="*/ 4159388 w 8265502"/>
              <a:gd name="connsiteY49" fmla="*/ 4628392 h 6858000"/>
              <a:gd name="connsiteX50" fmla="*/ 4877791 w 8265502"/>
              <a:gd name="connsiteY50" fmla="*/ 4628392 h 6858000"/>
              <a:gd name="connsiteX51" fmla="*/ 5149913 w 8265502"/>
              <a:gd name="connsiteY51" fmla="*/ 5172637 h 6858000"/>
              <a:gd name="connsiteX52" fmla="*/ 4877791 w 8265502"/>
              <a:gd name="connsiteY52" fmla="*/ 5716881 h 6858000"/>
              <a:gd name="connsiteX53" fmla="*/ 4159388 w 8265502"/>
              <a:gd name="connsiteY53" fmla="*/ 5716881 h 6858000"/>
              <a:gd name="connsiteX54" fmla="*/ 3887266 w 8265502"/>
              <a:gd name="connsiteY54" fmla="*/ 5172637 h 6858000"/>
              <a:gd name="connsiteX55" fmla="*/ 2078891 w 8265502"/>
              <a:gd name="connsiteY55" fmla="*/ 4612651 h 6858000"/>
              <a:gd name="connsiteX56" fmla="*/ 2801507 w 8265502"/>
              <a:gd name="connsiteY56" fmla="*/ 4612651 h 6858000"/>
              <a:gd name="connsiteX57" fmla="*/ 3075227 w 8265502"/>
              <a:gd name="connsiteY57" fmla="*/ 5160089 h 6858000"/>
              <a:gd name="connsiteX58" fmla="*/ 2801507 w 8265502"/>
              <a:gd name="connsiteY58" fmla="*/ 5707526 h 6858000"/>
              <a:gd name="connsiteX59" fmla="*/ 2078891 w 8265502"/>
              <a:gd name="connsiteY59" fmla="*/ 5707526 h 6858000"/>
              <a:gd name="connsiteX60" fmla="*/ 1805171 w 8265502"/>
              <a:gd name="connsiteY60" fmla="*/ 5160089 h 6858000"/>
              <a:gd name="connsiteX61" fmla="*/ 3182 w 8265502"/>
              <a:gd name="connsiteY61" fmla="*/ 4612651 h 6858000"/>
              <a:gd name="connsiteX62" fmla="*/ 725798 w 8265502"/>
              <a:gd name="connsiteY62" fmla="*/ 4612651 h 6858000"/>
              <a:gd name="connsiteX63" fmla="*/ 999517 w 8265502"/>
              <a:gd name="connsiteY63" fmla="*/ 5160089 h 6858000"/>
              <a:gd name="connsiteX64" fmla="*/ 725798 w 8265502"/>
              <a:gd name="connsiteY64" fmla="*/ 5707526 h 6858000"/>
              <a:gd name="connsiteX65" fmla="*/ 3182 w 8265502"/>
              <a:gd name="connsiteY65" fmla="*/ 5707526 h 6858000"/>
              <a:gd name="connsiteX66" fmla="*/ 0 w 8265502"/>
              <a:gd name="connsiteY66" fmla="*/ 5701162 h 6858000"/>
              <a:gd name="connsiteX67" fmla="*/ 0 w 8265502"/>
              <a:gd name="connsiteY67" fmla="*/ 4619015 h 6858000"/>
              <a:gd name="connsiteX68" fmla="*/ 5195456 w 8265502"/>
              <a:gd name="connsiteY68" fmla="*/ 4037129 h 6858000"/>
              <a:gd name="connsiteX69" fmla="*/ 5918073 w 8265502"/>
              <a:gd name="connsiteY69" fmla="*/ 4037129 h 6858000"/>
              <a:gd name="connsiteX70" fmla="*/ 6191792 w 8265502"/>
              <a:gd name="connsiteY70" fmla="*/ 4584567 h 6858000"/>
              <a:gd name="connsiteX71" fmla="*/ 5918073 w 8265502"/>
              <a:gd name="connsiteY71" fmla="*/ 5132004 h 6858000"/>
              <a:gd name="connsiteX72" fmla="*/ 5195456 w 8265502"/>
              <a:gd name="connsiteY72" fmla="*/ 5132004 h 6858000"/>
              <a:gd name="connsiteX73" fmla="*/ 4921737 w 8265502"/>
              <a:gd name="connsiteY73" fmla="*/ 4584567 h 6858000"/>
              <a:gd name="connsiteX74" fmla="*/ 3119750 w 8265502"/>
              <a:gd name="connsiteY74" fmla="*/ 4037129 h 6858000"/>
              <a:gd name="connsiteX75" fmla="*/ 3842365 w 8265502"/>
              <a:gd name="connsiteY75" fmla="*/ 4037129 h 6858000"/>
              <a:gd name="connsiteX76" fmla="*/ 4116084 w 8265502"/>
              <a:gd name="connsiteY76" fmla="*/ 4584567 h 6858000"/>
              <a:gd name="connsiteX77" fmla="*/ 3842365 w 8265502"/>
              <a:gd name="connsiteY77" fmla="*/ 5132004 h 6858000"/>
              <a:gd name="connsiteX78" fmla="*/ 3119750 w 8265502"/>
              <a:gd name="connsiteY78" fmla="*/ 5132004 h 6858000"/>
              <a:gd name="connsiteX79" fmla="*/ 2846030 w 8265502"/>
              <a:gd name="connsiteY79" fmla="*/ 4584567 h 6858000"/>
              <a:gd name="connsiteX80" fmla="*/ 1044040 w 8265502"/>
              <a:gd name="connsiteY80" fmla="*/ 4037129 h 6858000"/>
              <a:gd name="connsiteX81" fmla="*/ 1766657 w 8265502"/>
              <a:gd name="connsiteY81" fmla="*/ 4037129 h 6858000"/>
              <a:gd name="connsiteX82" fmla="*/ 2040376 w 8265502"/>
              <a:gd name="connsiteY82" fmla="*/ 4584567 h 6858000"/>
              <a:gd name="connsiteX83" fmla="*/ 1766657 w 8265502"/>
              <a:gd name="connsiteY83" fmla="*/ 5132004 h 6858000"/>
              <a:gd name="connsiteX84" fmla="*/ 1044040 w 8265502"/>
              <a:gd name="connsiteY84" fmla="*/ 5132004 h 6858000"/>
              <a:gd name="connsiteX85" fmla="*/ 770321 w 8265502"/>
              <a:gd name="connsiteY85" fmla="*/ 4584567 h 6858000"/>
              <a:gd name="connsiteX86" fmla="*/ 4159387 w 8265502"/>
              <a:gd name="connsiteY86" fmla="*/ 3463221 h 6858000"/>
              <a:gd name="connsiteX87" fmla="*/ 4877790 w 8265502"/>
              <a:gd name="connsiteY87" fmla="*/ 3463221 h 6858000"/>
              <a:gd name="connsiteX88" fmla="*/ 5149912 w 8265502"/>
              <a:gd name="connsiteY88" fmla="*/ 4007466 h 6858000"/>
              <a:gd name="connsiteX89" fmla="*/ 4877790 w 8265502"/>
              <a:gd name="connsiteY89" fmla="*/ 4551710 h 6858000"/>
              <a:gd name="connsiteX90" fmla="*/ 4159387 w 8265502"/>
              <a:gd name="connsiteY90" fmla="*/ 4551710 h 6858000"/>
              <a:gd name="connsiteX91" fmla="*/ 3887265 w 8265502"/>
              <a:gd name="connsiteY91" fmla="*/ 4007466 h 6858000"/>
              <a:gd name="connsiteX92" fmla="*/ 2078891 w 8265502"/>
              <a:gd name="connsiteY92" fmla="*/ 3458978 h 6858000"/>
              <a:gd name="connsiteX93" fmla="*/ 2801507 w 8265502"/>
              <a:gd name="connsiteY93" fmla="*/ 3458978 h 6858000"/>
              <a:gd name="connsiteX94" fmla="*/ 3075227 w 8265502"/>
              <a:gd name="connsiteY94" fmla="*/ 4006416 h 6858000"/>
              <a:gd name="connsiteX95" fmla="*/ 2801507 w 8265502"/>
              <a:gd name="connsiteY95" fmla="*/ 4553853 h 6858000"/>
              <a:gd name="connsiteX96" fmla="*/ 2078891 w 8265502"/>
              <a:gd name="connsiteY96" fmla="*/ 4553853 h 6858000"/>
              <a:gd name="connsiteX97" fmla="*/ 1805171 w 8265502"/>
              <a:gd name="connsiteY97" fmla="*/ 4006416 h 6858000"/>
              <a:gd name="connsiteX98" fmla="*/ 3182 w 8265502"/>
              <a:gd name="connsiteY98" fmla="*/ 3458978 h 6858000"/>
              <a:gd name="connsiteX99" fmla="*/ 725798 w 8265502"/>
              <a:gd name="connsiteY99" fmla="*/ 3458978 h 6858000"/>
              <a:gd name="connsiteX100" fmla="*/ 999517 w 8265502"/>
              <a:gd name="connsiteY100" fmla="*/ 4006416 h 6858000"/>
              <a:gd name="connsiteX101" fmla="*/ 725798 w 8265502"/>
              <a:gd name="connsiteY101" fmla="*/ 4553853 h 6858000"/>
              <a:gd name="connsiteX102" fmla="*/ 3182 w 8265502"/>
              <a:gd name="connsiteY102" fmla="*/ 4553853 h 6858000"/>
              <a:gd name="connsiteX103" fmla="*/ 0 w 8265502"/>
              <a:gd name="connsiteY103" fmla="*/ 4547489 h 6858000"/>
              <a:gd name="connsiteX104" fmla="*/ 0 w 8265502"/>
              <a:gd name="connsiteY104" fmla="*/ 3465342 h 6858000"/>
              <a:gd name="connsiteX105" fmla="*/ 1044040 w 8265502"/>
              <a:gd name="connsiteY105" fmla="*/ 2883459 h 6858000"/>
              <a:gd name="connsiteX106" fmla="*/ 1766657 w 8265502"/>
              <a:gd name="connsiteY106" fmla="*/ 2883459 h 6858000"/>
              <a:gd name="connsiteX107" fmla="*/ 2040376 w 8265502"/>
              <a:gd name="connsiteY107" fmla="*/ 3430894 h 6858000"/>
              <a:gd name="connsiteX108" fmla="*/ 1766657 w 8265502"/>
              <a:gd name="connsiteY108" fmla="*/ 3978331 h 6858000"/>
              <a:gd name="connsiteX109" fmla="*/ 1044040 w 8265502"/>
              <a:gd name="connsiteY109" fmla="*/ 3978331 h 6858000"/>
              <a:gd name="connsiteX110" fmla="*/ 770321 w 8265502"/>
              <a:gd name="connsiteY110" fmla="*/ 3430894 h 6858000"/>
              <a:gd name="connsiteX111" fmla="*/ 3119750 w 8265502"/>
              <a:gd name="connsiteY111" fmla="*/ 2883459 h 6858000"/>
              <a:gd name="connsiteX112" fmla="*/ 3842365 w 8265502"/>
              <a:gd name="connsiteY112" fmla="*/ 2883459 h 6858000"/>
              <a:gd name="connsiteX113" fmla="*/ 4116084 w 8265502"/>
              <a:gd name="connsiteY113" fmla="*/ 3430894 h 6858000"/>
              <a:gd name="connsiteX114" fmla="*/ 3842365 w 8265502"/>
              <a:gd name="connsiteY114" fmla="*/ 3978331 h 6858000"/>
              <a:gd name="connsiteX115" fmla="*/ 3119750 w 8265502"/>
              <a:gd name="connsiteY115" fmla="*/ 3978331 h 6858000"/>
              <a:gd name="connsiteX116" fmla="*/ 2846030 w 8265502"/>
              <a:gd name="connsiteY116" fmla="*/ 3430894 h 6858000"/>
              <a:gd name="connsiteX117" fmla="*/ 3182 w 8265502"/>
              <a:gd name="connsiteY117" fmla="*/ 2305308 h 6858000"/>
              <a:gd name="connsiteX118" fmla="*/ 725799 w 8265502"/>
              <a:gd name="connsiteY118" fmla="*/ 2305308 h 6858000"/>
              <a:gd name="connsiteX119" fmla="*/ 999517 w 8265502"/>
              <a:gd name="connsiteY119" fmla="*/ 2852746 h 6858000"/>
              <a:gd name="connsiteX120" fmla="*/ 725799 w 8265502"/>
              <a:gd name="connsiteY120" fmla="*/ 3400180 h 6858000"/>
              <a:gd name="connsiteX121" fmla="*/ 3182 w 8265502"/>
              <a:gd name="connsiteY121" fmla="*/ 3400180 h 6858000"/>
              <a:gd name="connsiteX122" fmla="*/ 0 w 8265502"/>
              <a:gd name="connsiteY122" fmla="*/ 3393816 h 6858000"/>
              <a:gd name="connsiteX123" fmla="*/ 0 w 8265502"/>
              <a:gd name="connsiteY123" fmla="*/ 2311672 h 6858000"/>
              <a:gd name="connsiteX124" fmla="*/ 2078891 w 8265502"/>
              <a:gd name="connsiteY124" fmla="*/ 2305306 h 6858000"/>
              <a:gd name="connsiteX125" fmla="*/ 2801507 w 8265502"/>
              <a:gd name="connsiteY125" fmla="*/ 2305306 h 6858000"/>
              <a:gd name="connsiteX126" fmla="*/ 3075227 w 8265502"/>
              <a:gd name="connsiteY126" fmla="*/ 2852744 h 6858000"/>
              <a:gd name="connsiteX127" fmla="*/ 2801507 w 8265502"/>
              <a:gd name="connsiteY127" fmla="*/ 3400179 h 6858000"/>
              <a:gd name="connsiteX128" fmla="*/ 2078891 w 8265502"/>
              <a:gd name="connsiteY128" fmla="*/ 3400179 h 6858000"/>
              <a:gd name="connsiteX129" fmla="*/ 1805171 w 8265502"/>
              <a:gd name="connsiteY129" fmla="*/ 2852744 h 6858000"/>
              <a:gd name="connsiteX130" fmla="*/ 4154597 w 8265502"/>
              <a:gd name="connsiteY130" fmla="*/ 2305305 h 6858000"/>
              <a:gd name="connsiteX131" fmla="*/ 4877214 w 8265502"/>
              <a:gd name="connsiteY131" fmla="*/ 2305305 h 6858000"/>
              <a:gd name="connsiteX132" fmla="*/ 5150933 w 8265502"/>
              <a:gd name="connsiteY132" fmla="*/ 2852744 h 6858000"/>
              <a:gd name="connsiteX133" fmla="*/ 4877214 w 8265502"/>
              <a:gd name="connsiteY133" fmla="*/ 3400179 h 6858000"/>
              <a:gd name="connsiteX134" fmla="*/ 4154597 w 8265502"/>
              <a:gd name="connsiteY134" fmla="*/ 3400179 h 6858000"/>
              <a:gd name="connsiteX135" fmla="*/ 3880879 w 8265502"/>
              <a:gd name="connsiteY135" fmla="*/ 2852744 h 6858000"/>
              <a:gd name="connsiteX136" fmla="*/ 5202046 w 8265502"/>
              <a:gd name="connsiteY136" fmla="*/ 1738266 h 6858000"/>
              <a:gd name="connsiteX137" fmla="*/ 5920449 w 8265502"/>
              <a:gd name="connsiteY137" fmla="*/ 1738266 h 6858000"/>
              <a:gd name="connsiteX138" fmla="*/ 6192571 w 8265502"/>
              <a:gd name="connsiteY138" fmla="*/ 2282511 h 6858000"/>
              <a:gd name="connsiteX139" fmla="*/ 5920449 w 8265502"/>
              <a:gd name="connsiteY139" fmla="*/ 2826755 h 6858000"/>
              <a:gd name="connsiteX140" fmla="*/ 5202046 w 8265502"/>
              <a:gd name="connsiteY140" fmla="*/ 2826755 h 6858000"/>
              <a:gd name="connsiteX141" fmla="*/ 4929924 w 8265502"/>
              <a:gd name="connsiteY141" fmla="*/ 2282511 h 6858000"/>
              <a:gd name="connsiteX142" fmla="*/ 1044040 w 8265502"/>
              <a:gd name="connsiteY142" fmla="*/ 1729785 h 6858000"/>
              <a:gd name="connsiteX143" fmla="*/ 1766657 w 8265502"/>
              <a:gd name="connsiteY143" fmla="*/ 1729785 h 6858000"/>
              <a:gd name="connsiteX144" fmla="*/ 2040376 w 8265502"/>
              <a:gd name="connsiteY144" fmla="*/ 2277224 h 6858000"/>
              <a:gd name="connsiteX145" fmla="*/ 1766657 w 8265502"/>
              <a:gd name="connsiteY145" fmla="*/ 2824659 h 6858000"/>
              <a:gd name="connsiteX146" fmla="*/ 1044040 w 8265502"/>
              <a:gd name="connsiteY146" fmla="*/ 2824659 h 6858000"/>
              <a:gd name="connsiteX147" fmla="*/ 770321 w 8265502"/>
              <a:gd name="connsiteY147" fmla="*/ 2277224 h 6858000"/>
              <a:gd name="connsiteX148" fmla="*/ 3119750 w 8265502"/>
              <a:gd name="connsiteY148" fmla="*/ 1729784 h 6858000"/>
              <a:gd name="connsiteX149" fmla="*/ 3842365 w 8265502"/>
              <a:gd name="connsiteY149" fmla="*/ 1729784 h 6858000"/>
              <a:gd name="connsiteX150" fmla="*/ 4116084 w 8265502"/>
              <a:gd name="connsiteY150" fmla="*/ 2277222 h 6858000"/>
              <a:gd name="connsiteX151" fmla="*/ 3842365 w 8265502"/>
              <a:gd name="connsiteY151" fmla="*/ 2824659 h 6858000"/>
              <a:gd name="connsiteX152" fmla="*/ 3119750 w 8265502"/>
              <a:gd name="connsiteY152" fmla="*/ 2824659 h 6858000"/>
              <a:gd name="connsiteX153" fmla="*/ 2846030 w 8265502"/>
              <a:gd name="connsiteY153" fmla="*/ 2277222 h 6858000"/>
              <a:gd name="connsiteX154" fmla="*/ 3182 w 8265502"/>
              <a:gd name="connsiteY154" fmla="*/ 1151633 h 6858000"/>
              <a:gd name="connsiteX155" fmla="*/ 725799 w 8265502"/>
              <a:gd name="connsiteY155" fmla="*/ 1151633 h 6858000"/>
              <a:gd name="connsiteX156" fmla="*/ 999517 w 8265502"/>
              <a:gd name="connsiteY156" fmla="*/ 1699071 h 6858000"/>
              <a:gd name="connsiteX157" fmla="*/ 725799 w 8265502"/>
              <a:gd name="connsiteY157" fmla="*/ 2246508 h 6858000"/>
              <a:gd name="connsiteX158" fmla="*/ 3182 w 8265502"/>
              <a:gd name="connsiteY158" fmla="*/ 2246508 h 6858000"/>
              <a:gd name="connsiteX159" fmla="*/ 0 w 8265502"/>
              <a:gd name="connsiteY159" fmla="*/ 2240144 h 6858000"/>
              <a:gd name="connsiteX160" fmla="*/ 0 w 8265502"/>
              <a:gd name="connsiteY160" fmla="*/ 1157997 h 6858000"/>
              <a:gd name="connsiteX161" fmla="*/ 2078891 w 8265502"/>
              <a:gd name="connsiteY161" fmla="*/ 1151632 h 6858000"/>
              <a:gd name="connsiteX162" fmla="*/ 2801507 w 8265502"/>
              <a:gd name="connsiteY162" fmla="*/ 1151632 h 6858000"/>
              <a:gd name="connsiteX163" fmla="*/ 3075227 w 8265502"/>
              <a:gd name="connsiteY163" fmla="*/ 1699069 h 6858000"/>
              <a:gd name="connsiteX164" fmla="*/ 2801507 w 8265502"/>
              <a:gd name="connsiteY164" fmla="*/ 2246507 h 6858000"/>
              <a:gd name="connsiteX165" fmla="*/ 2078891 w 8265502"/>
              <a:gd name="connsiteY165" fmla="*/ 2246507 h 6858000"/>
              <a:gd name="connsiteX166" fmla="*/ 1805172 w 8265502"/>
              <a:gd name="connsiteY166" fmla="*/ 1699069 h 6858000"/>
              <a:gd name="connsiteX167" fmla="*/ 4154597 w 8265502"/>
              <a:gd name="connsiteY167" fmla="*/ 1151631 h 6858000"/>
              <a:gd name="connsiteX168" fmla="*/ 4877214 w 8265502"/>
              <a:gd name="connsiteY168" fmla="*/ 1151631 h 6858000"/>
              <a:gd name="connsiteX169" fmla="*/ 5150933 w 8265502"/>
              <a:gd name="connsiteY169" fmla="*/ 1699069 h 6858000"/>
              <a:gd name="connsiteX170" fmla="*/ 4877214 w 8265502"/>
              <a:gd name="connsiteY170" fmla="*/ 2246506 h 6858000"/>
              <a:gd name="connsiteX171" fmla="*/ 4154597 w 8265502"/>
              <a:gd name="connsiteY171" fmla="*/ 2246506 h 6858000"/>
              <a:gd name="connsiteX172" fmla="*/ 3880879 w 8265502"/>
              <a:gd name="connsiteY172" fmla="*/ 1699069 h 6858000"/>
              <a:gd name="connsiteX173" fmla="*/ 1044040 w 8265502"/>
              <a:gd name="connsiteY173" fmla="*/ 576110 h 6858000"/>
              <a:gd name="connsiteX174" fmla="*/ 1766657 w 8265502"/>
              <a:gd name="connsiteY174" fmla="*/ 576110 h 6858000"/>
              <a:gd name="connsiteX175" fmla="*/ 2040377 w 8265502"/>
              <a:gd name="connsiteY175" fmla="*/ 1123549 h 6858000"/>
              <a:gd name="connsiteX176" fmla="*/ 1766657 w 8265502"/>
              <a:gd name="connsiteY176" fmla="*/ 1670985 h 6858000"/>
              <a:gd name="connsiteX177" fmla="*/ 1044040 w 8265502"/>
              <a:gd name="connsiteY177" fmla="*/ 1670985 h 6858000"/>
              <a:gd name="connsiteX178" fmla="*/ 770321 w 8265502"/>
              <a:gd name="connsiteY178" fmla="*/ 1123549 h 6858000"/>
              <a:gd name="connsiteX179" fmla="*/ 3119750 w 8265502"/>
              <a:gd name="connsiteY179" fmla="*/ 576109 h 6858000"/>
              <a:gd name="connsiteX180" fmla="*/ 3842365 w 8265502"/>
              <a:gd name="connsiteY180" fmla="*/ 576109 h 6858000"/>
              <a:gd name="connsiteX181" fmla="*/ 4116084 w 8265502"/>
              <a:gd name="connsiteY181" fmla="*/ 1123547 h 6858000"/>
              <a:gd name="connsiteX182" fmla="*/ 3842365 w 8265502"/>
              <a:gd name="connsiteY182" fmla="*/ 1670984 h 6858000"/>
              <a:gd name="connsiteX183" fmla="*/ 3119750 w 8265502"/>
              <a:gd name="connsiteY183" fmla="*/ 1670984 h 6858000"/>
              <a:gd name="connsiteX184" fmla="*/ 2846030 w 8265502"/>
              <a:gd name="connsiteY184" fmla="*/ 1123547 h 6858000"/>
              <a:gd name="connsiteX185" fmla="*/ 5195456 w 8265502"/>
              <a:gd name="connsiteY185" fmla="*/ 576108 h 6858000"/>
              <a:gd name="connsiteX186" fmla="*/ 5918073 w 8265502"/>
              <a:gd name="connsiteY186" fmla="*/ 576108 h 6858000"/>
              <a:gd name="connsiteX187" fmla="*/ 6191792 w 8265502"/>
              <a:gd name="connsiteY187" fmla="*/ 1123546 h 6858000"/>
              <a:gd name="connsiteX188" fmla="*/ 5918073 w 8265502"/>
              <a:gd name="connsiteY188" fmla="*/ 1670983 h 6858000"/>
              <a:gd name="connsiteX189" fmla="*/ 5195456 w 8265502"/>
              <a:gd name="connsiteY189" fmla="*/ 1670983 h 6858000"/>
              <a:gd name="connsiteX190" fmla="*/ 4921737 w 8265502"/>
              <a:gd name="connsiteY190" fmla="*/ 1123546 h 6858000"/>
              <a:gd name="connsiteX191" fmla="*/ 7025576 w 8265502"/>
              <a:gd name="connsiteY191" fmla="*/ 0 h 6858000"/>
              <a:gd name="connsiteX192" fmla="*/ 8265502 w 8265502"/>
              <a:gd name="connsiteY192" fmla="*/ 0 h 6858000"/>
              <a:gd name="connsiteX193" fmla="*/ 8006847 w 8265502"/>
              <a:gd name="connsiteY193" fmla="*/ 517308 h 6858000"/>
              <a:gd name="connsiteX194" fmla="*/ 7284230 w 8265502"/>
              <a:gd name="connsiteY194" fmla="*/ 517308 h 6858000"/>
              <a:gd name="connsiteX195" fmla="*/ 6242345 w 8265502"/>
              <a:gd name="connsiteY195" fmla="*/ 0 h 6858000"/>
              <a:gd name="connsiteX196" fmla="*/ 6967007 w 8265502"/>
              <a:gd name="connsiteY196" fmla="*/ 0 h 6858000"/>
              <a:gd name="connsiteX197" fmla="*/ 7239703 w 8265502"/>
              <a:gd name="connsiteY197" fmla="*/ 545393 h 6858000"/>
              <a:gd name="connsiteX198" fmla="*/ 6965984 w 8265502"/>
              <a:gd name="connsiteY198" fmla="*/ 1092830 h 6858000"/>
              <a:gd name="connsiteX199" fmla="*/ 6243367 w 8265502"/>
              <a:gd name="connsiteY199" fmla="*/ 1092830 h 6858000"/>
              <a:gd name="connsiteX200" fmla="*/ 5969648 w 8265502"/>
              <a:gd name="connsiteY200" fmla="*/ 545393 h 6858000"/>
              <a:gd name="connsiteX201" fmla="*/ 4936801 w 8265502"/>
              <a:gd name="connsiteY201" fmla="*/ 0 h 6858000"/>
              <a:gd name="connsiteX202" fmla="*/ 6176728 w 8265502"/>
              <a:gd name="connsiteY202" fmla="*/ 0 h 6858000"/>
              <a:gd name="connsiteX203" fmla="*/ 5918073 w 8265502"/>
              <a:gd name="connsiteY203" fmla="*/ 517309 h 6858000"/>
              <a:gd name="connsiteX204" fmla="*/ 5195456 w 8265502"/>
              <a:gd name="connsiteY204" fmla="*/ 517309 h 6858000"/>
              <a:gd name="connsiteX205" fmla="*/ 4153576 w 8265502"/>
              <a:gd name="connsiteY205" fmla="*/ 0 h 6858000"/>
              <a:gd name="connsiteX206" fmla="*/ 4878236 w 8265502"/>
              <a:gd name="connsiteY206" fmla="*/ 0 h 6858000"/>
              <a:gd name="connsiteX207" fmla="*/ 5150933 w 8265502"/>
              <a:gd name="connsiteY207" fmla="*/ 545395 h 6858000"/>
              <a:gd name="connsiteX208" fmla="*/ 4877214 w 8265502"/>
              <a:gd name="connsiteY208" fmla="*/ 1092832 h 6858000"/>
              <a:gd name="connsiteX209" fmla="*/ 4154597 w 8265502"/>
              <a:gd name="connsiteY209" fmla="*/ 1092832 h 6858000"/>
              <a:gd name="connsiteX210" fmla="*/ 3880879 w 8265502"/>
              <a:gd name="connsiteY210" fmla="*/ 545395 h 6858000"/>
              <a:gd name="connsiteX211" fmla="*/ 2861095 w 8265502"/>
              <a:gd name="connsiteY211" fmla="*/ 0 h 6858000"/>
              <a:gd name="connsiteX212" fmla="*/ 4101020 w 8265502"/>
              <a:gd name="connsiteY212" fmla="*/ 0 h 6858000"/>
              <a:gd name="connsiteX213" fmla="*/ 3842365 w 8265502"/>
              <a:gd name="connsiteY213" fmla="*/ 517310 h 6858000"/>
              <a:gd name="connsiteX214" fmla="*/ 3119750 w 8265502"/>
              <a:gd name="connsiteY214" fmla="*/ 517310 h 6858000"/>
              <a:gd name="connsiteX215" fmla="*/ 2077870 w 8265502"/>
              <a:gd name="connsiteY215" fmla="*/ 0 h 6858000"/>
              <a:gd name="connsiteX216" fmla="*/ 2802528 w 8265502"/>
              <a:gd name="connsiteY216" fmla="*/ 0 h 6858000"/>
              <a:gd name="connsiteX217" fmla="*/ 3075227 w 8265502"/>
              <a:gd name="connsiteY217" fmla="*/ 545396 h 6858000"/>
              <a:gd name="connsiteX218" fmla="*/ 2801507 w 8265502"/>
              <a:gd name="connsiteY218" fmla="*/ 1092833 h 6858000"/>
              <a:gd name="connsiteX219" fmla="*/ 2078891 w 8265502"/>
              <a:gd name="connsiteY219" fmla="*/ 1092833 h 6858000"/>
              <a:gd name="connsiteX220" fmla="*/ 1805172 w 8265502"/>
              <a:gd name="connsiteY220" fmla="*/ 545396 h 6858000"/>
              <a:gd name="connsiteX221" fmla="*/ 785384 w 8265502"/>
              <a:gd name="connsiteY221" fmla="*/ 0 h 6858000"/>
              <a:gd name="connsiteX222" fmla="*/ 2025315 w 8265502"/>
              <a:gd name="connsiteY222" fmla="*/ 0 h 6858000"/>
              <a:gd name="connsiteX223" fmla="*/ 1766657 w 8265502"/>
              <a:gd name="connsiteY223" fmla="*/ 517311 h 6858000"/>
              <a:gd name="connsiteX224" fmla="*/ 1044040 w 8265502"/>
              <a:gd name="connsiteY224" fmla="*/ 517311 h 6858000"/>
              <a:gd name="connsiteX225" fmla="*/ 2162 w 8265502"/>
              <a:gd name="connsiteY225" fmla="*/ 0 h 6858000"/>
              <a:gd name="connsiteX226" fmla="*/ 726820 w 8265502"/>
              <a:gd name="connsiteY226" fmla="*/ 0 h 6858000"/>
              <a:gd name="connsiteX227" fmla="*/ 999517 w 8265502"/>
              <a:gd name="connsiteY227" fmla="*/ 545397 h 6858000"/>
              <a:gd name="connsiteX228" fmla="*/ 725799 w 8265502"/>
              <a:gd name="connsiteY228" fmla="*/ 1092834 h 6858000"/>
              <a:gd name="connsiteX229" fmla="*/ 3182 w 8265502"/>
              <a:gd name="connsiteY229" fmla="*/ 1092834 h 6858000"/>
              <a:gd name="connsiteX230" fmla="*/ 0 w 8265502"/>
              <a:gd name="connsiteY230" fmla="*/ 1086470 h 6858000"/>
              <a:gd name="connsiteX231" fmla="*/ 0 w 8265502"/>
              <a:gd name="connsiteY231" fmla="*/ 43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</a:cxnLst>
            <a:rect l="l" t="t" r="r" b="b"/>
            <a:pathLst>
              <a:path w="8265502" h="6858000">
                <a:moveTo>
                  <a:pt x="5195456" y="6338077"/>
                </a:moveTo>
                <a:lnTo>
                  <a:pt x="5918072" y="6338077"/>
                </a:lnTo>
                <a:lnTo>
                  <a:pt x="6178034" y="6858000"/>
                </a:lnTo>
                <a:lnTo>
                  <a:pt x="4935495" y="6858000"/>
                </a:lnTo>
                <a:close/>
                <a:moveTo>
                  <a:pt x="3119745" y="6338077"/>
                </a:moveTo>
                <a:lnTo>
                  <a:pt x="3842362" y="6338077"/>
                </a:lnTo>
                <a:lnTo>
                  <a:pt x="4102323" y="6858000"/>
                </a:lnTo>
                <a:lnTo>
                  <a:pt x="2859785" y="6858000"/>
                </a:lnTo>
                <a:close/>
                <a:moveTo>
                  <a:pt x="1044037" y="6338077"/>
                </a:moveTo>
                <a:lnTo>
                  <a:pt x="1766653" y="6338077"/>
                </a:lnTo>
                <a:lnTo>
                  <a:pt x="2026615" y="6858000"/>
                </a:lnTo>
                <a:lnTo>
                  <a:pt x="784076" y="6858000"/>
                </a:lnTo>
                <a:close/>
                <a:moveTo>
                  <a:pt x="3179" y="5766324"/>
                </a:moveTo>
                <a:lnTo>
                  <a:pt x="725796" y="5766324"/>
                </a:lnTo>
                <a:lnTo>
                  <a:pt x="999515" y="6313762"/>
                </a:lnTo>
                <a:lnTo>
                  <a:pt x="727396" y="6858000"/>
                </a:lnTo>
                <a:lnTo>
                  <a:pt x="1580" y="6858000"/>
                </a:lnTo>
                <a:lnTo>
                  <a:pt x="0" y="6854841"/>
                </a:lnTo>
                <a:lnTo>
                  <a:pt x="0" y="5772682"/>
                </a:lnTo>
                <a:close/>
                <a:moveTo>
                  <a:pt x="6243369" y="5763125"/>
                </a:moveTo>
                <a:lnTo>
                  <a:pt x="6965986" y="5763125"/>
                </a:lnTo>
                <a:lnTo>
                  <a:pt x="7239705" y="6310563"/>
                </a:lnTo>
                <a:lnTo>
                  <a:pt x="6965986" y="6858000"/>
                </a:lnTo>
                <a:lnTo>
                  <a:pt x="6243369" y="6858000"/>
                </a:lnTo>
                <a:lnTo>
                  <a:pt x="5969650" y="6310563"/>
                </a:lnTo>
                <a:close/>
                <a:moveTo>
                  <a:pt x="4154596" y="5763125"/>
                </a:moveTo>
                <a:lnTo>
                  <a:pt x="4877213" y="5763125"/>
                </a:lnTo>
                <a:lnTo>
                  <a:pt x="5150931" y="6310563"/>
                </a:lnTo>
                <a:lnTo>
                  <a:pt x="4877213" y="6858000"/>
                </a:lnTo>
                <a:lnTo>
                  <a:pt x="4154596" y="6858000"/>
                </a:lnTo>
                <a:lnTo>
                  <a:pt x="3880878" y="6310563"/>
                </a:lnTo>
                <a:close/>
                <a:moveTo>
                  <a:pt x="2078889" y="5763125"/>
                </a:moveTo>
                <a:lnTo>
                  <a:pt x="2801506" y="5763125"/>
                </a:lnTo>
                <a:lnTo>
                  <a:pt x="3075225" y="6310563"/>
                </a:lnTo>
                <a:lnTo>
                  <a:pt x="2801506" y="6858000"/>
                </a:lnTo>
                <a:lnTo>
                  <a:pt x="2078889" y="6858000"/>
                </a:lnTo>
                <a:lnTo>
                  <a:pt x="1805170" y="6310563"/>
                </a:lnTo>
                <a:close/>
                <a:moveTo>
                  <a:pt x="3119748" y="5187603"/>
                </a:moveTo>
                <a:lnTo>
                  <a:pt x="3842364" y="5187603"/>
                </a:lnTo>
                <a:lnTo>
                  <a:pt x="4116083" y="5735041"/>
                </a:lnTo>
                <a:lnTo>
                  <a:pt x="3842364" y="6282478"/>
                </a:lnTo>
                <a:lnTo>
                  <a:pt x="3119748" y="6282478"/>
                </a:lnTo>
                <a:lnTo>
                  <a:pt x="2846030" y="5735041"/>
                </a:lnTo>
                <a:close/>
                <a:moveTo>
                  <a:pt x="1044038" y="5187603"/>
                </a:moveTo>
                <a:lnTo>
                  <a:pt x="1766654" y="5187603"/>
                </a:lnTo>
                <a:lnTo>
                  <a:pt x="2040373" y="5735041"/>
                </a:lnTo>
                <a:lnTo>
                  <a:pt x="1766654" y="6282478"/>
                </a:lnTo>
                <a:lnTo>
                  <a:pt x="1044038" y="6282478"/>
                </a:lnTo>
                <a:lnTo>
                  <a:pt x="770319" y="5735041"/>
                </a:lnTo>
                <a:close/>
                <a:moveTo>
                  <a:pt x="4159388" y="4628392"/>
                </a:moveTo>
                <a:lnTo>
                  <a:pt x="4877791" y="4628392"/>
                </a:lnTo>
                <a:lnTo>
                  <a:pt x="5149913" y="5172637"/>
                </a:lnTo>
                <a:lnTo>
                  <a:pt x="4877791" y="5716881"/>
                </a:lnTo>
                <a:lnTo>
                  <a:pt x="4159388" y="5716881"/>
                </a:lnTo>
                <a:lnTo>
                  <a:pt x="3887266" y="5172637"/>
                </a:lnTo>
                <a:close/>
                <a:moveTo>
                  <a:pt x="2078891" y="4612651"/>
                </a:moveTo>
                <a:lnTo>
                  <a:pt x="2801507" y="4612651"/>
                </a:lnTo>
                <a:lnTo>
                  <a:pt x="3075227" y="5160089"/>
                </a:lnTo>
                <a:lnTo>
                  <a:pt x="2801507" y="5707526"/>
                </a:lnTo>
                <a:lnTo>
                  <a:pt x="2078891" y="5707526"/>
                </a:lnTo>
                <a:lnTo>
                  <a:pt x="1805171" y="5160089"/>
                </a:lnTo>
                <a:close/>
                <a:moveTo>
                  <a:pt x="3182" y="4612651"/>
                </a:moveTo>
                <a:lnTo>
                  <a:pt x="725798" y="4612651"/>
                </a:lnTo>
                <a:lnTo>
                  <a:pt x="999517" y="5160089"/>
                </a:lnTo>
                <a:lnTo>
                  <a:pt x="725798" y="5707526"/>
                </a:lnTo>
                <a:lnTo>
                  <a:pt x="3182" y="5707526"/>
                </a:lnTo>
                <a:lnTo>
                  <a:pt x="0" y="5701162"/>
                </a:lnTo>
                <a:lnTo>
                  <a:pt x="0" y="4619015"/>
                </a:lnTo>
                <a:close/>
                <a:moveTo>
                  <a:pt x="5195456" y="4037129"/>
                </a:moveTo>
                <a:lnTo>
                  <a:pt x="5918073" y="4037129"/>
                </a:lnTo>
                <a:lnTo>
                  <a:pt x="6191792" y="4584567"/>
                </a:lnTo>
                <a:lnTo>
                  <a:pt x="5918073" y="5132004"/>
                </a:lnTo>
                <a:lnTo>
                  <a:pt x="5195456" y="5132004"/>
                </a:lnTo>
                <a:lnTo>
                  <a:pt x="4921737" y="4584567"/>
                </a:lnTo>
                <a:close/>
                <a:moveTo>
                  <a:pt x="3119750" y="4037129"/>
                </a:moveTo>
                <a:lnTo>
                  <a:pt x="3842365" y="4037129"/>
                </a:lnTo>
                <a:lnTo>
                  <a:pt x="4116084" y="4584567"/>
                </a:lnTo>
                <a:lnTo>
                  <a:pt x="3842365" y="5132004"/>
                </a:lnTo>
                <a:lnTo>
                  <a:pt x="3119750" y="5132004"/>
                </a:lnTo>
                <a:lnTo>
                  <a:pt x="2846030" y="4584567"/>
                </a:lnTo>
                <a:close/>
                <a:moveTo>
                  <a:pt x="1044040" y="4037129"/>
                </a:moveTo>
                <a:lnTo>
                  <a:pt x="1766657" y="4037129"/>
                </a:lnTo>
                <a:lnTo>
                  <a:pt x="2040376" y="4584567"/>
                </a:lnTo>
                <a:lnTo>
                  <a:pt x="1766657" y="5132004"/>
                </a:lnTo>
                <a:lnTo>
                  <a:pt x="1044040" y="5132004"/>
                </a:lnTo>
                <a:lnTo>
                  <a:pt x="770321" y="4584567"/>
                </a:lnTo>
                <a:close/>
                <a:moveTo>
                  <a:pt x="4159387" y="3463221"/>
                </a:moveTo>
                <a:lnTo>
                  <a:pt x="4877790" y="3463221"/>
                </a:lnTo>
                <a:lnTo>
                  <a:pt x="5149912" y="4007466"/>
                </a:lnTo>
                <a:lnTo>
                  <a:pt x="4877790" y="4551710"/>
                </a:lnTo>
                <a:lnTo>
                  <a:pt x="4159387" y="4551710"/>
                </a:lnTo>
                <a:lnTo>
                  <a:pt x="3887265" y="4007466"/>
                </a:lnTo>
                <a:close/>
                <a:moveTo>
                  <a:pt x="2078891" y="3458978"/>
                </a:moveTo>
                <a:lnTo>
                  <a:pt x="2801507" y="3458978"/>
                </a:lnTo>
                <a:lnTo>
                  <a:pt x="3075227" y="4006416"/>
                </a:lnTo>
                <a:lnTo>
                  <a:pt x="2801507" y="4553853"/>
                </a:lnTo>
                <a:lnTo>
                  <a:pt x="2078891" y="4553853"/>
                </a:lnTo>
                <a:lnTo>
                  <a:pt x="1805171" y="4006416"/>
                </a:lnTo>
                <a:close/>
                <a:moveTo>
                  <a:pt x="3182" y="3458978"/>
                </a:moveTo>
                <a:lnTo>
                  <a:pt x="725798" y="3458978"/>
                </a:lnTo>
                <a:lnTo>
                  <a:pt x="999517" y="4006416"/>
                </a:lnTo>
                <a:lnTo>
                  <a:pt x="725798" y="4553853"/>
                </a:lnTo>
                <a:lnTo>
                  <a:pt x="3182" y="4553853"/>
                </a:lnTo>
                <a:lnTo>
                  <a:pt x="0" y="4547489"/>
                </a:lnTo>
                <a:lnTo>
                  <a:pt x="0" y="3465342"/>
                </a:lnTo>
                <a:close/>
                <a:moveTo>
                  <a:pt x="1044040" y="2883459"/>
                </a:moveTo>
                <a:lnTo>
                  <a:pt x="1766657" y="2883459"/>
                </a:lnTo>
                <a:lnTo>
                  <a:pt x="2040376" y="3430894"/>
                </a:lnTo>
                <a:lnTo>
                  <a:pt x="1766657" y="3978331"/>
                </a:lnTo>
                <a:lnTo>
                  <a:pt x="1044040" y="3978331"/>
                </a:lnTo>
                <a:lnTo>
                  <a:pt x="770321" y="3430894"/>
                </a:lnTo>
                <a:close/>
                <a:moveTo>
                  <a:pt x="3119750" y="2883459"/>
                </a:moveTo>
                <a:lnTo>
                  <a:pt x="3842365" y="2883459"/>
                </a:lnTo>
                <a:lnTo>
                  <a:pt x="4116084" y="3430894"/>
                </a:lnTo>
                <a:lnTo>
                  <a:pt x="3842365" y="3978331"/>
                </a:lnTo>
                <a:lnTo>
                  <a:pt x="3119750" y="3978331"/>
                </a:lnTo>
                <a:lnTo>
                  <a:pt x="2846030" y="3430894"/>
                </a:lnTo>
                <a:close/>
                <a:moveTo>
                  <a:pt x="3182" y="2305308"/>
                </a:moveTo>
                <a:lnTo>
                  <a:pt x="725799" y="2305308"/>
                </a:lnTo>
                <a:lnTo>
                  <a:pt x="999517" y="2852746"/>
                </a:lnTo>
                <a:lnTo>
                  <a:pt x="725799" y="3400180"/>
                </a:lnTo>
                <a:lnTo>
                  <a:pt x="3182" y="3400180"/>
                </a:lnTo>
                <a:lnTo>
                  <a:pt x="0" y="3393816"/>
                </a:lnTo>
                <a:lnTo>
                  <a:pt x="0" y="2311672"/>
                </a:lnTo>
                <a:close/>
                <a:moveTo>
                  <a:pt x="2078891" y="2305306"/>
                </a:moveTo>
                <a:lnTo>
                  <a:pt x="2801507" y="2305306"/>
                </a:lnTo>
                <a:lnTo>
                  <a:pt x="3075227" y="2852744"/>
                </a:lnTo>
                <a:lnTo>
                  <a:pt x="2801507" y="3400179"/>
                </a:lnTo>
                <a:lnTo>
                  <a:pt x="2078891" y="3400179"/>
                </a:lnTo>
                <a:lnTo>
                  <a:pt x="1805171" y="2852744"/>
                </a:lnTo>
                <a:close/>
                <a:moveTo>
                  <a:pt x="4154597" y="2305305"/>
                </a:moveTo>
                <a:lnTo>
                  <a:pt x="4877214" y="2305305"/>
                </a:lnTo>
                <a:lnTo>
                  <a:pt x="5150933" y="2852744"/>
                </a:lnTo>
                <a:lnTo>
                  <a:pt x="4877214" y="3400179"/>
                </a:lnTo>
                <a:lnTo>
                  <a:pt x="4154597" y="3400179"/>
                </a:lnTo>
                <a:lnTo>
                  <a:pt x="3880879" y="2852744"/>
                </a:lnTo>
                <a:close/>
                <a:moveTo>
                  <a:pt x="5202046" y="1738266"/>
                </a:moveTo>
                <a:lnTo>
                  <a:pt x="5920449" y="1738266"/>
                </a:lnTo>
                <a:lnTo>
                  <a:pt x="6192571" y="2282511"/>
                </a:lnTo>
                <a:lnTo>
                  <a:pt x="5920449" y="2826755"/>
                </a:lnTo>
                <a:lnTo>
                  <a:pt x="5202046" y="2826755"/>
                </a:lnTo>
                <a:lnTo>
                  <a:pt x="4929924" y="2282511"/>
                </a:lnTo>
                <a:close/>
                <a:moveTo>
                  <a:pt x="1044040" y="1729785"/>
                </a:moveTo>
                <a:lnTo>
                  <a:pt x="1766657" y="1729785"/>
                </a:lnTo>
                <a:lnTo>
                  <a:pt x="2040376" y="2277224"/>
                </a:lnTo>
                <a:lnTo>
                  <a:pt x="1766657" y="2824659"/>
                </a:lnTo>
                <a:lnTo>
                  <a:pt x="1044040" y="2824659"/>
                </a:lnTo>
                <a:lnTo>
                  <a:pt x="770321" y="2277224"/>
                </a:lnTo>
                <a:close/>
                <a:moveTo>
                  <a:pt x="3119750" y="1729784"/>
                </a:moveTo>
                <a:lnTo>
                  <a:pt x="3842365" y="1729784"/>
                </a:lnTo>
                <a:lnTo>
                  <a:pt x="4116084" y="2277222"/>
                </a:lnTo>
                <a:lnTo>
                  <a:pt x="3842365" y="2824659"/>
                </a:lnTo>
                <a:lnTo>
                  <a:pt x="3119750" y="2824659"/>
                </a:lnTo>
                <a:lnTo>
                  <a:pt x="2846030" y="2277222"/>
                </a:lnTo>
                <a:close/>
                <a:moveTo>
                  <a:pt x="3182" y="1151633"/>
                </a:moveTo>
                <a:lnTo>
                  <a:pt x="725799" y="1151633"/>
                </a:lnTo>
                <a:lnTo>
                  <a:pt x="999517" y="1699071"/>
                </a:lnTo>
                <a:lnTo>
                  <a:pt x="725799" y="2246508"/>
                </a:lnTo>
                <a:lnTo>
                  <a:pt x="3182" y="2246508"/>
                </a:lnTo>
                <a:lnTo>
                  <a:pt x="0" y="2240144"/>
                </a:lnTo>
                <a:lnTo>
                  <a:pt x="0" y="1157997"/>
                </a:lnTo>
                <a:close/>
                <a:moveTo>
                  <a:pt x="2078891" y="1151632"/>
                </a:moveTo>
                <a:lnTo>
                  <a:pt x="2801507" y="1151632"/>
                </a:lnTo>
                <a:lnTo>
                  <a:pt x="3075227" y="1699069"/>
                </a:lnTo>
                <a:lnTo>
                  <a:pt x="2801507" y="2246507"/>
                </a:lnTo>
                <a:lnTo>
                  <a:pt x="2078891" y="2246507"/>
                </a:lnTo>
                <a:lnTo>
                  <a:pt x="1805172" y="1699069"/>
                </a:lnTo>
                <a:close/>
                <a:moveTo>
                  <a:pt x="4154597" y="1151631"/>
                </a:moveTo>
                <a:lnTo>
                  <a:pt x="4877214" y="1151631"/>
                </a:lnTo>
                <a:lnTo>
                  <a:pt x="5150933" y="1699069"/>
                </a:lnTo>
                <a:lnTo>
                  <a:pt x="4877214" y="2246506"/>
                </a:lnTo>
                <a:lnTo>
                  <a:pt x="4154597" y="2246506"/>
                </a:lnTo>
                <a:lnTo>
                  <a:pt x="3880879" y="1699069"/>
                </a:lnTo>
                <a:close/>
                <a:moveTo>
                  <a:pt x="1044040" y="576110"/>
                </a:moveTo>
                <a:lnTo>
                  <a:pt x="1766657" y="576110"/>
                </a:lnTo>
                <a:lnTo>
                  <a:pt x="2040377" y="1123549"/>
                </a:lnTo>
                <a:lnTo>
                  <a:pt x="1766657" y="1670985"/>
                </a:lnTo>
                <a:lnTo>
                  <a:pt x="1044040" y="1670985"/>
                </a:lnTo>
                <a:lnTo>
                  <a:pt x="770321" y="1123549"/>
                </a:lnTo>
                <a:close/>
                <a:moveTo>
                  <a:pt x="3119750" y="576109"/>
                </a:moveTo>
                <a:lnTo>
                  <a:pt x="3842365" y="576109"/>
                </a:lnTo>
                <a:lnTo>
                  <a:pt x="4116084" y="1123547"/>
                </a:lnTo>
                <a:lnTo>
                  <a:pt x="3842365" y="1670984"/>
                </a:lnTo>
                <a:lnTo>
                  <a:pt x="3119750" y="1670984"/>
                </a:lnTo>
                <a:lnTo>
                  <a:pt x="2846030" y="1123547"/>
                </a:lnTo>
                <a:close/>
                <a:moveTo>
                  <a:pt x="5195456" y="576108"/>
                </a:moveTo>
                <a:lnTo>
                  <a:pt x="5918073" y="576108"/>
                </a:lnTo>
                <a:lnTo>
                  <a:pt x="6191792" y="1123546"/>
                </a:lnTo>
                <a:lnTo>
                  <a:pt x="5918073" y="1670983"/>
                </a:lnTo>
                <a:lnTo>
                  <a:pt x="5195456" y="1670983"/>
                </a:lnTo>
                <a:lnTo>
                  <a:pt x="4921737" y="1123546"/>
                </a:lnTo>
                <a:close/>
                <a:moveTo>
                  <a:pt x="7025576" y="0"/>
                </a:moveTo>
                <a:lnTo>
                  <a:pt x="8265502" y="0"/>
                </a:lnTo>
                <a:lnTo>
                  <a:pt x="8006847" y="517308"/>
                </a:lnTo>
                <a:lnTo>
                  <a:pt x="7284230" y="517308"/>
                </a:lnTo>
                <a:close/>
                <a:moveTo>
                  <a:pt x="6242345" y="0"/>
                </a:moveTo>
                <a:lnTo>
                  <a:pt x="6967007" y="0"/>
                </a:lnTo>
                <a:lnTo>
                  <a:pt x="7239703" y="545393"/>
                </a:lnTo>
                <a:lnTo>
                  <a:pt x="6965984" y="1092830"/>
                </a:lnTo>
                <a:lnTo>
                  <a:pt x="6243367" y="1092830"/>
                </a:lnTo>
                <a:lnTo>
                  <a:pt x="5969648" y="545393"/>
                </a:lnTo>
                <a:close/>
                <a:moveTo>
                  <a:pt x="4936801" y="0"/>
                </a:moveTo>
                <a:lnTo>
                  <a:pt x="6176728" y="0"/>
                </a:lnTo>
                <a:lnTo>
                  <a:pt x="5918073" y="517309"/>
                </a:lnTo>
                <a:lnTo>
                  <a:pt x="5195456" y="517309"/>
                </a:lnTo>
                <a:close/>
                <a:moveTo>
                  <a:pt x="4153576" y="0"/>
                </a:moveTo>
                <a:lnTo>
                  <a:pt x="4878236" y="0"/>
                </a:lnTo>
                <a:lnTo>
                  <a:pt x="5150933" y="545395"/>
                </a:lnTo>
                <a:lnTo>
                  <a:pt x="4877214" y="1092832"/>
                </a:lnTo>
                <a:lnTo>
                  <a:pt x="4154597" y="1092832"/>
                </a:lnTo>
                <a:lnTo>
                  <a:pt x="3880879" y="545395"/>
                </a:lnTo>
                <a:close/>
                <a:moveTo>
                  <a:pt x="2861095" y="0"/>
                </a:moveTo>
                <a:lnTo>
                  <a:pt x="4101020" y="0"/>
                </a:lnTo>
                <a:lnTo>
                  <a:pt x="3842365" y="517310"/>
                </a:lnTo>
                <a:lnTo>
                  <a:pt x="3119750" y="517310"/>
                </a:lnTo>
                <a:close/>
                <a:moveTo>
                  <a:pt x="2077870" y="0"/>
                </a:moveTo>
                <a:lnTo>
                  <a:pt x="2802528" y="0"/>
                </a:lnTo>
                <a:lnTo>
                  <a:pt x="3075227" y="545396"/>
                </a:lnTo>
                <a:lnTo>
                  <a:pt x="2801507" y="1092833"/>
                </a:lnTo>
                <a:lnTo>
                  <a:pt x="2078891" y="1092833"/>
                </a:lnTo>
                <a:lnTo>
                  <a:pt x="1805172" y="545396"/>
                </a:lnTo>
                <a:close/>
                <a:moveTo>
                  <a:pt x="785384" y="0"/>
                </a:moveTo>
                <a:lnTo>
                  <a:pt x="2025315" y="0"/>
                </a:lnTo>
                <a:lnTo>
                  <a:pt x="1766657" y="517311"/>
                </a:lnTo>
                <a:lnTo>
                  <a:pt x="1044040" y="517311"/>
                </a:lnTo>
                <a:close/>
                <a:moveTo>
                  <a:pt x="2162" y="0"/>
                </a:moveTo>
                <a:lnTo>
                  <a:pt x="726820" y="0"/>
                </a:lnTo>
                <a:lnTo>
                  <a:pt x="999517" y="545397"/>
                </a:lnTo>
                <a:lnTo>
                  <a:pt x="725799" y="1092834"/>
                </a:lnTo>
                <a:lnTo>
                  <a:pt x="3182" y="1092834"/>
                </a:lnTo>
                <a:lnTo>
                  <a:pt x="0" y="1086470"/>
                </a:lnTo>
                <a:lnTo>
                  <a:pt x="0" y="43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64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18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68F6418-2F54-45D4-A57F-70F7C2212E90}"/>
              </a:ext>
            </a:extLst>
          </p:cNvPr>
          <p:cNvSpPr/>
          <p:nvPr userDrawn="1"/>
        </p:nvSpPr>
        <p:spPr>
          <a:xfrm>
            <a:off x="-20054" y="5839006"/>
            <a:ext cx="12212054" cy="794973"/>
          </a:xfrm>
          <a:custGeom>
            <a:avLst/>
            <a:gdLst>
              <a:gd name="connsiteX0" fmla="*/ 5579269 w 5600700"/>
              <a:gd name="connsiteY0" fmla="*/ 285274 h 409575"/>
              <a:gd name="connsiteX1" fmla="*/ 5285899 w 5600700"/>
              <a:gd name="connsiteY1" fmla="*/ 285274 h 409575"/>
              <a:gd name="connsiteX2" fmla="*/ 5258277 w 5600700"/>
              <a:gd name="connsiteY2" fmla="*/ 323374 h 409575"/>
              <a:gd name="connsiteX3" fmla="*/ 5218271 w 5600700"/>
              <a:gd name="connsiteY3" fmla="*/ 153829 h 409575"/>
              <a:gd name="connsiteX4" fmla="*/ 5182077 w 5600700"/>
              <a:gd name="connsiteY4" fmla="*/ 285274 h 409575"/>
              <a:gd name="connsiteX5" fmla="*/ 5094446 w 5600700"/>
              <a:gd name="connsiteY5" fmla="*/ 285274 h 409575"/>
              <a:gd name="connsiteX6" fmla="*/ 5081111 w 5600700"/>
              <a:gd name="connsiteY6" fmla="*/ 335756 h 409575"/>
              <a:gd name="connsiteX7" fmla="*/ 5057299 w 5600700"/>
              <a:gd name="connsiteY7" fmla="*/ 277654 h 409575"/>
              <a:gd name="connsiteX8" fmla="*/ 5033486 w 5600700"/>
              <a:gd name="connsiteY8" fmla="*/ 322421 h 409575"/>
              <a:gd name="connsiteX9" fmla="*/ 4988719 w 5600700"/>
              <a:gd name="connsiteY9" fmla="*/ 21431 h 409575"/>
              <a:gd name="connsiteX10" fmla="*/ 4933474 w 5600700"/>
              <a:gd name="connsiteY10" fmla="*/ 393859 h 409575"/>
              <a:gd name="connsiteX11" fmla="*/ 4912519 w 5600700"/>
              <a:gd name="connsiteY11" fmla="*/ 285274 h 409575"/>
              <a:gd name="connsiteX12" fmla="*/ 4686777 w 5600700"/>
              <a:gd name="connsiteY12" fmla="*/ 285274 h 409575"/>
              <a:gd name="connsiteX13" fmla="*/ 4657249 w 5600700"/>
              <a:gd name="connsiteY13" fmla="*/ 344329 h 409575"/>
              <a:gd name="connsiteX14" fmla="*/ 4622006 w 5600700"/>
              <a:gd name="connsiteY14" fmla="*/ 150971 h 409575"/>
              <a:gd name="connsiteX15" fmla="*/ 4579144 w 5600700"/>
              <a:gd name="connsiteY15" fmla="*/ 285274 h 409575"/>
              <a:gd name="connsiteX16" fmla="*/ 4492466 w 5600700"/>
              <a:gd name="connsiteY16" fmla="*/ 285274 h 409575"/>
              <a:gd name="connsiteX17" fmla="*/ 4467702 w 5600700"/>
              <a:gd name="connsiteY17" fmla="*/ 322421 h 409575"/>
              <a:gd name="connsiteX18" fmla="*/ 4441984 w 5600700"/>
              <a:gd name="connsiteY18" fmla="*/ 275749 h 409575"/>
              <a:gd name="connsiteX19" fmla="*/ 4408646 w 5600700"/>
              <a:gd name="connsiteY19" fmla="*/ 336709 h 409575"/>
              <a:gd name="connsiteX20" fmla="*/ 4377214 w 5600700"/>
              <a:gd name="connsiteY20" fmla="*/ 72866 h 409575"/>
              <a:gd name="connsiteX21" fmla="*/ 4336256 w 5600700"/>
              <a:gd name="connsiteY21" fmla="*/ 377666 h 409575"/>
              <a:gd name="connsiteX22" fmla="*/ 4308634 w 5600700"/>
              <a:gd name="connsiteY22" fmla="*/ 285274 h 409575"/>
              <a:gd name="connsiteX23" fmla="*/ 4239102 w 5600700"/>
              <a:gd name="connsiteY23" fmla="*/ 285274 h 409575"/>
              <a:gd name="connsiteX24" fmla="*/ 4210527 w 5600700"/>
              <a:gd name="connsiteY24" fmla="*/ 237649 h 409575"/>
              <a:gd name="connsiteX25" fmla="*/ 4178141 w 5600700"/>
              <a:gd name="connsiteY25" fmla="*/ 285274 h 409575"/>
              <a:gd name="connsiteX26" fmla="*/ 21431 w 5600700"/>
              <a:gd name="connsiteY26" fmla="*/ 285274 h 409575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75874 h 372428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63842 h 372428"/>
              <a:gd name="connsiteX0" fmla="*/ 5698543 w 5698543"/>
              <a:gd name="connsiteY0" fmla="*/ 252570 h 372428"/>
              <a:gd name="connsiteX1" fmla="*/ 4903521 w 5698543"/>
              <a:gd name="connsiteY1" fmla="*/ 263843 h 372428"/>
              <a:gd name="connsiteX2" fmla="*/ 4875899 w 5698543"/>
              <a:gd name="connsiteY2" fmla="*/ 301943 h 372428"/>
              <a:gd name="connsiteX3" fmla="*/ 4835893 w 5698543"/>
              <a:gd name="connsiteY3" fmla="*/ 132398 h 372428"/>
              <a:gd name="connsiteX4" fmla="*/ 4799699 w 5698543"/>
              <a:gd name="connsiteY4" fmla="*/ 263843 h 372428"/>
              <a:gd name="connsiteX5" fmla="*/ 4712068 w 5698543"/>
              <a:gd name="connsiteY5" fmla="*/ 263843 h 372428"/>
              <a:gd name="connsiteX6" fmla="*/ 4698733 w 5698543"/>
              <a:gd name="connsiteY6" fmla="*/ 314325 h 372428"/>
              <a:gd name="connsiteX7" fmla="*/ 4674921 w 5698543"/>
              <a:gd name="connsiteY7" fmla="*/ 256223 h 372428"/>
              <a:gd name="connsiteX8" fmla="*/ 4651108 w 5698543"/>
              <a:gd name="connsiteY8" fmla="*/ 300990 h 372428"/>
              <a:gd name="connsiteX9" fmla="*/ 4606341 w 5698543"/>
              <a:gd name="connsiteY9" fmla="*/ 0 h 372428"/>
              <a:gd name="connsiteX10" fmla="*/ 4551096 w 5698543"/>
              <a:gd name="connsiteY10" fmla="*/ 372428 h 372428"/>
              <a:gd name="connsiteX11" fmla="*/ 4530141 w 5698543"/>
              <a:gd name="connsiteY11" fmla="*/ 263843 h 372428"/>
              <a:gd name="connsiteX12" fmla="*/ 4304399 w 5698543"/>
              <a:gd name="connsiteY12" fmla="*/ 263843 h 372428"/>
              <a:gd name="connsiteX13" fmla="*/ 4274871 w 5698543"/>
              <a:gd name="connsiteY13" fmla="*/ 322898 h 372428"/>
              <a:gd name="connsiteX14" fmla="*/ 4239628 w 5698543"/>
              <a:gd name="connsiteY14" fmla="*/ 129540 h 372428"/>
              <a:gd name="connsiteX15" fmla="*/ 4196766 w 5698543"/>
              <a:gd name="connsiteY15" fmla="*/ 263843 h 372428"/>
              <a:gd name="connsiteX16" fmla="*/ 4110088 w 5698543"/>
              <a:gd name="connsiteY16" fmla="*/ 263843 h 372428"/>
              <a:gd name="connsiteX17" fmla="*/ 4085324 w 5698543"/>
              <a:gd name="connsiteY17" fmla="*/ 300990 h 372428"/>
              <a:gd name="connsiteX18" fmla="*/ 4059606 w 5698543"/>
              <a:gd name="connsiteY18" fmla="*/ 254318 h 372428"/>
              <a:gd name="connsiteX19" fmla="*/ 4026268 w 5698543"/>
              <a:gd name="connsiteY19" fmla="*/ 315278 h 372428"/>
              <a:gd name="connsiteX20" fmla="*/ 3994836 w 5698543"/>
              <a:gd name="connsiteY20" fmla="*/ 51435 h 372428"/>
              <a:gd name="connsiteX21" fmla="*/ 3953878 w 5698543"/>
              <a:gd name="connsiteY21" fmla="*/ 356235 h 372428"/>
              <a:gd name="connsiteX22" fmla="*/ 3926256 w 5698543"/>
              <a:gd name="connsiteY22" fmla="*/ 263843 h 372428"/>
              <a:gd name="connsiteX23" fmla="*/ 3856724 w 5698543"/>
              <a:gd name="connsiteY23" fmla="*/ 263843 h 372428"/>
              <a:gd name="connsiteX24" fmla="*/ 3828149 w 5698543"/>
              <a:gd name="connsiteY24" fmla="*/ 216218 h 372428"/>
              <a:gd name="connsiteX25" fmla="*/ 3795763 w 5698543"/>
              <a:gd name="connsiteY25" fmla="*/ 263843 h 372428"/>
              <a:gd name="connsiteX26" fmla="*/ 0 w 5698543"/>
              <a:gd name="connsiteY26" fmla="*/ 263842 h 372428"/>
              <a:gd name="connsiteX0" fmla="*/ 5506901 w 5506901"/>
              <a:gd name="connsiteY0" fmla="*/ 252570 h 372428"/>
              <a:gd name="connsiteX1" fmla="*/ 4903521 w 5506901"/>
              <a:gd name="connsiteY1" fmla="*/ 263843 h 372428"/>
              <a:gd name="connsiteX2" fmla="*/ 4875899 w 5506901"/>
              <a:gd name="connsiteY2" fmla="*/ 301943 h 372428"/>
              <a:gd name="connsiteX3" fmla="*/ 4835893 w 5506901"/>
              <a:gd name="connsiteY3" fmla="*/ 132398 h 372428"/>
              <a:gd name="connsiteX4" fmla="*/ 4799699 w 5506901"/>
              <a:gd name="connsiteY4" fmla="*/ 263843 h 372428"/>
              <a:gd name="connsiteX5" fmla="*/ 4712068 w 5506901"/>
              <a:gd name="connsiteY5" fmla="*/ 263843 h 372428"/>
              <a:gd name="connsiteX6" fmla="*/ 4698733 w 5506901"/>
              <a:gd name="connsiteY6" fmla="*/ 314325 h 372428"/>
              <a:gd name="connsiteX7" fmla="*/ 4674921 w 5506901"/>
              <a:gd name="connsiteY7" fmla="*/ 256223 h 372428"/>
              <a:gd name="connsiteX8" fmla="*/ 4651108 w 5506901"/>
              <a:gd name="connsiteY8" fmla="*/ 300990 h 372428"/>
              <a:gd name="connsiteX9" fmla="*/ 4606341 w 5506901"/>
              <a:gd name="connsiteY9" fmla="*/ 0 h 372428"/>
              <a:gd name="connsiteX10" fmla="*/ 4551096 w 5506901"/>
              <a:gd name="connsiteY10" fmla="*/ 372428 h 372428"/>
              <a:gd name="connsiteX11" fmla="*/ 4530141 w 5506901"/>
              <a:gd name="connsiteY11" fmla="*/ 263843 h 372428"/>
              <a:gd name="connsiteX12" fmla="*/ 4304399 w 5506901"/>
              <a:gd name="connsiteY12" fmla="*/ 263843 h 372428"/>
              <a:gd name="connsiteX13" fmla="*/ 4274871 w 5506901"/>
              <a:gd name="connsiteY13" fmla="*/ 322898 h 372428"/>
              <a:gd name="connsiteX14" fmla="*/ 4239628 w 5506901"/>
              <a:gd name="connsiteY14" fmla="*/ 129540 h 372428"/>
              <a:gd name="connsiteX15" fmla="*/ 4196766 w 5506901"/>
              <a:gd name="connsiteY15" fmla="*/ 263843 h 372428"/>
              <a:gd name="connsiteX16" fmla="*/ 4110088 w 5506901"/>
              <a:gd name="connsiteY16" fmla="*/ 263843 h 372428"/>
              <a:gd name="connsiteX17" fmla="*/ 4085324 w 5506901"/>
              <a:gd name="connsiteY17" fmla="*/ 300990 h 372428"/>
              <a:gd name="connsiteX18" fmla="*/ 4059606 w 5506901"/>
              <a:gd name="connsiteY18" fmla="*/ 254318 h 372428"/>
              <a:gd name="connsiteX19" fmla="*/ 4026268 w 5506901"/>
              <a:gd name="connsiteY19" fmla="*/ 315278 h 372428"/>
              <a:gd name="connsiteX20" fmla="*/ 3994836 w 5506901"/>
              <a:gd name="connsiteY20" fmla="*/ 51435 h 372428"/>
              <a:gd name="connsiteX21" fmla="*/ 3953878 w 5506901"/>
              <a:gd name="connsiteY21" fmla="*/ 356235 h 372428"/>
              <a:gd name="connsiteX22" fmla="*/ 3926256 w 5506901"/>
              <a:gd name="connsiteY22" fmla="*/ 263843 h 372428"/>
              <a:gd name="connsiteX23" fmla="*/ 3856724 w 5506901"/>
              <a:gd name="connsiteY23" fmla="*/ 263843 h 372428"/>
              <a:gd name="connsiteX24" fmla="*/ 3828149 w 5506901"/>
              <a:gd name="connsiteY24" fmla="*/ 216218 h 372428"/>
              <a:gd name="connsiteX25" fmla="*/ 3795763 w 5506901"/>
              <a:gd name="connsiteY25" fmla="*/ 263843 h 372428"/>
              <a:gd name="connsiteX26" fmla="*/ 0 w 5506901"/>
              <a:gd name="connsiteY26" fmla="*/ 263842 h 372428"/>
              <a:gd name="connsiteX0" fmla="*/ 5721090 w 5721090"/>
              <a:gd name="connsiteY0" fmla="*/ 252570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69478 h 3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21090" h="372428">
                <a:moveTo>
                  <a:pt x="5721090" y="258207"/>
                </a:moveTo>
                <a:lnTo>
                  <a:pt x="5117710" y="263843"/>
                </a:lnTo>
                <a:lnTo>
                  <a:pt x="5090088" y="301943"/>
                </a:lnTo>
                <a:lnTo>
                  <a:pt x="5050082" y="132398"/>
                </a:lnTo>
                <a:lnTo>
                  <a:pt x="5013888" y="263843"/>
                </a:lnTo>
                <a:lnTo>
                  <a:pt x="4926257" y="263843"/>
                </a:lnTo>
                <a:lnTo>
                  <a:pt x="4912922" y="314325"/>
                </a:lnTo>
                <a:lnTo>
                  <a:pt x="4889110" y="256223"/>
                </a:lnTo>
                <a:lnTo>
                  <a:pt x="4865297" y="300990"/>
                </a:lnTo>
                <a:lnTo>
                  <a:pt x="4820530" y="0"/>
                </a:lnTo>
                <a:lnTo>
                  <a:pt x="4765285" y="372428"/>
                </a:lnTo>
                <a:lnTo>
                  <a:pt x="4744330" y="263843"/>
                </a:lnTo>
                <a:lnTo>
                  <a:pt x="4518588" y="263843"/>
                </a:lnTo>
                <a:lnTo>
                  <a:pt x="4489060" y="322898"/>
                </a:lnTo>
                <a:lnTo>
                  <a:pt x="4453817" y="129540"/>
                </a:lnTo>
                <a:lnTo>
                  <a:pt x="4410955" y="263843"/>
                </a:lnTo>
                <a:lnTo>
                  <a:pt x="4324277" y="263843"/>
                </a:lnTo>
                <a:lnTo>
                  <a:pt x="4299513" y="300990"/>
                </a:lnTo>
                <a:lnTo>
                  <a:pt x="4273795" y="254318"/>
                </a:lnTo>
                <a:lnTo>
                  <a:pt x="4240457" y="315278"/>
                </a:lnTo>
                <a:lnTo>
                  <a:pt x="4209025" y="51435"/>
                </a:lnTo>
                <a:lnTo>
                  <a:pt x="4168067" y="356235"/>
                </a:lnTo>
                <a:lnTo>
                  <a:pt x="4140445" y="263843"/>
                </a:lnTo>
                <a:lnTo>
                  <a:pt x="4070913" y="263843"/>
                </a:lnTo>
                <a:lnTo>
                  <a:pt x="4042338" y="216218"/>
                </a:lnTo>
                <a:lnTo>
                  <a:pt x="4009952" y="263843"/>
                </a:lnTo>
                <a:lnTo>
                  <a:pt x="0" y="269478"/>
                </a:lnTo>
              </a:path>
            </a:pathLst>
          </a:custGeom>
          <a:noFill/>
          <a:ln w="2857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7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A95570-ABCA-4EAA-A150-DE9A778788FF}"/>
              </a:ext>
            </a:extLst>
          </p:cNvPr>
          <p:cNvGrpSpPr/>
          <p:nvPr userDrawn="1"/>
        </p:nvGrpSpPr>
        <p:grpSpPr>
          <a:xfrm rot="10800000" flipH="1" flipV="1">
            <a:off x="6286500" y="5899288"/>
            <a:ext cx="5572126" cy="862288"/>
            <a:chOff x="477110" y="4905446"/>
            <a:chExt cx="11078677" cy="171442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6A78A61-879F-457D-9A77-D666DFE521FF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36593EB-5869-4A8C-80A1-C05AA0B24BF0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63A0A4C-2BF4-47D2-AFFF-A22E96B3C12D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3DAC375-EEBC-4131-8F69-CD653EE61E82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A4658B-18D9-47F9-8999-4B217D15FD5B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59607F-C050-4355-908E-D24DD45D9D08}"/>
              </a:ext>
            </a:extLst>
          </p:cNvPr>
          <p:cNvGrpSpPr/>
          <p:nvPr userDrawn="1"/>
        </p:nvGrpSpPr>
        <p:grpSpPr>
          <a:xfrm rot="10800000" flipV="1">
            <a:off x="347501" y="5899288"/>
            <a:ext cx="5572126" cy="862288"/>
            <a:chOff x="477110" y="4905446"/>
            <a:chExt cx="11078677" cy="17144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EA74116-9898-4A6A-84F3-F61BBB7993C6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4DC28B-DA5D-40A5-BF5E-A8C07B13D6FD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1A92E0-BAD3-4804-8CFB-2F36973DF453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7FFD43-6FA1-417C-AF01-3A54B1EB3288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DB8CE4-378A-4F7B-8401-E84CD0360554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88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72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88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92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62946D-F2ED-4A3A-AFF2-114E504B5745}"/>
              </a:ext>
            </a:extLst>
          </p:cNvPr>
          <p:cNvSpPr/>
          <p:nvPr userDrawn="1"/>
        </p:nvSpPr>
        <p:spPr>
          <a:xfrm>
            <a:off x="2893325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B98542A-477C-4DE9-BE76-734F0C55D2E2}"/>
              </a:ext>
            </a:extLst>
          </p:cNvPr>
          <p:cNvSpPr/>
          <p:nvPr userDrawn="1"/>
        </p:nvSpPr>
        <p:spPr>
          <a:xfrm>
            <a:off x="3218596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9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19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04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24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0EAB522-1DFF-4B85-8868-4BF984E553F0}"/>
              </a:ext>
            </a:extLst>
          </p:cNvPr>
          <p:cNvGrpSpPr/>
          <p:nvPr/>
        </p:nvGrpSpPr>
        <p:grpSpPr>
          <a:xfrm>
            <a:off x="-491346" y="1200653"/>
            <a:ext cx="12683345" cy="2353597"/>
            <a:chOff x="-491345" y="1077822"/>
            <a:chExt cx="10267188" cy="2109978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5426AD8-F38A-41A4-A132-B187D44A767E}"/>
                </a:ext>
              </a:extLst>
            </p:cNvPr>
            <p:cNvGrpSpPr/>
            <p:nvPr/>
          </p:nvGrpSpPr>
          <p:grpSpPr>
            <a:xfrm>
              <a:off x="-491345" y="1077822"/>
              <a:ext cx="10267188" cy="2109978"/>
              <a:chOff x="-491345" y="1077822"/>
              <a:chExt cx="10267188" cy="2109978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8B491B70-93F2-4668-BC1F-5BBC24FCA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99443" y="1808913"/>
                <a:ext cx="1676400" cy="495300"/>
              </a:xfrm>
              <a:custGeom>
                <a:avLst/>
                <a:gdLst>
                  <a:gd name="connsiteX0" fmla="*/ 0 w 1676400"/>
                  <a:gd name="connsiteY0" fmla="*/ 0 h 495300"/>
                  <a:gd name="connsiteX1" fmla="*/ 1684782 w 1676400"/>
                  <a:gd name="connsiteY1" fmla="*/ 0 h 495300"/>
                  <a:gd name="connsiteX2" fmla="*/ 1684782 w 1676400"/>
                  <a:gd name="connsiteY2" fmla="*/ 498348 h 495300"/>
                  <a:gd name="connsiteX3" fmla="*/ 0 w 1676400"/>
                  <a:gd name="connsiteY3" fmla="*/ 498348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6400" h="495300">
                    <a:moveTo>
                      <a:pt x="0" y="0"/>
                    </a:moveTo>
                    <a:lnTo>
                      <a:pt x="1684782" y="0"/>
                    </a:lnTo>
                    <a:lnTo>
                      <a:pt x="1684782" y="498348"/>
                    </a:lnTo>
                    <a:lnTo>
                      <a:pt x="0" y="498348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7F6D971-A705-4B43-9964-5269154453FE}"/>
                  </a:ext>
                </a:extLst>
              </p:cNvPr>
              <p:cNvSpPr/>
              <p:nvPr/>
            </p:nvSpPr>
            <p:spPr>
              <a:xfrm>
                <a:off x="8125446" y="1833631"/>
                <a:ext cx="1600200" cy="409575"/>
              </a:xfrm>
              <a:custGeom>
                <a:avLst/>
                <a:gdLst>
                  <a:gd name="connsiteX0" fmla="*/ 1578769 w 1600200"/>
                  <a:gd name="connsiteY0" fmla="*/ 285274 h 409575"/>
                  <a:gd name="connsiteX1" fmla="*/ 1285398 w 1600200"/>
                  <a:gd name="connsiteY1" fmla="*/ 285274 h 409575"/>
                  <a:gd name="connsiteX2" fmla="*/ 1257776 w 1600200"/>
                  <a:gd name="connsiteY2" fmla="*/ 323374 h 409575"/>
                  <a:gd name="connsiteX3" fmla="*/ 1217771 w 1600200"/>
                  <a:gd name="connsiteY3" fmla="*/ 153829 h 409575"/>
                  <a:gd name="connsiteX4" fmla="*/ 1181576 w 1600200"/>
                  <a:gd name="connsiteY4" fmla="*/ 285274 h 409575"/>
                  <a:gd name="connsiteX5" fmla="*/ 1093946 w 1600200"/>
                  <a:gd name="connsiteY5" fmla="*/ 285274 h 409575"/>
                  <a:gd name="connsiteX6" fmla="*/ 1080611 w 1600200"/>
                  <a:gd name="connsiteY6" fmla="*/ 335756 h 409575"/>
                  <a:gd name="connsiteX7" fmla="*/ 1056798 w 1600200"/>
                  <a:gd name="connsiteY7" fmla="*/ 277654 h 409575"/>
                  <a:gd name="connsiteX8" fmla="*/ 1032986 w 1600200"/>
                  <a:gd name="connsiteY8" fmla="*/ 322421 h 409575"/>
                  <a:gd name="connsiteX9" fmla="*/ 988219 w 1600200"/>
                  <a:gd name="connsiteY9" fmla="*/ 21431 h 409575"/>
                  <a:gd name="connsiteX10" fmla="*/ 932973 w 1600200"/>
                  <a:gd name="connsiteY10" fmla="*/ 393859 h 409575"/>
                  <a:gd name="connsiteX11" fmla="*/ 912019 w 1600200"/>
                  <a:gd name="connsiteY11" fmla="*/ 285274 h 409575"/>
                  <a:gd name="connsiteX12" fmla="*/ 686276 w 1600200"/>
                  <a:gd name="connsiteY12" fmla="*/ 285274 h 409575"/>
                  <a:gd name="connsiteX13" fmla="*/ 656748 w 1600200"/>
                  <a:gd name="connsiteY13" fmla="*/ 344329 h 409575"/>
                  <a:gd name="connsiteX14" fmla="*/ 621506 w 1600200"/>
                  <a:gd name="connsiteY14" fmla="*/ 150971 h 409575"/>
                  <a:gd name="connsiteX15" fmla="*/ 578644 w 1600200"/>
                  <a:gd name="connsiteY15" fmla="*/ 285274 h 409575"/>
                  <a:gd name="connsiteX16" fmla="*/ 491966 w 1600200"/>
                  <a:gd name="connsiteY16" fmla="*/ 285274 h 409575"/>
                  <a:gd name="connsiteX17" fmla="*/ 467201 w 1600200"/>
                  <a:gd name="connsiteY17" fmla="*/ 322421 h 409575"/>
                  <a:gd name="connsiteX18" fmla="*/ 441484 w 1600200"/>
                  <a:gd name="connsiteY18" fmla="*/ 275749 h 409575"/>
                  <a:gd name="connsiteX19" fmla="*/ 408146 w 1600200"/>
                  <a:gd name="connsiteY19" fmla="*/ 336709 h 409575"/>
                  <a:gd name="connsiteX20" fmla="*/ 376714 w 1600200"/>
                  <a:gd name="connsiteY20" fmla="*/ 72866 h 409575"/>
                  <a:gd name="connsiteX21" fmla="*/ 335756 w 1600200"/>
                  <a:gd name="connsiteY21" fmla="*/ 377666 h 409575"/>
                  <a:gd name="connsiteX22" fmla="*/ 308134 w 1600200"/>
                  <a:gd name="connsiteY22" fmla="*/ 285274 h 409575"/>
                  <a:gd name="connsiteX23" fmla="*/ 238601 w 1600200"/>
                  <a:gd name="connsiteY23" fmla="*/ 285274 h 409575"/>
                  <a:gd name="connsiteX24" fmla="*/ 210026 w 1600200"/>
                  <a:gd name="connsiteY24" fmla="*/ 237649 h 409575"/>
                  <a:gd name="connsiteX25" fmla="*/ 177641 w 1600200"/>
                  <a:gd name="connsiteY25" fmla="*/ 285274 h 409575"/>
                  <a:gd name="connsiteX26" fmla="*/ 21431 w 1600200"/>
                  <a:gd name="connsiteY26" fmla="*/ 285274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00200" h="409575">
                    <a:moveTo>
                      <a:pt x="1578769" y="285274"/>
                    </a:moveTo>
                    <a:lnTo>
                      <a:pt x="1285398" y="285274"/>
                    </a:lnTo>
                    <a:lnTo>
                      <a:pt x="1257776" y="323374"/>
                    </a:lnTo>
                    <a:lnTo>
                      <a:pt x="1217771" y="153829"/>
                    </a:lnTo>
                    <a:lnTo>
                      <a:pt x="1181576" y="285274"/>
                    </a:lnTo>
                    <a:lnTo>
                      <a:pt x="1093946" y="285274"/>
                    </a:lnTo>
                    <a:lnTo>
                      <a:pt x="1080611" y="335756"/>
                    </a:lnTo>
                    <a:lnTo>
                      <a:pt x="1056798" y="277654"/>
                    </a:lnTo>
                    <a:lnTo>
                      <a:pt x="1032986" y="322421"/>
                    </a:lnTo>
                    <a:lnTo>
                      <a:pt x="988219" y="21431"/>
                    </a:lnTo>
                    <a:lnTo>
                      <a:pt x="932973" y="393859"/>
                    </a:lnTo>
                    <a:lnTo>
                      <a:pt x="912019" y="285274"/>
                    </a:lnTo>
                    <a:lnTo>
                      <a:pt x="686276" y="285274"/>
                    </a:lnTo>
                    <a:lnTo>
                      <a:pt x="656748" y="344329"/>
                    </a:lnTo>
                    <a:lnTo>
                      <a:pt x="621506" y="150971"/>
                    </a:lnTo>
                    <a:lnTo>
                      <a:pt x="578644" y="285274"/>
                    </a:lnTo>
                    <a:lnTo>
                      <a:pt x="491966" y="285274"/>
                    </a:lnTo>
                    <a:lnTo>
                      <a:pt x="467201" y="322421"/>
                    </a:lnTo>
                    <a:lnTo>
                      <a:pt x="441484" y="275749"/>
                    </a:lnTo>
                    <a:lnTo>
                      <a:pt x="408146" y="336709"/>
                    </a:lnTo>
                    <a:lnTo>
                      <a:pt x="376714" y="72866"/>
                    </a:lnTo>
                    <a:lnTo>
                      <a:pt x="335756" y="377666"/>
                    </a:lnTo>
                    <a:lnTo>
                      <a:pt x="308134" y="285274"/>
                    </a:lnTo>
                    <a:lnTo>
                      <a:pt x="238601" y="285274"/>
                    </a:lnTo>
                    <a:lnTo>
                      <a:pt x="210026" y="237649"/>
                    </a:lnTo>
                    <a:lnTo>
                      <a:pt x="177641" y="285274"/>
                    </a:lnTo>
                    <a:lnTo>
                      <a:pt x="21431" y="285274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32EBC4F2-FDAB-458F-B3D6-C655FBB2CB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8934" r="1"/>
              <a:stretch/>
            </p:blipFill>
            <p:spPr>
              <a:xfrm>
                <a:off x="-491345" y="1797483"/>
                <a:ext cx="5676900" cy="495300"/>
              </a:xfrm>
              <a:custGeom>
                <a:avLst/>
                <a:gdLst>
                  <a:gd name="connsiteX0" fmla="*/ 0 w 5676900"/>
                  <a:gd name="connsiteY0" fmla="*/ 0 h 495300"/>
                  <a:gd name="connsiteX1" fmla="*/ 5685282 w 5676900"/>
                  <a:gd name="connsiteY1" fmla="*/ 0 h 495300"/>
                  <a:gd name="connsiteX2" fmla="*/ 5685282 w 5676900"/>
                  <a:gd name="connsiteY2" fmla="*/ 500634 h 495300"/>
                  <a:gd name="connsiteX3" fmla="*/ 0 w 5676900"/>
                  <a:gd name="connsiteY3" fmla="*/ 500634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76900" h="495300">
                    <a:moveTo>
                      <a:pt x="0" y="0"/>
                    </a:moveTo>
                    <a:lnTo>
                      <a:pt x="5685282" y="0"/>
                    </a:lnTo>
                    <a:lnTo>
                      <a:pt x="5685282" y="500634"/>
                    </a:lnTo>
                    <a:lnTo>
                      <a:pt x="0" y="500634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653D0CF-464F-41CE-9CC7-5B508C75BCB1}"/>
                  </a:ext>
                </a:extLst>
              </p:cNvPr>
              <p:cNvSpPr/>
              <p:nvPr/>
            </p:nvSpPr>
            <p:spPr>
              <a:xfrm>
                <a:off x="14351" y="1860842"/>
                <a:ext cx="5196891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96891" h="372428">
                    <a:moveTo>
                      <a:pt x="5196891" y="263843"/>
                    </a:moveTo>
                    <a:lnTo>
                      <a:pt x="4903521" y="263843"/>
                    </a:lnTo>
                    <a:lnTo>
                      <a:pt x="4875899" y="301943"/>
                    </a:lnTo>
                    <a:lnTo>
                      <a:pt x="4835893" y="132398"/>
                    </a:lnTo>
                    <a:lnTo>
                      <a:pt x="4799699" y="263843"/>
                    </a:lnTo>
                    <a:lnTo>
                      <a:pt x="4712068" y="263843"/>
                    </a:lnTo>
                    <a:lnTo>
                      <a:pt x="4698733" y="314325"/>
                    </a:lnTo>
                    <a:lnTo>
                      <a:pt x="4674921" y="256223"/>
                    </a:lnTo>
                    <a:lnTo>
                      <a:pt x="4651108" y="300990"/>
                    </a:lnTo>
                    <a:lnTo>
                      <a:pt x="4606341" y="0"/>
                    </a:lnTo>
                    <a:lnTo>
                      <a:pt x="4551096" y="372428"/>
                    </a:lnTo>
                    <a:lnTo>
                      <a:pt x="4530141" y="263843"/>
                    </a:lnTo>
                    <a:lnTo>
                      <a:pt x="4304399" y="263843"/>
                    </a:lnTo>
                    <a:lnTo>
                      <a:pt x="4274871" y="322898"/>
                    </a:lnTo>
                    <a:lnTo>
                      <a:pt x="4239628" y="129540"/>
                    </a:lnTo>
                    <a:lnTo>
                      <a:pt x="4196766" y="263843"/>
                    </a:lnTo>
                    <a:lnTo>
                      <a:pt x="4110088" y="263843"/>
                    </a:lnTo>
                    <a:lnTo>
                      <a:pt x="4085324" y="300990"/>
                    </a:lnTo>
                    <a:lnTo>
                      <a:pt x="4059606" y="254318"/>
                    </a:lnTo>
                    <a:lnTo>
                      <a:pt x="4026268" y="315278"/>
                    </a:lnTo>
                    <a:lnTo>
                      <a:pt x="3994836" y="51435"/>
                    </a:lnTo>
                    <a:lnTo>
                      <a:pt x="3953878" y="356235"/>
                    </a:lnTo>
                    <a:lnTo>
                      <a:pt x="3926256" y="263843"/>
                    </a:lnTo>
                    <a:lnTo>
                      <a:pt x="3856724" y="263843"/>
                    </a:lnTo>
                    <a:lnTo>
                      <a:pt x="3828149" y="216218"/>
                    </a:lnTo>
                    <a:lnTo>
                      <a:pt x="3795763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5DEF24CD-3AAD-4FCE-BB30-02BFFC7D0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2352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2FC8001-B8F3-49FB-AF84-BD616B5629B2}"/>
                  </a:ext>
                </a:extLst>
              </p:cNvPr>
              <p:cNvSpPr/>
              <p:nvPr/>
            </p:nvSpPr>
            <p:spPr>
              <a:xfrm>
                <a:off x="511745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94A1CF25-E437-4C2B-B3E8-D517978688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3852" y="2058516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02212BC-E82C-4073-9C8E-B0E894C02C8A}"/>
                  </a:ext>
                </a:extLst>
              </p:cNvPr>
              <p:cNvSpPr/>
              <p:nvPr/>
            </p:nvSpPr>
            <p:spPr>
              <a:xfrm>
                <a:off x="5688951" y="209271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37C064A4-6E82-470C-BF77-FF3F6357B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9280" y="140472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8ECD751-6127-4DE6-8D9F-40183E34C7AE}"/>
                  </a:ext>
                </a:extLst>
              </p:cNvPr>
              <p:cNvSpPr/>
              <p:nvPr/>
            </p:nvSpPr>
            <p:spPr>
              <a:xfrm>
                <a:off x="5685141" y="143739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A095F136-6DBD-4EDF-8707-71F0C82E9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4636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AE7AB1A-1A18-4A4B-9420-C20A711060D6}"/>
                  </a:ext>
                </a:extLst>
              </p:cNvPr>
              <p:cNvSpPr/>
              <p:nvPr/>
            </p:nvSpPr>
            <p:spPr>
              <a:xfrm>
                <a:off x="7390116" y="1764098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47D7980E-90EE-44E0-8175-17619F826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8494" y="238770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B87D4CB-9826-46FA-9AB5-6ED8FED6C16A}"/>
                  </a:ext>
                </a:extLst>
              </p:cNvPr>
              <p:cNvSpPr/>
              <p:nvPr/>
            </p:nvSpPr>
            <p:spPr>
              <a:xfrm>
                <a:off x="6252831" y="242132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A9A12785-C9A1-406C-83CA-2579807EC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18494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1EC3330-2CEB-473D-A022-3EA3BA01ACAE}"/>
                  </a:ext>
                </a:extLst>
              </p:cNvPr>
              <p:cNvSpPr/>
              <p:nvPr/>
            </p:nvSpPr>
            <p:spPr>
              <a:xfrm>
                <a:off x="625283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979 w 800100"/>
                  <a:gd name="connsiteY2" fmla="*/ 676751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979" y="676751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8E8CD869-3CB8-4111-BBCB-29C5222A56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8494" y="107782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DCAB668-9C55-4FB4-A127-3B5E7EF9570B}"/>
                  </a:ext>
                </a:extLst>
              </p:cNvPr>
              <p:cNvSpPr/>
              <p:nvPr/>
            </p:nvSpPr>
            <p:spPr>
              <a:xfrm>
                <a:off x="6252831" y="110973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203AB0EB-1196-4F26-B3C3-FFCD0FF761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85422" y="140929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DC82CB9-9BDA-45C9-94D9-717A04FB1CDB}"/>
                  </a:ext>
                </a:extLst>
              </p:cNvPr>
              <p:cNvSpPr/>
              <p:nvPr/>
            </p:nvSpPr>
            <p:spPr>
              <a:xfrm>
                <a:off x="6820521" y="144215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6751 h 695325"/>
                  <a:gd name="connsiteX2" fmla="*/ 210978 w 800100"/>
                  <a:gd name="connsiteY2" fmla="*/ 676751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6751"/>
                    </a:lnTo>
                    <a:lnTo>
                      <a:pt x="210978" y="676751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EC288035-393E-4E82-8D0E-2D38BA7260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83136" y="205623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E6EEB66-3C31-48A2-94CD-E23DC7686ACA}"/>
                  </a:ext>
                </a:extLst>
              </p:cNvPr>
              <p:cNvSpPr/>
              <p:nvPr/>
            </p:nvSpPr>
            <p:spPr>
              <a:xfrm>
                <a:off x="6818616" y="208890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244E1C3-F079-4EFB-803F-40EF14727899}"/>
                  </a:ext>
                </a:extLst>
              </p:cNvPr>
              <p:cNvSpPr/>
              <p:nvPr/>
            </p:nvSpPr>
            <p:spPr>
              <a:xfrm>
                <a:off x="5662281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D2893A2-AFA7-4149-AC8F-D62A458240ED}"/>
                  </a:ext>
                </a:extLst>
              </p:cNvPr>
              <p:cNvSpPr/>
              <p:nvPr/>
            </p:nvSpPr>
            <p:spPr>
              <a:xfrm>
                <a:off x="6411899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2D05D44-5D69-4FF5-87BC-47E408F8F7AC}"/>
                  </a:ext>
                </a:extLst>
              </p:cNvPr>
              <p:cNvSpPr/>
              <p:nvPr/>
            </p:nvSpPr>
            <p:spPr>
              <a:xfrm>
                <a:off x="5087924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6194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95704AB-AFD0-494C-BD0E-E679DF43E381}"/>
                  </a:ext>
                </a:extLst>
              </p:cNvPr>
              <p:cNvSpPr/>
              <p:nvPr/>
            </p:nvSpPr>
            <p:spPr>
              <a:xfrm>
                <a:off x="5836589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4E68002-92C6-479D-8129-2FB73152B8C6}"/>
                  </a:ext>
                </a:extLst>
              </p:cNvPr>
              <p:cNvSpPr/>
              <p:nvPr/>
            </p:nvSpPr>
            <p:spPr>
              <a:xfrm>
                <a:off x="6223304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56B0D46-299F-4250-B618-D70B349F75D6}"/>
                  </a:ext>
                </a:extLst>
              </p:cNvPr>
              <p:cNvSpPr/>
              <p:nvPr/>
            </p:nvSpPr>
            <p:spPr>
              <a:xfrm>
                <a:off x="6971969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8097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4C8D0A7-D41E-422F-A266-191C34F03698}"/>
                  </a:ext>
                </a:extLst>
              </p:cNvPr>
              <p:cNvSpPr/>
              <p:nvPr/>
            </p:nvSpPr>
            <p:spPr>
              <a:xfrm>
                <a:off x="679385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A2EAAECE-D16A-4907-B3CF-C0C7B96C45A2}"/>
                  </a:ext>
                </a:extLst>
              </p:cNvPr>
              <p:cNvSpPr/>
              <p:nvPr/>
            </p:nvSpPr>
            <p:spPr>
              <a:xfrm>
                <a:off x="7543469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9AB52FB-64FE-49AC-8AD8-9934EA894A7B}"/>
                  </a:ext>
                </a:extLst>
              </p:cNvPr>
              <p:cNvSpPr/>
              <p:nvPr/>
            </p:nvSpPr>
            <p:spPr>
              <a:xfrm>
                <a:off x="6237591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AE41194-B771-4BBF-976F-957B556E252B}"/>
                  </a:ext>
                </a:extLst>
              </p:cNvPr>
              <p:cNvSpPr/>
              <p:nvPr/>
            </p:nvSpPr>
            <p:spPr>
              <a:xfrm>
                <a:off x="6986256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6348478-C452-48FE-A7B5-B73A70870EF0}"/>
                  </a:ext>
                </a:extLst>
              </p:cNvPr>
              <p:cNvSpPr/>
              <p:nvPr/>
            </p:nvSpPr>
            <p:spPr>
              <a:xfrm>
                <a:off x="6405231" y="10802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A32F7C6-0721-4EEF-B405-AA5C8A7627AB}"/>
                  </a:ext>
                </a:extLst>
              </p:cNvPr>
              <p:cNvSpPr/>
              <p:nvPr/>
            </p:nvSpPr>
            <p:spPr>
              <a:xfrm>
                <a:off x="528128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7A206452-003C-42C5-960B-445240E81A6D}"/>
                  </a:ext>
                </a:extLst>
              </p:cNvPr>
              <p:cNvSpPr/>
              <p:nvPr/>
            </p:nvSpPr>
            <p:spPr>
              <a:xfrm>
                <a:off x="5281281" y="23908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C686EB5-C8FE-4891-8076-9D71FD8063BB}"/>
                  </a:ext>
                </a:extLst>
              </p:cNvPr>
              <p:cNvSpPr/>
              <p:nvPr/>
            </p:nvSpPr>
            <p:spPr>
              <a:xfrm>
                <a:off x="7928279" y="173266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D9BD41B-5859-4C58-8446-F43E90AECA36}"/>
                  </a:ext>
                </a:extLst>
              </p:cNvPr>
              <p:cNvSpPr/>
              <p:nvPr/>
            </p:nvSpPr>
            <p:spPr>
              <a:xfrm>
                <a:off x="7919706" y="23860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6E7957D-FB68-4176-A09E-3A9F54E216DF}"/>
                  </a:ext>
                </a:extLst>
              </p:cNvPr>
              <p:cNvSpPr/>
              <p:nvPr/>
            </p:nvSpPr>
            <p:spPr>
              <a:xfrm>
                <a:off x="5852781" y="272421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360B0828-BB2D-4532-AEBF-AAC3020DC0CB}"/>
                  </a:ext>
                </a:extLst>
              </p:cNvPr>
              <p:cNvSpPr/>
              <p:nvPr/>
            </p:nvSpPr>
            <p:spPr>
              <a:xfrm>
                <a:off x="5848019" y="140500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471B953-873D-4244-9088-11FA00BE5DBA}"/>
                  </a:ext>
                </a:extLst>
              </p:cNvPr>
              <p:cNvSpPr/>
              <p:nvPr/>
            </p:nvSpPr>
            <p:spPr>
              <a:xfrm>
                <a:off x="6795756" y="10906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CECEE60-ABBF-4525-B0C0-1B5711EF7E38}"/>
                  </a:ext>
                </a:extLst>
              </p:cNvPr>
              <p:cNvSpPr/>
              <p:nvPr/>
            </p:nvSpPr>
            <p:spPr>
              <a:xfrm>
                <a:off x="6414756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2DD139F9-0FE2-4403-A962-8926F1493492}"/>
                  </a:ext>
                </a:extLst>
              </p:cNvPr>
              <p:cNvSpPr/>
              <p:nvPr/>
            </p:nvSpPr>
            <p:spPr>
              <a:xfrm>
                <a:off x="6809091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B891EFB-7C1F-4500-849D-BEE4D8FD2D77}"/>
                  </a:ext>
                </a:extLst>
              </p:cNvPr>
              <p:cNvSpPr/>
              <p:nvPr/>
            </p:nvSpPr>
            <p:spPr>
              <a:xfrm>
                <a:off x="7357731" y="141834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4A20E701-FF62-4849-AEFF-3C818DE43037}"/>
                  </a:ext>
                </a:extLst>
              </p:cNvPr>
              <p:cNvSpPr/>
              <p:nvPr/>
            </p:nvSpPr>
            <p:spPr>
              <a:xfrm>
                <a:off x="5656566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753CCE51-E41E-4712-910F-3C825D3177F2}"/>
                  </a:ext>
                </a:extLst>
              </p:cNvPr>
              <p:cNvSpPr/>
              <p:nvPr/>
            </p:nvSpPr>
            <p:spPr>
              <a:xfrm>
                <a:off x="6405231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8D70A6F-CDEE-4994-9BC4-75BFE0CA8072}"/>
                  </a:ext>
                </a:extLst>
              </p:cNvPr>
              <p:cNvSpPr/>
              <p:nvPr/>
            </p:nvSpPr>
            <p:spPr>
              <a:xfrm>
                <a:off x="6237591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08A348F-DB67-4712-A703-7C4DDE40F88C}"/>
                  </a:ext>
                </a:extLst>
              </p:cNvPr>
              <p:cNvSpPr/>
              <p:nvPr/>
            </p:nvSpPr>
            <p:spPr>
              <a:xfrm>
                <a:off x="6986256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93D0D9D-9844-4580-8D58-7162522A218A}"/>
                  </a:ext>
                </a:extLst>
              </p:cNvPr>
              <p:cNvSpPr/>
              <p:nvPr/>
            </p:nvSpPr>
            <p:spPr>
              <a:xfrm>
                <a:off x="7355826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54DF8A19-BB01-4EB8-976D-6BD6EA8E1EC8}"/>
                  </a:ext>
                </a:extLst>
              </p:cNvPr>
              <p:cNvSpPr/>
              <p:nvPr/>
            </p:nvSpPr>
            <p:spPr>
              <a:xfrm>
                <a:off x="8105444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3ED7F1A-2F84-415F-AB29-3F663713BADA}"/>
                  </a:ext>
                </a:extLst>
              </p:cNvPr>
              <p:cNvSpPr/>
              <p:nvPr/>
            </p:nvSpPr>
            <p:spPr>
              <a:xfrm>
                <a:off x="6794804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65AB82E7-D434-4AC9-ABFC-12FCAA3A5B1A}"/>
                  </a:ext>
                </a:extLst>
              </p:cNvPr>
              <p:cNvSpPr/>
              <p:nvPr/>
            </p:nvSpPr>
            <p:spPr>
              <a:xfrm>
                <a:off x="7543469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126" name="Oval 50">
              <a:extLst>
                <a:ext uri="{FF2B5EF4-FFF2-40B4-BE49-F238E27FC236}">
                  <a16:creationId xmlns:a16="http://schemas.microsoft.com/office/drawing/2014/main" id="{169ED708-ADC2-4720-9F63-4407AC91F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5711" y="1969510"/>
              <a:ext cx="304016" cy="343366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7" name="Heart 17">
              <a:extLst>
                <a:ext uri="{FF2B5EF4-FFF2-40B4-BE49-F238E27FC236}">
                  <a16:creationId xmlns:a16="http://schemas.microsoft.com/office/drawing/2014/main" id="{2EE49FC1-0219-4B4C-9FB8-AD7DD1EE884C}"/>
                </a:ext>
              </a:extLst>
            </p:cNvPr>
            <p:cNvSpPr/>
            <p:nvPr/>
          </p:nvSpPr>
          <p:spPr>
            <a:xfrm>
              <a:off x="7080464" y="1663425"/>
              <a:ext cx="324888" cy="31854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8" name="Rounded Rectangle 25">
              <a:extLst>
                <a:ext uri="{FF2B5EF4-FFF2-40B4-BE49-F238E27FC236}">
                  <a16:creationId xmlns:a16="http://schemas.microsoft.com/office/drawing/2014/main" id="{4345DF51-F8C5-4678-9C98-512CF8A517CB}"/>
                </a:ext>
              </a:extLst>
            </p:cNvPr>
            <p:cNvSpPr/>
            <p:nvPr/>
          </p:nvSpPr>
          <p:spPr>
            <a:xfrm>
              <a:off x="5940450" y="1659330"/>
              <a:ext cx="322534" cy="271830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9" name="Chord 32">
              <a:extLst>
                <a:ext uri="{FF2B5EF4-FFF2-40B4-BE49-F238E27FC236}">
                  <a16:creationId xmlns:a16="http://schemas.microsoft.com/office/drawing/2014/main" id="{2DAF35A8-C677-474E-AD0B-9ACBA6746D57}"/>
                </a:ext>
              </a:extLst>
            </p:cNvPr>
            <p:cNvSpPr/>
            <p:nvPr/>
          </p:nvSpPr>
          <p:spPr>
            <a:xfrm>
              <a:off x="6509664" y="2627883"/>
              <a:ext cx="322534" cy="319706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0" name="Rounded Rectangle 40">
              <a:extLst>
                <a:ext uri="{FF2B5EF4-FFF2-40B4-BE49-F238E27FC236}">
                  <a16:creationId xmlns:a16="http://schemas.microsoft.com/office/drawing/2014/main" id="{D58E3EE1-2360-4C17-B1F0-32E858CB619A}"/>
                </a:ext>
              </a:extLst>
            </p:cNvPr>
            <p:cNvSpPr/>
            <p:nvPr/>
          </p:nvSpPr>
          <p:spPr>
            <a:xfrm rot="2942052">
              <a:off x="6522986" y="1320229"/>
              <a:ext cx="299808" cy="318950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2" name="Rounded Rectangle 17">
              <a:extLst>
                <a:ext uri="{FF2B5EF4-FFF2-40B4-BE49-F238E27FC236}">
                  <a16:creationId xmlns:a16="http://schemas.microsoft.com/office/drawing/2014/main" id="{F296E04D-9E20-4C75-B95A-12826B8B03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850" y="2281894"/>
              <a:ext cx="215808" cy="343366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3" name="Oval 25">
              <a:extLst>
                <a:ext uri="{FF2B5EF4-FFF2-40B4-BE49-F238E27FC236}">
                  <a16:creationId xmlns:a16="http://schemas.microsoft.com/office/drawing/2014/main" id="{B06A24B7-6534-4AA2-98CA-74AF5CB53B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1283" y="1958406"/>
              <a:ext cx="342900" cy="343366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4" name="Block Arc 20">
              <a:extLst>
                <a:ext uri="{FF2B5EF4-FFF2-40B4-BE49-F238E27FC236}">
                  <a16:creationId xmlns:a16="http://schemas.microsoft.com/office/drawing/2014/main" id="{8FC96FD2-5D5F-404A-915E-586E7FE73A5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13625" y="2280181"/>
              <a:ext cx="355562" cy="385538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5" name="Trapezoid 28">
              <a:extLst>
                <a:ext uri="{FF2B5EF4-FFF2-40B4-BE49-F238E27FC236}">
                  <a16:creationId xmlns:a16="http://schemas.microsoft.com/office/drawing/2014/main" id="{1D60120A-81C6-430F-99C8-17685A96D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1982" y="1942120"/>
              <a:ext cx="283330" cy="343366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826B5D56-D751-4A5B-92B6-A51AB002259A}"/>
              </a:ext>
            </a:extLst>
          </p:cNvPr>
          <p:cNvSpPr txBox="1"/>
          <p:nvPr/>
        </p:nvSpPr>
        <p:spPr>
          <a:xfrm>
            <a:off x="775122" y="256616"/>
            <a:ext cx="480606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Franklin Gothic Heavy" panose="020B0903020102020204" pitchFamily="34" charset="0"/>
                <a:cs typeface="Aharoni" panose="02010803020104030203" pitchFamily="2" charset="-79"/>
              </a:rPr>
              <a:t>55866</a:t>
            </a:r>
            <a:b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Franklin Gothic Heavy" panose="020B0903020102020204" pitchFamily="34" charset="0"/>
                <a:cs typeface="Aharoni" panose="02010803020104030203" pitchFamily="2" charset="-79"/>
              </a:rPr>
            </a:b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Franklin Gothic Heavy" panose="020B0903020102020204" pitchFamily="34" charset="0"/>
                <a:cs typeface="Aharoni" panose="02010803020104030203" pitchFamily="2" charset="-79"/>
              </a:rPr>
              <a:t>Data Science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Franklin Gothic Heavy" panose="020B0903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CD13B41-09E4-4492-BC7B-6472F68B3511}"/>
              </a:ext>
            </a:extLst>
          </p:cNvPr>
          <p:cNvSpPr txBox="1"/>
          <p:nvPr/>
        </p:nvSpPr>
        <p:spPr>
          <a:xfrm>
            <a:off x="398115" y="5247841"/>
            <a:ext cx="61551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Presented</a:t>
            </a:r>
            <a:r>
              <a:rPr lang="en-US" altLang="ko-KR" sz="5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 By: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CD13B41-09E4-4492-BC7B-6472F68B3511}"/>
              </a:ext>
            </a:extLst>
          </p:cNvPr>
          <p:cNvSpPr txBox="1"/>
          <p:nvPr/>
        </p:nvSpPr>
        <p:spPr>
          <a:xfrm>
            <a:off x="775122" y="6150114"/>
            <a:ext cx="1101559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Elior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Sastiel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, Dan &amp; </a:t>
            </a:r>
            <a:r>
              <a:rPr kumimoji="0" lang="en-US" altLang="ko-KR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Roie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Cohen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CD13B41-09E4-4492-BC7B-6472F68B3511}"/>
              </a:ext>
            </a:extLst>
          </p:cNvPr>
          <p:cNvSpPr txBox="1"/>
          <p:nvPr/>
        </p:nvSpPr>
        <p:spPr>
          <a:xfrm>
            <a:off x="248452" y="3669305"/>
            <a:ext cx="907169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Telehealth</a:t>
            </a:r>
            <a:r>
              <a:rPr kumimoji="0" lang="en-US" altLang="ko-KR" sz="66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&amp; Data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41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EB02D49-8C0B-40D9-818D-EACE6BC422B7}"/>
              </a:ext>
            </a:extLst>
          </p:cNvPr>
          <p:cNvSpPr/>
          <p:nvPr/>
        </p:nvSpPr>
        <p:spPr>
          <a:xfrm>
            <a:off x="11770892" y="0"/>
            <a:ext cx="421108" cy="6858000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8F0E76-DED9-47A2-9146-B3DD1A3BBB79}"/>
              </a:ext>
            </a:extLst>
          </p:cNvPr>
          <p:cNvSpPr/>
          <p:nvPr/>
        </p:nvSpPr>
        <p:spPr>
          <a:xfrm>
            <a:off x="11349784" y="0"/>
            <a:ext cx="421108" cy="6858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4" name="מלבן 33"/>
          <p:cNvSpPr/>
          <p:nvPr/>
        </p:nvSpPr>
        <p:spPr>
          <a:xfrm>
            <a:off x="5309272" y="115453"/>
            <a:ext cx="56194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Telemedicine holds great potential for reducing the variability of diagnoses as well as improving clinical management and delivery of health care services worldwide by enhancing access, quality, efficiency, and cost-effectiveness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 particular, telemedicine can aid communities traditionally underserved – those in remote or rural areas with few health services and staff – because it overcomes distance and time barriers between health-care providers and patients.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Further, evidence points to important socioeconomic benefits to patients, families, health practitioners and the health system, including enhanced patient-provider communication and educational opportunities.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1026" name="Picture 2" descr="File:World Health Organization Logo.svg - Wikimedia Commons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47" y="5561372"/>
            <a:ext cx="3718156" cy="11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67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42710" y="6433"/>
            <a:ext cx="5749290" cy="6858000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9" y="133350"/>
            <a:ext cx="5586367" cy="656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0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BD9EB2-2B25-4D61-9608-973266F37BEC}"/>
              </a:ext>
            </a:extLst>
          </p:cNvPr>
          <p:cNvSpPr txBox="1"/>
          <p:nvPr/>
        </p:nvSpPr>
        <p:spPr>
          <a:xfrm>
            <a:off x="4429285" y="1264253"/>
            <a:ext cx="792852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Our Research Question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63427" y="2818620"/>
            <a:ext cx="645795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/>
              <a:t>Can a disease be predicted according to self reported symptoms </a:t>
            </a:r>
            <a:endParaRPr lang="he-IL" sz="3600" dirty="0"/>
          </a:p>
        </p:txBody>
      </p:sp>
      <p:grpSp>
        <p:nvGrpSpPr>
          <p:cNvPr id="516" name="Group 16">
            <a:extLst>
              <a:ext uri="{FF2B5EF4-FFF2-40B4-BE49-F238E27FC236}">
                <a16:creationId xmlns:a16="http://schemas.microsoft.com/office/drawing/2014/main" id="{0BEEB06F-88E2-4D45-9CD6-E1C246301F4C}"/>
              </a:ext>
            </a:extLst>
          </p:cNvPr>
          <p:cNvGrpSpPr/>
          <p:nvPr/>
        </p:nvGrpSpPr>
        <p:grpSpPr>
          <a:xfrm>
            <a:off x="176034" y="1068346"/>
            <a:ext cx="4817675" cy="5254874"/>
            <a:chOff x="4876975" y="1359468"/>
            <a:chExt cx="3838291" cy="4186612"/>
          </a:xfrm>
        </p:grpSpPr>
        <p:grpSp>
          <p:nvGrpSpPr>
            <p:cNvPr id="517" name="Group 17">
              <a:extLst>
                <a:ext uri="{FF2B5EF4-FFF2-40B4-BE49-F238E27FC236}">
                  <a16:creationId xmlns:a16="http://schemas.microsoft.com/office/drawing/2014/main" id="{6B4EE9F9-485A-4BCC-A01B-374C5281A720}"/>
                </a:ext>
              </a:extLst>
            </p:cNvPr>
            <p:cNvGrpSpPr/>
            <p:nvPr/>
          </p:nvGrpSpPr>
          <p:grpSpPr>
            <a:xfrm>
              <a:off x="4876975" y="1359468"/>
              <a:ext cx="3838291" cy="4186612"/>
              <a:chOff x="2821941" y="631739"/>
              <a:chExt cx="3943843" cy="4301743"/>
            </a:xfrm>
          </p:grpSpPr>
          <p:sp>
            <p:nvSpPr>
              <p:cNvPr id="521" name="Rectangle 14">
                <a:extLst>
                  <a:ext uri="{FF2B5EF4-FFF2-40B4-BE49-F238E27FC236}">
                    <a16:creationId xmlns:a16="http://schemas.microsoft.com/office/drawing/2014/main" id="{68C2D250-C616-4473-B807-6F312C2BD10F}"/>
                  </a:ext>
                </a:extLst>
              </p:cNvPr>
              <p:cNvSpPr/>
              <p:nvPr/>
            </p:nvSpPr>
            <p:spPr>
              <a:xfrm rot="21076535">
                <a:off x="4132033" y="1988612"/>
                <a:ext cx="2633751" cy="2944870"/>
              </a:xfrm>
              <a:custGeom>
                <a:avLst/>
                <a:gdLst/>
                <a:ahLst/>
                <a:cxnLst/>
                <a:rect l="l" t="t" r="r" b="b"/>
                <a:pathLst>
                  <a:path w="3112588" h="3480271">
                    <a:moveTo>
                      <a:pt x="1353896" y="2460482"/>
                    </a:moveTo>
                    <a:cubicBezTo>
                      <a:pt x="1335162" y="2471111"/>
                      <a:pt x="1312317" y="2474353"/>
                      <a:pt x="1290013" y="2467825"/>
                    </a:cubicBezTo>
                    <a:cubicBezTo>
                      <a:pt x="1268485" y="2461525"/>
                      <a:pt x="1251441" y="2447287"/>
                      <a:pt x="1241377" y="2429095"/>
                    </a:cubicBezTo>
                    <a:lnTo>
                      <a:pt x="1193208" y="2423147"/>
                    </a:lnTo>
                    <a:cubicBezTo>
                      <a:pt x="1238475" y="2466885"/>
                      <a:pt x="1279757" y="2501748"/>
                      <a:pt x="1305401" y="2507599"/>
                    </a:cubicBezTo>
                    <a:cubicBezTo>
                      <a:pt x="1331321" y="2501324"/>
                      <a:pt x="1339741" y="2488882"/>
                      <a:pt x="1353896" y="2460482"/>
                    </a:cubicBezTo>
                    <a:close/>
                    <a:moveTo>
                      <a:pt x="1180427" y="2408257"/>
                    </a:moveTo>
                    <a:lnTo>
                      <a:pt x="1176641" y="2408180"/>
                    </a:lnTo>
                    <a:lnTo>
                      <a:pt x="1180055" y="2411265"/>
                    </a:lnTo>
                    <a:close/>
                    <a:moveTo>
                      <a:pt x="946929" y="2289175"/>
                    </a:moveTo>
                    <a:cubicBezTo>
                      <a:pt x="922686" y="2295584"/>
                      <a:pt x="896682" y="2290353"/>
                      <a:pt x="876667" y="2275070"/>
                    </a:cubicBezTo>
                    <a:cubicBezTo>
                      <a:pt x="873580" y="2289298"/>
                      <a:pt x="875301" y="2301698"/>
                      <a:pt x="882425" y="2315678"/>
                    </a:cubicBezTo>
                    <a:cubicBezTo>
                      <a:pt x="905590" y="2332651"/>
                      <a:pt x="957054" y="2337405"/>
                      <a:pt x="1016966" y="2339783"/>
                    </a:cubicBezTo>
                    <a:lnTo>
                      <a:pt x="998698" y="2319763"/>
                    </a:lnTo>
                    <a:lnTo>
                      <a:pt x="987202" y="2330868"/>
                    </a:lnTo>
                    <a:close/>
                    <a:moveTo>
                      <a:pt x="1617890" y="1101968"/>
                    </a:moveTo>
                    <a:cubicBezTo>
                      <a:pt x="1582300" y="1092716"/>
                      <a:pt x="1545824" y="1091696"/>
                      <a:pt x="1511104" y="1099016"/>
                    </a:cubicBezTo>
                    <a:cubicBezTo>
                      <a:pt x="1510320" y="1193814"/>
                      <a:pt x="1530001" y="1286211"/>
                      <a:pt x="1541544" y="1356656"/>
                    </a:cubicBezTo>
                    <a:lnTo>
                      <a:pt x="1521813" y="1354943"/>
                    </a:lnTo>
                    <a:lnTo>
                      <a:pt x="1522496" y="1393793"/>
                    </a:lnTo>
                    <a:cubicBezTo>
                      <a:pt x="1527873" y="1392456"/>
                      <a:pt x="1532786" y="1393661"/>
                      <a:pt x="1537687" y="1395095"/>
                    </a:cubicBezTo>
                    <a:cubicBezTo>
                      <a:pt x="1628325" y="1421623"/>
                      <a:pt x="1680297" y="1516605"/>
                      <a:pt x="1653769" y="1607243"/>
                    </a:cubicBezTo>
                    <a:cubicBezTo>
                      <a:pt x="1627241" y="1697882"/>
                      <a:pt x="1532259" y="1749854"/>
                      <a:pt x="1441621" y="1723326"/>
                    </a:cubicBezTo>
                    <a:cubicBezTo>
                      <a:pt x="1350982" y="1696798"/>
                      <a:pt x="1299010" y="1601816"/>
                      <a:pt x="1325538" y="1511177"/>
                    </a:cubicBezTo>
                    <a:cubicBezTo>
                      <a:pt x="1343387" y="1450195"/>
                      <a:pt x="1392221" y="1406717"/>
                      <a:pt x="1450507" y="1395517"/>
                    </a:cubicBezTo>
                    <a:lnTo>
                      <a:pt x="1449690" y="1349009"/>
                    </a:lnTo>
                    <a:lnTo>
                      <a:pt x="1452853" y="1348953"/>
                    </a:lnTo>
                    <a:lnTo>
                      <a:pt x="1439496" y="1347793"/>
                    </a:lnTo>
                    <a:cubicBezTo>
                      <a:pt x="1421009" y="1301759"/>
                      <a:pt x="1401299" y="1233277"/>
                      <a:pt x="1393936" y="1154994"/>
                    </a:cubicBezTo>
                    <a:cubicBezTo>
                      <a:pt x="1372884" y="1172191"/>
                      <a:pt x="1354994" y="1193645"/>
                      <a:pt x="1340826" y="1218417"/>
                    </a:cubicBezTo>
                    <a:lnTo>
                      <a:pt x="1152637" y="1665671"/>
                    </a:lnTo>
                    <a:lnTo>
                      <a:pt x="1132687" y="1657277"/>
                    </a:lnTo>
                    <a:lnTo>
                      <a:pt x="930168" y="2127213"/>
                    </a:lnTo>
                    <a:cubicBezTo>
                      <a:pt x="934153" y="2125932"/>
                      <a:pt x="938064" y="2126360"/>
                      <a:pt x="941926" y="2127060"/>
                    </a:cubicBezTo>
                    <a:cubicBezTo>
                      <a:pt x="962876" y="2130855"/>
                      <a:pt x="982380" y="2142643"/>
                      <a:pt x="995468" y="2161522"/>
                    </a:cubicBezTo>
                    <a:cubicBezTo>
                      <a:pt x="1008248" y="2179957"/>
                      <a:pt x="1012551" y="2201744"/>
                      <a:pt x="1008940" y="2222219"/>
                    </a:cubicBezTo>
                    <a:lnTo>
                      <a:pt x="1052740" y="2267562"/>
                    </a:lnTo>
                    <a:lnTo>
                      <a:pt x="1041241" y="2278669"/>
                    </a:lnTo>
                    <a:cubicBezTo>
                      <a:pt x="1062838" y="2297230"/>
                      <a:pt x="1086233" y="2319714"/>
                      <a:pt x="1110170" y="2343154"/>
                    </a:cubicBezTo>
                    <a:lnTo>
                      <a:pt x="1187677" y="2349537"/>
                    </a:lnTo>
                    <a:lnTo>
                      <a:pt x="1189973" y="2330937"/>
                    </a:lnTo>
                    <a:lnTo>
                      <a:pt x="1247504" y="2338040"/>
                    </a:lnTo>
                    <a:cubicBezTo>
                      <a:pt x="1267321" y="2311001"/>
                      <a:pt x="1302667" y="2298161"/>
                      <a:pt x="1336750" y="2308137"/>
                    </a:cubicBezTo>
                    <a:cubicBezTo>
                      <a:pt x="1368738" y="2317499"/>
                      <a:pt x="1390826" y="2344385"/>
                      <a:pt x="1395068" y="2375362"/>
                    </a:cubicBezTo>
                    <a:lnTo>
                      <a:pt x="1600834" y="1897894"/>
                    </a:lnTo>
                    <a:lnTo>
                      <a:pt x="1588176" y="1892439"/>
                    </a:lnTo>
                    <a:lnTo>
                      <a:pt x="1787663" y="1429538"/>
                    </a:lnTo>
                    <a:lnTo>
                      <a:pt x="1788027" y="1429694"/>
                    </a:lnTo>
                    <a:cubicBezTo>
                      <a:pt x="1833592" y="1309947"/>
                      <a:pt x="1779743" y="1174307"/>
                      <a:pt x="1662862" y="1118415"/>
                    </a:cubicBezTo>
                    <a:cubicBezTo>
                      <a:pt x="1648162" y="1111385"/>
                      <a:pt x="1633107" y="1105924"/>
                      <a:pt x="1617890" y="1101968"/>
                    </a:cubicBezTo>
                    <a:close/>
                    <a:moveTo>
                      <a:pt x="1631108" y="792995"/>
                    </a:moveTo>
                    <a:cubicBezTo>
                      <a:pt x="1564000" y="852710"/>
                      <a:pt x="1531499" y="926331"/>
                      <a:pt x="1519643" y="1002991"/>
                    </a:cubicBezTo>
                    <a:cubicBezTo>
                      <a:pt x="1553542" y="999429"/>
                      <a:pt x="1588212" y="1001059"/>
                      <a:pt x="1622483" y="1008181"/>
                    </a:cubicBezTo>
                    <a:cubicBezTo>
                      <a:pt x="1637456" y="935572"/>
                      <a:pt x="1641061" y="863105"/>
                      <a:pt x="1631108" y="792995"/>
                    </a:cubicBezTo>
                    <a:close/>
                    <a:moveTo>
                      <a:pt x="2479929" y="425667"/>
                    </a:moveTo>
                    <a:cubicBezTo>
                      <a:pt x="2564426" y="449149"/>
                      <a:pt x="2646240" y="485774"/>
                      <a:pt x="2722284" y="535640"/>
                    </a:cubicBezTo>
                    <a:cubicBezTo>
                      <a:pt x="3026457" y="735104"/>
                      <a:pt x="3173151" y="1103695"/>
                      <a:pt x="3089218" y="1457620"/>
                    </a:cubicBezTo>
                    <a:lnTo>
                      <a:pt x="3087081" y="1457874"/>
                    </a:lnTo>
                    <a:cubicBezTo>
                      <a:pt x="2731249" y="2662992"/>
                      <a:pt x="1557975" y="2490936"/>
                      <a:pt x="897234" y="3462219"/>
                    </a:cubicBezTo>
                    <a:cubicBezTo>
                      <a:pt x="843931" y="3505060"/>
                      <a:pt x="740208" y="3465639"/>
                      <a:pt x="737435" y="3406823"/>
                    </a:cubicBezTo>
                    <a:cubicBezTo>
                      <a:pt x="620834" y="2270569"/>
                      <a:pt x="-244564" y="1759213"/>
                      <a:pt x="67426" y="633300"/>
                    </a:cubicBezTo>
                    <a:lnTo>
                      <a:pt x="70075" y="633936"/>
                    </a:lnTo>
                    <a:cubicBezTo>
                      <a:pt x="194536" y="182243"/>
                      <a:pt x="657352" y="-88162"/>
                      <a:pt x="1112883" y="26205"/>
                    </a:cubicBezTo>
                    <a:cubicBezTo>
                      <a:pt x="1422943" y="104052"/>
                      <a:pt x="1651774" y="340617"/>
                      <a:pt x="1729948" y="628930"/>
                    </a:cubicBezTo>
                    <a:cubicBezTo>
                      <a:pt x="1749506" y="654255"/>
                      <a:pt x="1761941" y="692493"/>
                      <a:pt x="1754808" y="714058"/>
                    </a:cubicBezTo>
                    <a:lnTo>
                      <a:pt x="1753152" y="714896"/>
                    </a:lnTo>
                    <a:cubicBezTo>
                      <a:pt x="1773162" y="825765"/>
                      <a:pt x="1771141" y="942327"/>
                      <a:pt x="1744142" y="1058819"/>
                    </a:cubicBezTo>
                    <a:cubicBezTo>
                      <a:pt x="1877522" y="1145633"/>
                      <a:pt x="1933334" y="1315823"/>
                      <a:pt x="1873761" y="1466642"/>
                    </a:cubicBezTo>
                    <a:lnTo>
                      <a:pt x="1875926" y="1467575"/>
                    </a:lnTo>
                    <a:lnTo>
                      <a:pt x="1676438" y="1930476"/>
                    </a:lnTo>
                    <a:lnTo>
                      <a:pt x="1657037" y="1922115"/>
                    </a:lnTo>
                    <a:lnTo>
                      <a:pt x="1432072" y="2444138"/>
                    </a:lnTo>
                    <a:lnTo>
                      <a:pt x="1432316" y="2444256"/>
                    </a:lnTo>
                    <a:lnTo>
                      <a:pt x="1430844" y="2446987"/>
                    </a:lnTo>
                    <a:lnTo>
                      <a:pt x="1427787" y="2454079"/>
                    </a:lnTo>
                    <a:lnTo>
                      <a:pt x="1427164" y="2453810"/>
                    </a:lnTo>
                    <a:cubicBezTo>
                      <a:pt x="1397262" y="2509650"/>
                      <a:pt x="1366091" y="2575876"/>
                      <a:pt x="1301139" y="2571958"/>
                    </a:cubicBezTo>
                    <a:cubicBezTo>
                      <a:pt x="1233655" y="2563712"/>
                      <a:pt x="1145786" y="2479971"/>
                      <a:pt x="1077277" y="2405191"/>
                    </a:cubicBezTo>
                    <a:cubicBezTo>
                      <a:pt x="985543" y="2402362"/>
                      <a:pt x="879647" y="2391792"/>
                      <a:pt x="836383" y="2354306"/>
                    </a:cubicBezTo>
                    <a:cubicBezTo>
                      <a:pt x="790988" y="2307603"/>
                      <a:pt x="819962" y="2238850"/>
                      <a:pt x="842496" y="2177919"/>
                    </a:cubicBezTo>
                    <a:lnTo>
                      <a:pt x="841804" y="2177621"/>
                    </a:lnTo>
                    <a:lnTo>
                      <a:pt x="1076274" y="1633541"/>
                    </a:lnTo>
                    <a:lnTo>
                      <a:pt x="1064049" y="1628397"/>
                    </a:lnTo>
                    <a:lnTo>
                      <a:pt x="1259538" y="1163793"/>
                    </a:lnTo>
                    <a:lnTo>
                      <a:pt x="1263933" y="1165643"/>
                    </a:lnTo>
                    <a:cubicBezTo>
                      <a:pt x="1295087" y="1113485"/>
                      <a:pt x="1338451" y="1072458"/>
                      <a:pt x="1390188" y="1047492"/>
                    </a:cubicBezTo>
                    <a:cubicBezTo>
                      <a:pt x="1393251" y="904708"/>
                      <a:pt x="1444968" y="750531"/>
                      <a:pt x="1602625" y="648122"/>
                    </a:cubicBezTo>
                    <a:cubicBezTo>
                      <a:pt x="1532752" y="409529"/>
                      <a:pt x="1340432" y="214996"/>
                      <a:pt x="1081787" y="150058"/>
                    </a:cubicBezTo>
                    <a:cubicBezTo>
                      <a:pt x="690985" y="51941"/>
                      <a:pt x="293892" y="286127"/>
                      <a:pt x="190650" y="675606"/>
                    </a:cubicBezTo>
                    <a:lnTo>
                      <a:pt x="186945" y="674623"/>
                    </a:lnTo>
                    <a:cubicBezTo>
                      <a:pt x="-106804" y="1868536"/>
                      <a:pt x="832029" y="2326742"/>
                      <a:pt x="827521" y="3317506"/>
                    </a:cubicBezTo>
                    <a:cubicBezTo>
                      <a:pt x="844164" y="3355504"/>
                      <a:pt x="846161" y="3356145"/>
                      <a:pt x="875374" y="3340273"/>
                    </a:cubicBezTo>
                    <a:cubicBezTo>
                      <a:pt x="1494243" y="2386658"/>
                      <a:pt x="2606013" y="2586950"/>
                      <a:pt x="2965387" y="1428253"/>
                    </a:cubicBezTo>
                    <a:lnTo>
                      <a:pt x="2964968" y="1428153"/>
                    </a:lnTo>
                    <a:cubicBezTo>
                      <a:pt x="3036497" y="1126531"/>
                      <a:pt x="2913346" y="798503"/>
                      <a:pt x="2652259" y="642424"/>
                    </a:cubicBezTo>
                    <a:cubicBezTo>
                      <a:pt x="2391172" y="486345"/>
                      <a:pt x="2078723" y="461324"/>
                      <a:pt x="1761318" y="693804"/>
                    </a:cubicBezTo>
                    <a:cubicBezTo>
                      <a:pt x="1742826" y="650915"/>
                      <a:pt x="1739041" y="642462"/>
                      <a:pt x="1720757" y="566960"/>
                    </a:cubicBezTo>
                    <a:cubicBezTo>
                      <a:pt x="1939113" y="403426"/>
                      <a:pt x="2226439" y="355219"/>
                      <a:pt x="2479929" y="425667"/>
                    </a:cubicBezTo>
                    <a:close/>
                  </a:path>
                </a:pathLst>
              </a:custGeom>
              <a:gradFill>
                <a:gsLst>
                  <a:gs pos="29600">
                    <a:schemeClr val="bg1">
                      <a:lumMod val="7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</a:gradFill>
              <a:ln>
                <a:noFill/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22" name="Group 22">
                <a:extLst>
                  <a:ext uri="{FF2B5EF4-FFF2-40B4-BE49-F238E27FC236}">
                    <a16:creationId xmlns:a16="http://schemas.microsoft.com/office/drawing/2014/main" id="{61867693-7269-40D1-A945-A2E316840763}"/>
                  </a:ext>
                </a:extLst>
              </p:cNvPr>
              <p:cNvGrpSpPr/>
              <p:nvPr/>
            </p:nvGrpSpPr>
            <p:grpSpPr>
              <a:xfrm>
                <a:off x="2821941" y="631739"/>
                <a:ext cx="3131677" cy="3396957"/>
                <a:chOff x="2821941" y="605499"/>
                <a:chExt cx="3131677" cy="3396957"/>
              </a:xfrm>
            </p:grpSpPr>
            <p:sp>
              <p:nvSpPr>
                <p:cNvPr id="523" name="Rectangle 23">
                  <a:extLst>
                    <a:ext uri="{FF2B5EF4-FFF2-40B4-BE49-F238E27FC236}">
                      <a16:creationId xmlns:a16="http://schemas.microsoft.com/office/drawing/2014/main" id="{12C835D5-179B-4C25-A667-8BF31978F1B9}"/>
                    </a:ext>
                  </a:extLst>
                </p:cNvPr>
                <p:cNvSpPr/>
                <p:nvPr/>
              </p:nvSpPr>
              <p:spPr>
                <a:xfrm rot="20560778">
                  <a:off x="4355405" y="1769282"/>
                  <a:ext cx="72008" cy="5002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524" name="Rectangle 14">
                  <a:extLst>
                    <a:ext uri="{FF2B5EF4-FFF2-40B4-BE49-F238E27FC236}">
                      <a16:creationId xmlns:a16="http://schemas.microsoft.com/office/drawing/2014/main" id="{4E35FB54-9494-41E3-8139-9D3F1DC8B8AA}"/>
                    </a:ext>
                  </a:extLst>
                </p:cNvPr>
                <p:cNvSpPr/>
                <p:nvPr/>
              </p:nvSpPr>
              <p:spPr>
                <a:xfrm rot="20621183">
                  <a:off x="4178524" y="1012870"/>
                  <a:ext cx="369205" cy="756406"/>
                </a:xfrm>
                <a:custGeom>
                  <a:avLst/>
                  <a:gdLst>
                    <a:gd name="connsiteX0" fmla="*/ 0 w 97200"/>
                    <a:gd name="connsiteY0" fmla="*/ 0 h 373710"/>
                    <a:gd name="connsiteX1" fmla="*/ 97200 w 97200"/>
                    <a:gd name="connsiteY1" fmla="*/ 0 h 373710"/>
                    <a:gd name="connsiteX2" fmla="*/ 97200 w 97200"/>
                    <a:gd name="connsiteY2" fmla="*/ 373710 h 373710"/>
                    <a:gd name="connsiteX3" fmla="*/ 0 w 97200"/>
                    <a:gd name="connsiteY3" fmla="*/ 373710 h 373710"/>
                    <a:gd name="connsiteX4" fmla="*/ 0 w 97200"/>
                    <a:gd name="connsiteY4" fmla="*/ 0 h 373710"/>
                    <a:gd name="connsiteX0" fmla="*/ 24470 w 97200"/>
                    <a:gd name="connsiteY0" fmla="*/ 0 h 465794"/>
                    <a:gd name="connsiteX1" fmla="*/ 97200 w 97200"/>
                    <a:gd name="connsiteY1" fmla="*/ 92084 h 465794"/>
                    <a:gd name="connsiteX2" fmla="*/ 97200 w 97200"/>
                    <a:gd name="connsiteY2" fmla="*/ 465794 h 465794"/>
                    <a:gd name="connsiteX3" fmla="*/ 0 w 97200"/>
                    <a:gd name="connsiteY3" fmla="*/ 465794 h 465794"/>
                    <a:gd name="connsiteX4" fmla="*/ 24470 w 97200"/>
                    <a:gd name="connsiteY4" fmla="*/ 0 h 465794"/>
                    <a:gd name="connsiteX0" fmla="*/ 27429 w 100159"/>
                    <a:gd name="connsiteY0" fmla="*/ 0 h 465794"/>
                    <a:gd name="connsiteX1" fmla="*/ 100159 w 100159"/>
                    <a:gd name="connsiteY1" fmla="*/ 92084 h 465794"/>
                    <a:gd name="connsiteX2" fmla="*/ 100159 w 100159"/>
                    <a:gd name="connsiteY2" fmla="*/ 465794 h 465794"/>
                    <a:gd name="connsiteX3" fmla="*/ 2959 w 100159"/>
                    <a:gd name="connsiteY3" fmla="*/ 465794 h 465794"/>
                    <a:gd name="connsiteX4" fmla="*/ 27429 w 100159"/>
                    <a:gd name="connsiteY4" fmla="*/ 0 h 465794"/>
                    <a:gd name="connsiteX0" fmla="*/ 24470 w 97200"/>
                    <a:gd name="connsiteY0" fmla="*/ 0 h 465794"/>
                    <a:gd name="connsiteX1" fmla="*/ 97200 w 97200"/>
                    <a:gd name="connsiteY1" fmla="*/ 92084 h 465794"/>
                    <a:gd name="connsiteX2" fmla="*/ 97200 w 97200"/>
                    <a:gd name="connsiteY2" fmla="*/ 465794 h 465794"/>
                    <a:gd name="connsiteX3" fmla="*/ 0 w 97200"/>
                    <a:gd name="connsiteY3" fmla="*/ 465794 h 465794"/>
                    <a:gd name="connsiteX4" fmla="*/ 24470 w 97200"/>
                    <a:gd name="connsiteY4" fmla="*/ 0 h 465794"/>
                    <a:gd name="connsiteX0" fmla="*/ 24470 w 97200"/>
                    <a:gd name="connsiteY0" fmla="*/ 0 h 465794"/>
                    <a:gd name="connsiteX1" fmla="*/ 97200 w 97200"/>
                    <a:gd name="connsiteY1" fmla="*/ 92084 h 465794"/>
                    <a:gd name="connsiteX2" fmla="*/ 97200 w 97200"/>
                    <a:gd name="connsiteY2" fmla="*/ 465794 h 465794"/>
                    <a:gd name="connsiteX3" fmla="*/ 0 w 97200"/>
                    <a:gd name="connsiteY3" fmla="*/ 465794 h 465794"/>
                    <a:gd name="connsiteX4" fmla="*/ 24470 w 97200"/>
                    <a:gd name="connsiteY4" fmla="*/ 0 h 465794"/>
                    <a:gd name="connsiteX0" fmla="*/ 24470 w 125907"/>
                    <a:gd name="connsiteY0" fmla="*/ 0 h 465794"/>
                    <a:gd name="connsiteX1" fmla="*/ 125907 w 125907"/>
                    <a:gd name="connsiteY1" fmla="*/ 53344 h 465794"/>
                    <a:gd name="connsiteX2" fmla="*/ 97200 w 125907"/>
                    <a:gd name="connsiteY2" fmla="*/ 465794 h 465794"/>
                    <a:gd name="connsiteX3" fmla="*/ 0 w 125907"/>
                    <a:gd name="connsiteY3" fmla="*/ 465794 h 465794"/>
                    <a:gd name="connsiteX4" fmla="*/ 24470 w 125907"/>
                    <a:gd name="connsiteY4" fmla="*/ 0 h 465794"/>
                    <a:gd name="connsiteX0" fmla="*/ 24470 w 125907"/>
                    <a:gd name="connsiteY0" fmla="*/ 0 h 465794"/>
                    <a:gd name="connsiteX1" fmla="*/ 125907 w 125907"/>
                    <a:gd name="connsiteY1" fmla="*/ 53344 h 465794"/>
                    <a:gd name="connsiteX2" fmla="*/ 97200 w 125907"/>
                    <a:gd name="connsiteY2" fmla="*/ 465794 h 465794"/>
                    <a:gd name="connsiteX3" fmla="*/ 0 w 125907"/>
                    <a:gd name="connsiteY3" fmla="*/ 465794 h 465794"/>
                    <a:gd name="connsiteX4" fmla="*/ 24470 w 125907"/>
                    <a:gd name="connsiteY4" fmla="*/ 0 h 465794"/>
                    <a:gd name="connsiteX0" fmla="*/ 24470 w 132763"/>
                    <a:gd name="connsiteY0" fmla="*/ 0 h 465794"/>
                    <a:gd name="connsiteX1" fmla="*/ 132763 w 132763"/>
                    <a:gd name="connsiteY1" fmla="*/ 55351 h 465794"/>
                    <a:gd name="connsiteX2" fmla="*/ 97200 w 132763"/>
                    <a:gd name="connsiteY2" fmla="*/ 465794 h 465794"/>
                    <a:gd name="connsiteX3" fmla="*/ 0 w 132763"/>
                    <a:gd name="connsiteY3" fmla="*/ 465794 h 465794"/>
                    <a:gd name="connsiteX4" fmla="*/ 24470 w 132763"/>
                    <a:gd name="connsiteY4" fmla="*/ 0 h 465794"/>
                    <a:gd name="connsiteX0" fmla="*/ 24470 w 132763"/>
                    <a:gd name="connsiteY0" fmla="*/ 0 h 465794"/>
                    <a:gd name="connsiteX1" fmla="*/ 132763 w 132763"/>
                    <a:gd name="connsiteY1" fmla="*/ 55351 h 465794"/>
                    <a:gd name="connsiteX2" fmla="*/ 97200 w 132763"/>
                    <a:gd name="connsiteY2" fmla="*/ 465794 h 465794"/>
                    <a:gd name="connsiteX3" fmla="*/ 0 w 132763"/>
                    <a:gd name="connsiteY3" fmla="*/ 465794 h 465794"/>
                    <a:gd name="connsiteX4" fmla="*/ 24470 w 132763"/>
                    <a:gd name="connsiteY4" fmla="*/ 0 h 465794"/>
                    <a:gd name="connsiteX0" fmla="*/ 24470 w 132763"/>
                    <a:gd name="connsiteY0" fmla="*/ 0 h 465794"/>
                    <a:gd name="connsiteX1" fmla="*/ 132763 w 132763"/>
                    <a:gd name="connsiteY1" fmla="*/ 55351 h 465794"/>
                    <a:gd name="connsiteX2" fmla="*/ 97200 w 132763"/>
                    <a:gd name="connsiteY2" fmla="*/ 465794 h 465794"/>
                    <a:gd name="connsiteX3" fmla="*/ 0 w 132763"/>
                    <a:gd name="connsiteY3" fmla="*/ 465794 h 465794"/>
                    <a:gd name="connsiteX4" fmla="*/ 24470 w 132763"/>
                    <a:gd name="connsiteY4" fmla="*/ 0 h 465794"/>
                    <a:gd name="connsiteX0" fmla="*/ 24470 w 132763"/>
                    <a:gd name="connsiteY0" fmla="*/ 0 h 465794"/>
                    <a:gd name="connsiteX1" fmla="*/ 132763 w 132763"/>
                    <a:gd name="connsiteY1" fmla="*/ 55351 h 465794"/>
                    <a:gd name="connsiteX2" fmla="*/ 97200 w 132763"/>
                    <a:gd name="connsiteY2" fmla="*/ 465794 h 465794"/>
                    <a:gd name="connsiteX3" fmla="*/ 0 w 132763"/>
                    <a:gd name="connsiteY3" fmla="*/ 465794 h 465794"/>
                    <a:gd name="connsiteX4" fmla="*/ 24470 w 132763"/>
                    <a:gd name="connsiteY4" fmla="*/ 0 h 465794"/>
                    <a:gd name="connsiteX0" fmla="*/ 24470 w 132763"/>
                    <a:gd name="connsiteY0" fmla="*/ 0 h 465794"/>
                    <a:gd name="connsiteX1" fmla="*/ 132763 w 132763"/>
                    <a:gd name="connsiteY1" fmla="*/ 55351 h 465794"/>
                    <a:gd name="connsiteX2" fmla="*/ 97200 w 132763"/>
                    <a:gd name="connsiteY2" fmla="*/ 465794 h 465794"/>
                    <a:gd name="connsiteX3" fmla="*/ 0 w 132763"/>
                    <a:gd name="connsiteY3" fmla="*/ 465794 h 465794"/>
                    <a:gd name="connsiteX4" fmla="*/ 24470 w 132763"/>
                    <a:gd name="connsiteY4" fmla="*/ 0 h 465794"/>
                    <a:gd name="connsiteX0" fmla="*/ 26938 w 135231"/>
                    <a:gd name="connsiteY0" fmla="*/ 0 h 465794"/>
                    <a:gd name="connsiteX1" fmla="*/ 135231 w 135231"/>
                    <a:gd name="connsiteY1" fmla="*/ 55351 h 465794"/>
                    <a:gd name="connsiteX2" fmla="*/ 99668 w 135231"/>
                    <a:gd name="connsiteY2" fmla="*/ 465794 h 465794"/>
                    <a:gd name="connsiteX3" fmla="*/ 2468 w 135231"/>
                    <a:gd name="connsiteY3" fmla="*/ 465794 h 465794"/>
                    <a:gd name="connsiteX4" fmla="*/ 26938 w 135231"/>
                    <a:gd name="connsiteY4" fmla="*/ 0 h 465794"/>
                    <a:gd name="connsiteX0" fmla="*/ 26938 w 135231"/>
                    <a:gd name="connsiteY0" fmla="*/ 0 h 465794"/>
                    <a:gd name="connsiteX1" fmla="*/ 135231 w 135231"/>
                    <a:gd name="connsiteY1" fmla="*/ 55351 h 465794"/>
                    <a:gd name="connsiteX2" fmla="*/ 99668 w 135231"/>
                    <a:gd name="connsiteY2" fmla="*/ 465794 h 465794"/>
                    <a:gd name="connsiteX3" fmla="*/ 2468 w 135231"/>
                    <a:gd name="connsiteY3" fmla="*/ 465794 h 465794"/>
                    <a:gd name="connsiteX4" fmla="*/ 26938 w 135231"/>
                    <a:gd name="connsiteY4" fmla="*/ 0 h 465794"/>
                    <a:gd name="connsiteX0" fmla="*/ 30265 w 138558"/>
                    <a:gd name="connsiteY0" fmla="*/ 0 h 465794"/>
                    <a:gd name="connsiteX1" fmla="*/ 138558 w 138558"/>
                    <a:gd name="connsiteY1" fmla="*/ 55351 h 465794"/>
                    <a:gd name="connsiteX2" fmla="*/ 102995 w 138558"/>
                    <a:gd name="connsiteY2" fmla="*/ 465794 h 465794"/>
                    <a:gd name="connsiteX3" fmla="*/ 946 w 138558"/>
                    <a:gd name="connsiteY3" fmla="*/ 456931 h 465794"/>
                    <a:gd name="connsiteX4" fmla="*/ 30265 w 138558"/>
                    <a:gd name="connsiteY4" fmla="*/ 0 h 465794"/>
                    <a:gd name="connsiteX0" fmla="*/ 32047 w 140340"/>
                    <a:gd name="connsiteY0" fmla="*/ 0 h 465794"/>
                    <a:gd name="connsiteX1" fmla="*/ 140340 w 140340"/>
                    <a:gd name="connsiteY1" fmla="*/ 55351 h 465794"/>
                    <a:gd name="connsiteX2" fmla="*/ 104777 w 140340"/>
                    <a:gd name="connsiteY2" fmla="*/ 465794 h 465794"/>
                    <a:gd name="connsiteX3" fmla="*/ 2728 w 140340"/>
                    <a:gd name="connsiteY3" fmla="*/ 456931 h 465794"/>
                    <a:gd name="connsiteX4" fmla="*/ 32047 w 140340"/>
                    <a:gd name="connsiteY4" fmla="*/ 0 h 465794"/>
                    <a:gd name="connsiteX0" fmla="*/ 32047 w 140340"/>
                    <a:gd name="connsiteY0" fmla="*/ 0 h 465794"/>
                    <a:gd name="connsiteX1" fmla="*/ 140340 w 140340"/>
                    <a:gd name="connsiteY1" fmla="*/ 55351 h 465794"/>
                    <a:gd name="connsiteX2" fmla="*/ 104777 w 140340"/>
                    <a:gd name="connsiteY2" fmla="*/ 465794 h 465794"/>
                    <a:gd name="connsiteX3" fmla="*/ 2728 w 140340"/>
                    <a:gd name="connsiteY3" fmla="*/ 456931 h 465794"/>
                    <a:gd name="connsiteX4" fmla="*/ 32047 w 140340"/>
                    <a:gd name="connsiteY4" fmla="*/ 0 h 465794"/>
                    <a:gd name="connsiteX0" fmla="*/ 34680 w 139629"/>
                    <a:gd name="connsiteY0" fmla="*/ 0 h 477221"/>
                    <a:gd name="connsiteX1" fmla="*/ 139629 w 139629"/>
                    <a:gd name="connsiteY1" fmla="*/ 66778 h 477221"/>
                    <a:gd name="connsiteX2" fmla="*/ 104066 w 139629"/>
                    <a:gd name="connsiteY2" fmla="*/ 477221 h 477221"/>
                    <a:gd name="connsiteX3" fmla="*/ 2017 w 139629"/>
                    <a:gd name="connsiteY3" fmla="*/ 468358 h 477221"/>
                    <a:gd name="connsiteX4" fmla="*/ 34680 w 139629"/>
                    <a:gd name="connsiteY4" fmla="*/ 0 h 477221"/>
                    <a:gd name="connsiteX0" fmla="*/ 34680 w 142304"/>
                    <a:gd name="connsiteY0" fmla="*/ 0 h 477221"/>
                    <a:gd name="connsiteX1" fmla="*/ 142304 w 142304"/>
                    <a:gd name="connsiteY1" fmla="*/ 57637 h 477221"/>
                    <a:gd name="connsiteX2" fmla="*/ 104066 w 142304"/>
                    <a:gd name="connsiteY2" fmla="*/ 477221 h 477221"/>
                    <a:gd name="connsiteX3" fmla="*/ 2017 w 142304"/>
                    <a:gd name="connsiteY3" fmla="*/ 468358 h 477221"/>
                    <a:gd name="connsiteX4" fmla="*/ 34680 w 142304"/>
                    <a:gd name="connsiteY4" fmla="*/ 0 h 477221"/>
                    <a:gd name="connsiteX0" fmla="*/ 34680 w 149829"/>
                    <a:gd name="connsiteY0" fmla="*/ 0 h 477221"/>
                    <a:gd name="connsiteX1" fmla="*/ 149829 w 149829"/>
                    <a:gd name="connsiteY1" fmla="*/ 57359 h 477221"/>
                    <a:gd name="connsiteX2" fmla="*/ 104066 w 149829"/>
                    <a:gd name="connsiteY2" fmla="*/ 477221 h 477221"/>
                    <a:gd name="connsiteX3" fmla="*/ 2017 w 149829"/>
                    <a:gd name="connsiteY3" fmla="*/ 468358 h 477221"/>
                    <a:gd name="connsiteX4" fmla="*/ 34680 w 149829"/>
                    <a:gd name="connsiteY4" fmla="*/ 0 h 477221"/>
                    <a:gd name="connsiteX0" fmla="*/ 34680 w 149829"/>
                    <a:gd name="connsiteY0" fmla="*/ 0 h 477221"/>
                    <a:gd name="connsiteX1" fmla="*/ 149829 w 149829"/>
                    <a:gd name="connsiteY1" fmla="*/ 57359 h 477221"/>
                    <a:gd name="connsiteX2" fmla="*/ 104066 w 149829"/>
                    <a:gd name="connsiteY2" fmla="*/ 477221 h 477221"/>
                    <a:gd name="connsiteX3" fmla="*/ 2017 w 149829"/>
                    <a:gd name="connsiteY3" fmla="*/ 468358 h 477221"/>
                    <a:gd name="connsiteX4" fmla="*/ 34680 w 149829"/>
                    <a:gd name="connsiteY4" fmla="*/ 0 h 477221"/>
                    <a:gd name="connsiteX0" fmla="*/ 34680 w 149829"/>
                    <a:gd name="connsiteY0" fmla="*/ 0 h 477221"/>
                    <a:gd name="connsiteX1" fmla="*/ 149829 w 149829"/>
                    <a:gd name="connsiteY1" fmla="*/ 57359 h 477221"/>
                    <a:gd name="connsiteX2" fmla="*/ 104066 w 149829"/>
                    <a:gd name="connsiteY2" fmla="*/ 477221 h 477221"/>
                    <a:gd name="connsiteX3" fmla="*/ 2017 w 149829"/>
                    <a:gd name="connsiteY3" fmla="*/ 468358 h 477221"/>
                    <a:gd name="connsiteX4" fmla="*/ 34680 w 149829"/>
                    <a:gd name="connsiteY4" fmla="*/ 0 h 477221"/>
                    <a:gd name="connsiteX0" fmla="*/ 34680 w 149829"/>
                    <a:gd name="connsiteY0" fmla="*/ 15422 h 492643"/>
                    <a:gd name="connsiteX1" fmla="*/ 149829 w 149829"/>
                    <a:gd name="connsiteY1" fmla="*/ 72781 h 492643"/>
                    <a:gd name="connsiteX2" fmla="*/ 104066 w 149829"/>
                    <a:gd name="connsiteY2" fmla="*/ 492643 h 492643"/>
                    <a:gd name="connsiteX3" fmla="*/ 2017 w 149829"/>
                    <a:gd name="connsiteY3" fmla="*/ 483780 h 492643"/>
                    <a:gd name="connsiteX4" fmla="*/ 34680 w 149829"/>
                    <a:gd name="connsiteY4" fmla="*/ 15422 h 492643"/>
                    <a:gd name="connsiteX0" fmla="*/ 34680 w 150980"/>
                    <a:gd name="connsiteY0" fmla="*/ 18016 h 495237"/>
                    <a:gd name="connsiteX1" fmla="*/ 149829 w 150980"/>
                    <a:gd name="connsiteY1" fmla="*/ 75375 h 495237"/>
                    <a:gd name="connsiteX2" fmla="*/ 104066 w 150980"/>
                    <a:gd name="connsiteY2" fmla="*/ 495237 h 495237"/>
                    <a:gd name="connsiteX3" fmla="*/ 2017 w 150980"/>
                    <a:gd name="connsiteY3" fmla="*/ 486374 h 495237"/>
                    <a:gd name="connsiteX4" fmla="*/ 34680 w 150980"/>
                    <a:gd name="connsiteY4" fmla="*/ 18016 h 495237"/>
                    <a:gd name="connsiteX0" fmla="*/ 34680 w 151008"/>
                    <a:gd name="connsiteY0" fmla="*/ 21907 h 499128"/>
                    <a:gd name="connsiteX1" fmla="*/ 149829 w 151008"/>
                    <a:gd name="connsiteY1" fmla="*/ 79266 h 499128"/>
                    <a:gd name="connsiteX2" fmla="*/ 104066 w 151008"/>
                    <a:gd name="connsiteY2" fmla="*/ 499128 h 499128"/>
                    <a:gd name="connsiteX3" fmla="*/ 2017 w 151008"/>
                    <a:gd name="connsiteY3" fmla="*/ 490265 h 499128"/>
                    <a:gd name="connsiteX4" fmla="*/ 34680 w 151008"/>
                    <a:gd name="connsiteY4" fmla="*/ 21907 h 499128"/>
                    <a:gd name="connsiteX0" fmla="*/ 34115 w 150443"/>
                    <a:gd name="connsiteY0" fmla="*/ 21907 h 499128"/>
                    <a:gd name="connsiteX1" fmla="*/ 149264 w 150443"/>
                    <a:gd name="connsiteY1" fmla="*/ 79266 h 499128"/>
                    <a:gd name="connsiteX2" fmla="*/ 103501 w 150443"/>
                    <a:gd name="connsiteY2" fmla="*/ 499128 h 499128"/>
                    <a:gd name="connsiteX3" fmla="*/ 1452 w 150443"/>
                    <a:gd name="connsiteY3" fmla="*/ 490265 h 499128"/>
                    <a:gd name="connsiteX4" fmla="*/ 34115 w 150443"/>
                    <a:gd name="connsiteY4" fmla="*/ 21907 h 499128"/>
                    <a:gd name="connsiteX0" fmla="*/ 34115 w 150443"/>
                    <a:gd name="connsiteY0" fmla="*/ 21907 h 499128"/>
                    <a:gd name="connsiteX1" fmla="*/ 149264 w 150443"/>
                    <a:gd name="connsiteY1" fmla="*/ 79266 h 499128"/>
                    <a:gd name="connsiteX2" fmla="*/ 103501 w 150443"/>
                    <a:gd name="connsiteY2" fmla="*/ 499128 h 499128"/>
                    <a:gd name="connsiteX3" fmla="*/ 1452 w 150443"/>
                    <a:gd name="connsiteY3" fmla="*/ 490265 h 499128"/>
                    <a:gd name="connsiteX4" fmla="*/ 34115 w 150443"/>
                    <a:gd name="connsiteY4" fmla="*/ 21907 h 499128"/>
                    <a:gd name="connsiteX0" fmla="*/ 42458 w 158786"/>
                    <a:gd name="connsiteY0" fmla="*/ 21907 h 499128"/>
                    <a:gd name="connsiteX1" fmla="*/ 157607 w 158786"/>
                    <a:gd name="connsiteY1" fmla="*/ 79266 h 499128"/>
                    <a:gd name="connsiteX2" fmla="*/ 111844 w 158786"/>
                    <a:gd name="connsiteY2" fmla="*/ 499128 h 499128"/>
                    <a:gd name="connsiteX3" fmla="*/ 9795 w 158786"/>
                    <a:gd name="connsiteY3" fmla="*/ 490265 h 499128"/>
                    <a:gd name="connsiteX4" fmla="*/ 42458 w 158786"/>
                    <a:gd name="connsiteY4" fmla="*/ 21907 h 499128"/>
                    <a:gd name="connsiteX0" fmla="*/ 42458 w 158786"/>
                    <a:gd name="connsiteY0" fmla="*/ 21907 h 499128"/>
                    <a:gd name="connsiteX1" fmla="*/ 157607 w 158786"/>
                    <a:gd name="connsiteY1" fmla="*/ 79266 h 499128"/>
                    <a:gd name="connsiteX2" fmla="*/ 111844 w 158786"/>
                    <a:gd name="connsiteY2" fmla="*/ 499128 h 499128"/>
                    <a:gd name="connsiteX3" fmla="*/ 9795 w 158786"/>
                    <a:gd name="connsiteY3" fmla="*/ 490265 h 499128"/>
                    <a:gd name="connsiteX4" fmla="*/ 42458 w 158786"/>
                    <a:gd name="connsiteY4" fmla="*/ 21907 h 499128"/>
                    <a:gd name="connsiteX0" fmla="*/ 42458 w 158786"/>
                    <a:gd name="connsiteY0" fmla="*/ 21907 h 499128"/>
                    <a:gd name="connsiteX1" fmla="*/ 157607 w 158786"/>
                    <a:gd name="connsiteY1" fmla="*/ 79266 h 499128"/>
                    <a:gd name="connsiteX2" fmla="*/ 111844 w 158786"/>
                    <a:gd name="connsiteY2" fmla="*/ 499128 h 499128"/>
                    <a:gd name="connsiteX3" fmla="*/ 9795 w 158786"/>
                    <a:gd name="connsiteY3" fmla="*/ 490265 h 499128"/>
                    <a:gd name="connsiteX4" fmla="*/ 42458 w 158786"/>
                    <a:gd name="connsiteY4" fmla="*/ 21907 h 499128"/>
                    <a:gd name="connsiteX0" fmla="*/ 45781 w 162109"/>
                    <a:gd name="connsiteY0" fmla="*/ 21907 h 499128"/>
                    <a:gd name="connsiteX1" fmla="*/ 160930 w 162109"/>
                    <a:gd name="connsiteY1" fmla="*/ 79266 h 499128"/>
                    <a:gd name="connsiteX2" fmla="*/ 115167 w 162109"/>
                    <a:gd name="connsiteY2" fmla="*/ 499128 h 499128"/>
                    <a:gd name="connsiteX3" fmla="*/ 13118 w 162109"/>
                    <a:gd name="connsiteY3" fmla="*/ 490265 h 499128"/>
                    <a:gd name="connsiteX4" fmla="*/ 45781 w 162109"/>
                    <a:gd name="connsiteY4" fmla="*/ 21907 h 499128"/>
                    <a:gd name="connsiteX0" fmla="*/ 255735 w 259992"/>
                    <a:gd name="connsiteY0" fmla="*/ 7138 h 742147"/>
                    <a:gd name="connsiteX1" fmla="*/ 148365 w 259992"/>
                    <a:gd name="connsiteY1" fmla="*/ 322285 h 742147"/>
                    <a:gd name="connsiteX2" fmla="*/ 102602 w 259992"/>
                    <a:gd name="connsiteY2" fmla="*/ 742147 h 742147"/>
                    <a:gd name="connsiteX3" fmla="*/ 553 w 259992"/>
                    <a:gd name="connsiteY3" fmla="*/ 733284 h 742147"/>
                    <a:gd name="connsiteX4" fmla="*/ 255735 w 259992"/>
                    <a:gd name="connsiteY4" fmla="*/ 7138 h 742147"/>
                    <a:gd name="connsiteX0" fmla="*/ 255735 w 318210"/>
                    <a:gd name="connsiteY0" fmla="*/ 17190 h 752199"/>
                    <a:gd name="connsiteX1" fmla="*/ 315865 w 318210"/>
                    <a:gd name="connsiteY1" fmla="*/ 109601 h 752199"/>
                    <a:gd name="connsiteX2" fmla="*/ 102602 w 318210"/>
                    <a:gd name="connsiteY2" fmla="*/ 752199 h 752199"/>
                    <a:gd name="connsiteX3" fmla="*/ 553 w 318210"/>
                    <a:gd name="connsiteY3" fmla="*/ 743336 h 752199"/>
                    <a:gd name="connsiteX4" fmla="*/ 255735 w 318210"/>
                    <a:gd name="connsiteY4" fmla="*/ 17190 h 752199"/>
                    <a:gd name="connsiteX0" fmla="*/ 271327 w 333802"/>
                    <a:gd name="connsiteY0" fmla="*/ 17190 h 752199"/>
                    <a:gd name="connsiteX1" fmla="*/ 331457 w 333802"/>
                    <a:gd name="connsiteY1" fmla="*/ 109601 h 752199"/>
                    <a:gd name="connsiteX2" fmla="*/ 118194 w 333802"/>
                    <a:gd name="connsiteY2" fmla="*/ 752199 h 752199"/>
                    <a:gd name="connsiteX3" fmla="*/ 16145 w 333802"/>
                    <a:gd name="connsiteY3" fmla="*/ 743336 h 752199"/>
                    <a:gd name="connsiteX4" fmla="*/ 271327 w 333802"/>
                    <a:gd name="connsiteY4" fmla="*/ 17190 h 752199"/>
                    <a:gd name="connsiteX0" fmla="*/ 271327 w 333802"/>
                    <a:gd name="connsiteY0" fmla="*/ 17190 h 752199"/>
                    <a:gd name="connsiteX1" fmla="*/ 331457 w 333802"/>
                    <a:gd name="connsiteY1" fmla="*/ 109601 h 752199"/>
                    <a:gd name="connsiteX2" fmla="*/ 118194 w 333802"/>
                    <a:gd name="connsiteY2" fmla="*/ 752199 h 752199"/>
                    <a:gd name="connsiteX3" fmla="*/ 16145 w 333802"/>
                    <a:gd name="connsiteY3" fmla="*/ 743336 h 752199"/>
                    <a:gd name="connsiteX4" fmla="*/ 271327 w 333802"/>
                    <a:gd name="connsiteY4" fmla="*/ 17190 h 752199"/>
                    <a:gd name="connsiteX0" fmla="*/ 271327 w 333802"/>
                    <a:gd name="connsiteY0" fmla="*/ 17190 h 752199"/>
                    <a:gd name="connsiteX1" fmla="*/ 331457 w 333802"/>
                    <a:gd name="connsiteY1" fmla="*/ 109601 h 752199"/>
                    <a:gd name="connsiteX2" fmla="*/ 118194 w 333802"/>
                    <a:gd name="connsiteY2" fmla="*/ 752199 h 752199"/>
                    <a:gd name="connsiteX3" fmla="*/ 16145 w 333802"/>
                    <a:gd name="connsiteY3" fmla="*/ 743336 h 752199"/>
                    <a:gd name="connsiteX4" fmla="*/ 271327 w 333802"/>
                    <a:gd name="connsiteY4" fmla="*/ 17190 h 752199"/>
                    <a:gd name="connsiteX0" fmla="*/ 271327 w 333802"/>
                    <a:gd name="connsiteY0" fmla="*/ 17190 h 752199"/>
                    <a:gd name="connsiteX1" fmla="*/ 331457 w 333802"/>
                    <a:gd name="connsiteY1" fmla="*/ 109601 h 752199"/>
                    <a:gd name="connsiteX2" fmla="*/ 118194 w 333802"/>
                    <a:gd name="connsiteY2" fmla="*/ 752199 h 752199"/>
                    <a:gd name="connsiteX3" fmla="*/ 16145 w 333802"/>
                    <a:gd name="connsiteY3" fmla="*/ 743336 h 752199"/>
                    <a:gd name="connsiteX4" fmla="*/ 271327 w 333802"/>
                    <a:gd name="connsiteY4" fmla="*/ 17190 h 752199"/>
                    <a:gd name="connsiteX0" fmla="*/ 263893 w 336416"/>
                    <a:gd name="connsiteY0" fmla="*/ 15368 h 769411"/>
                    <a:gd name="connsiteX1" fmla="*/ 334438 w 336416"/>
                    <a:gd name="connsiteY1" fmla="*/ 126813 h 769411"/>
                    <a:gd name="connsiteX2" fmla="*/ 121175 w 336416"/>
                    <a:gd name="connsiteY2" fmla="*/ 769411 h 769411"/>
                    <a:gd name="connsiteX3" fmla="*/ 19126 w 336416"/>
                    <a:gd name="connsiteY3" fmla="*/ 760548 h 769411"/>
                    <a:gd name="connsiteX4" fmla="*/ 263893 w 336416"/>
                    <a:gd name="connsiteY4" fmla="*/ 15368 h 769411"/>
                    <a:gd name="connsiteX0" fmla="*/ 254896 w 327419"/>
                    <a:gd name="connsiteY0" fmla="*/ 15368 h 769411"/>
                    <a:gd name="connsiteX1" fmla="*/ 325441 w 327419"/>
                    <a:gd name="connsiteY1" fmla="*/ 126813 h 769411"/>
                    <a:gd name="connsiteX2" fmla="*/ 112178 w 327419"/>
                    <a:gd name="connsiteY2" fmla="*/ 769411 h 769411"/>
                    <a:gd name="connsiteX3" fmla="*/ 10129 w 327419"/>
                    <a:gd name="connsiteY3" fmla="*/ 760548 h 769411"/>
                    <a:gd name="connsiteX4" fmla="*/ 254896 w 327419"/>
                    <a:gd name="connsiteY4" fmla="*/ 15368 h 769411"/>
                    <a:gd name="connsiteX0" fmla="*/ 254896 w 329541"/>
                    <a:gd name="connsiteY0" fmla="*/ 11402 h 765445"/>
                    <a:gd name="connsiteX1" fmla="*/ 325441 w 329541"/>
                    <a:gd name="connsiteY1" fmla="*/ 122847 h 765445"/>
                    <a:gd name="connsiteX2" fmla="*/ 112178 w 329541"/>
                    <a:gd name="connsiteY2" fmla="*/ 765445 h 765445"/>
                    <a:gd name="connsiteX3" fmla="*/ 10129 w 329541"/>
                    <a:gd name="connsiteY3" fmla="*/ 756582 h 765445"/>
                    <a:gd name="connsiteX4" fmla="*/ 254896 w 329541"/>
                    <a:gd name="connsiteY4" fmla="*/ 11402 h 765445"/>
                    <a:gd name="connsiteX0" fmla="*/ 254896 w 327610"/>
                    <a:gd name="connsiteY0" fmla="*/ 4368 h 758411"/>
                    <a:gd name="connsiteX1" fmla="*/ 325441 w 327610"/>
                    <a:gd name="connsiteY1" fmla="*/ 115813 h 758411"/>
                    <a:gd name="connsiteX2" fmla="*/ 112178 w 327610"/>
                    <a:gd name="connsiteY2" fmla="*/ 758411 h 758411"/>
                    <a:gd name="connsiteX3" fmla="*/ 10129 w 327610"/>
                    <a:gd name="connsiteY3" fmla="*/ 749548 h 758411"/>
                    <a:gd name="connsiteX4" fmla="*/ 254896 w 327610"/>
                    <a:gd name="connsiteY4" fmla="*/ 4368 h 758411"/>
                    <a:gd name="connsiteX0" fmla="*/ 256249 w 328963"/>
                    <a:gd name="connsiteY0" fmla="*/ 4368 h 758411"/>
                    <a:gd name="connsiteX1" fmla="*/ 326794 w 328963"/>
                    <a:gd name="connsiteY1" fmla="*/ 115813 h 758411"/>
                    <a:gd name="connsiteX2" fmla="*/ 113531 w 328963"/>
                    <a:gd name="connsiteY2" fmla="*/ 758411 h 758411"/>
                    <a:gd name="connsiteX3" fmla="*/ 11482 w 328963"/>
                    <a:gd name="connsiteY3" fmla="*/ 749548 h 758411"/>
                    <a:gd name="connsiteX4" fmla="*/ 256249 w 328963"/>
                    <a:gd name="connsiteY4" fmla="*/ 4368 h 758411"/>
                    <a:gd name="connsiteX0" fmla="*/ 256249 w 328963"/>
                    <a:gd name="connsiteY0" fmla="*/ 4368 h 758411"/>
                    <a:gd name="connsiteX1" fmla="*/ 326794 w 328963"/>
                    <a:gd name="connsiteY1" fmla="*/ 115813 h 758411"/>
                    <a:gd name="connsiteX2" fmla="*/ 113531 w 328963"/>
                    <a:gd name="connsiteY2" fmla="*/ 758411 h 758411"/>
                    <a:gd name="connsiteX3" fmla="*/ 11482 w 328963"/>
                    <a:gd name="connsiteY3" fmla="*/ 749548 h 758411"/>
                    <a:gd name="connsiteX4" fmla="*/ 256249 w 328963"/>
                    <a:gd name="connsiteY4" fmla="*/ 4368 h 758411"/>
                    <a:gd name="connsiteX0" fmla="*/ 261340 w 334054"/>
                    <a:gd name="connsiteY0" fmla="*/ 4368 h 758411"/>
                    <a:gd name="connsiteX1" fmla="*/ 331885 w 334054"/>
                    <a:gd name="connsiteY1" fmla="*/ 115813 h 758411"/>
                    <a:gd name="connsiteX2" fmla="*/ 118622 w 334054"/>
                    <a:gd name="connsiteY2" fmla="*/ 758411 h 758411"/>
                    <a:gd name="connsiteX3" fmla="*/ 16573 w 334054"/>
                    <a:gd name="connsiteY3" fmla="*/ 749548 h 758411"/>
                    <a:gd name="connsiteX4" fmla="*/ 261340 w 334054"/>
                    <a:gd name="connsiteY4" fmla="*/ 4368 h 758411"/>
                    <a:gd name="connsiteX0" fmla="*/ 261340 w 334054"/>
                    <a:gd name="connsiteY0" fmla="*/ 4368 h 758411"/>
                    <a:gd name="connsiteX1" fmla="*/ 331885 w 334054"/>
                    <a:gd name="connsiteY1" fmla="*/ 115813 h 758411"/>
                    <a:gd name="connsiteX2" fmla="*/ 118622 w 334054"/>
                    <a:gd name="connsiteY2" fmla="*/ 758411 h 758411"/>
                    <a:gd name="connsiteX3" fmla="*/ 16573 w 334054"/>
                    <a:gd name="connsiteY3" fmla="*/ 749548 h 758411"/>
                    <a:gd name="connsiteX4" fmla="*/ 261340 w 334054"/>
                    <a:gd name="connsiteY4" fmla="*/ 4368 h 758411"/>
                    <a:gd name="connsiteX0" fmla="*/ 261340 w 334054"/>
                    <a:gd name="connsiteY0" fmla="*/ 4368 h 758411"/>
                    <a:gd name="connsiteX1" fmla="*/ 331885 w 334054"/>
                    <a:gd name="connsiteY1" fmla="*/ 115813 h 758411"/>
                    <a:gd name="connsiteX2" fmla="*/ 118622 w 334054"/>
                    <a:gd name="connsiteY2" fmla="*/ 758411 h 758411"/>
                    <a:gd name="connsiteX3" fmla="*/ 16573 w 334054"/>
                    <a:gd name="connsiteY3" fmla="*/ 749548 h 758411"/>
                    <a:gd name="connsiteX4" fmla="*/ 261340 w 334054"/>
                    <a:gd name="connsiteY4" fmla="*/ 4368 h 758411"/>
                    <a:gd name="connsiteX0" fmla="*/ 258617 w 335010"/>
                    <a:gd name="connsiteY0" fmla="*/ 4446 h 756406"/>
                    <a:gd name="connsiteX1" fmla="*/ 332969 w 335010"/>
                    <a:gd name="connsiteY1" fmla="*/ 113808 h 756406"/>
                    <a:gd name="connsiteX2" fmla="*/ 119706 w 335010"/>
                    <a:gd name="connsiteY2" fmla="*/ 756406 h 756406"/>
                    <a:gd name="connsiteX3" fmla="*/ 17657 w 335010"/>
                    <a:gd name="connsiteY3" fmla="*/ 747543 h 756406"/>
                    <a:gd name="connsiteX4" fmla="*/ 258617 w 335010"/>
                    <a:gd name="connsiteY4" fmla="*/ 4446 h 756406"/>
                    <a:gd name="connsiteX0" fmla="*/ 256234 w 332627"/>
                    <a:gd name="connsiteY0" fmla="*/ 4446 h 756406"/>
                    <a:gd name="connsiteX1" fmla="*/ 330586 w 332627"/>
                    <a:gd name="connsiteY1" fmla="*/ 113808 h 756406"/>
                    <a:gd name="connsiteX2" fmla="*/ 117323 w 332627"/>
                    <a:gd name="connsiteY2" fmla="*/ 756406 h 756406"/>
                    <a:gd name="connsiteX3" fmla="*/ 15274 w 332627"/>
                    <a:gd name="connsiteY3" fmla="*/ 747543 h 756406"/>
                    <a:gd name="connsiteX4" fmla="*/ 256234 w 332627"/>
                    <a:gd name="connsiteY4" fmla="*/ 4446 h 756406"/>
                    <a:gd name="connsiteX0" fmla="*/ 256234 w 332627"/>
                    <a:gd name="connsiteY0" fmla="*/ 4446 h 756406"/>
                    <a:gd name="connsiteX1" fmla="*/ 330586 w 332627"/>
                    <a:gd name="connsiteY1" fmla="*/ 113808 h 756406"/>
                    <a:gd name="connsiteX2" fmla="*/ 117323 w 332627"/>
                    <a:gd name="connsiteY2" fmla="*/ 756406 h 756406"/>
                    <a:gd name="connsiteX3" fmla="*/ 15274 w 332627"/>
                    <a:gd name="connsiteY3" fmla="*/ 747543 h 756406"/>
                    <a:gd name="connsiteX4" fmla="*/ 256234 w 332627"/>
                    <a:gd name="connsiteY4" fmla="*/ 4446 h 756406"/>
                    <a:gd name="connsiteX0" fmla="*/ 256234 w 332627"/>
                    <a:gd name="connsiteY0" fmla="*/ 4446 h 756406"/>
                    <a:gd name="connsiteX1" fmla="*/ 330586 w 332627"/>
                    <a:gd name="connsiteY1" fmla="*/ 113808 h 756406"/>
                    <a:gd name="connsiteX2" fmla="*/ 117323 w 332627"/>
                    <a:gd name="connsiteY2" fmla="*/ 756406 h 756406"/>
                    <a:gd name="connsiteX3" fmla="*/ 15274 w 332627"/>
                    <a:gd name="connsiteY3" fmla="*/ 747543 h 756406"/>
                    <a:gd name="connsiteX4" fmla="*/ 256234 w 332627"/>
                    <a:gd name="connsiteY4" fmla="*/ 4446 h 756406"/>
                    <a:gd name="connsiteX0" fmla="*/ 271214 w 347607"/>
                    <a:gd name="connsiteY0" fmla="*/ 4446 h 756406"/>
                    <a:gd name="connsiteX1" fmla="*/ 345566 w 347607"/>
                    <a:gd name="connsiteY1" fmla="*/ 113808 h 756406"/>
                    <a:gd name="connsiteX2" fmla="*/ 132303 w 347607"/>
                    <a:gd name="connsiteY2" fmla="*/ 756406 h 756406"/>
                    <a:gd name="connsiteX3" fmla="*/ 30254 w 347607"/>
                    <a:gd name="connsiteY3" fmla="*/ 747543 h 756406"/>
                    <a:gd name="connsiteX4" fmla="*/ 271214 w 347607"/>
                    <a:gd name="connsiteY4" fmla="*/ 4446 h 756406"/>
                    <a:gd name="connsiteX0" fmla="*/ 271214 w 347607"/>
                    <a:gd name="connsiteY0" fmla="*/ 4446 h 756406"/>
                    <a:gd name="connsiteX1" fmla="*/ 345566 w 347607"/>
                    <a:gd name="connsiteY1" fmla="*/ 113808 h 756406"/>
                    <a:gd name="connsiteX2" fmla="*/ 132303 w 347607"/>
                    <a:gd name="connsiteY2" fmla="*/ 756406 h 756406"/>
                    <a:gd name="connsiteX3" fmla="*/ 30254 w 347607"/>
                    <a:gd name="connsiteY3" fmla="*/ 747543 h 756406"/>
                    <a:gd name="connsiteX4" fmla="*/ 271214 w 347607"/>
                    <a:gd name="connsiteY4" fmla="*/ 4446 h 756406"/>
                    <a:gd name="connsiteX0" fmla="*/ 292812 w 369205"/>
                    <a:gd name="connsiteY0" fmla="*/ 4446 h 756406"/>
                    <a:gd name="connsiteX1" fmla="*/ 367164 w 369205"/>
                    <a:gd name="connsiteY1" fmla="*/ 113808 h 756406"/>
                    <a:gd name="connsiteX2" fmla="*/ 153901 w 369205"/>
                    <a:gd name="connsiteY2" fmla="*/ 756406 h 756406"/>
                    <a:gd name="connsiteX3" fmla="*/ 51852 w 369205"/>
                    <a:gd name="connsiteY3" fmla="*/ 747543 h 756406"/>
                    <a:gd name="connsiteX4" fmla="*/ 292812 w 369205"/>
                    <a:gd name="connsiteY4" fmla="*/ 4446 h 756406"/>
                    <a:gd name="connsiteX0" fmla="*/ 292812 w 369205"/>
                    <a:gd name="connsiteY0" fmla="*/ 4446 h 756406"/>
                    <a:gd name="connsiteX1" fmla="*/ 367164 w 369205"/>
                    <a:gd name="connsiteY1" fmla="*/ 113808 h 756406"/>
                    <a:gd name="connsiteX2" fmla="*/ 153901 w 369205"/>
                    <a:gd name="connsiteY2" fmla="*/ 756406 h 756406"/>
                    <a:gd name="connsiteX3" fmla="*/ 51852 w 369205"/>
                    <a:gd name="connsiteY3" fmla="*/ 747543 h 756406"/>
                    <a:gd name="connsiteX4" fmla="*/ 292812 w 369205"/>
                    <a:gd name="connsiteY4" fmla="*/ 4446 h 756406"/>
                    <a:gd name="connsiteX0" fmla="*/ 292812 w 369205"/>
                    <a:gd name="connsiteY0" fmla="*/ 4446 h 756406"/>
                    <a:gd name="connsiteX1" fmla="*/ 367164 w 369205"/>
                    <a:gd name="connsiteY1" fmla="*/ 113808 h 756406"/>
                    <a:gd name="connsiteX2" fmla="*/ 153901 w 369205"/>
                    <a:gd name="connsiteY2" fmla="*/ 756406 h 756406"/>
                    <a:gd name="connsiteX3" fmla="*/ 51852 w 369205"/>
                    <a:gd name="connsiteY3" fmla="*/ 747543 h 756406"/>
                    <a:gd name="connsiteX4" fmla="*/ 292812 w 369205"/>
                    <a:gd name="connsiteY4" fmla="*/ 4446 h 75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205" h="756406">
                      <a:moveTo>
                        <a:pt x="292812" y="4446"/>
                      </a:moveTo>
                      <a:cubicBezTo>
                        <a:pt x="327340" y="-21678"/>
                        <a:pt x="380268" y="74194"/>
                        <a:pt x="367164" y="113808"/>
                      </a:cubicBezTo>
                      <a:cubicBezTo>
                        <a:pt x="42242" y="254901"/>
                        <a:pt x="124489" y="576914"/>
                        <a:pt x="153901" y="756406"/>
                      </a:cubicBezTo>
                      <a:lnTo>
                        <a:pt x="51852" y="747543"/>
                      </a:lnTo>
                      <a:cubicBezTo>
                        <a:pt x="-10857" y="591388"/>
                        <a:pt x="-87645" y="176920"/>
                        <a:pt x="292812" y="444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5" name="Rectangle 5">
                  <a:extLst>
                    <a:ext uri="{FF2B5EF4-FFF2-40B4-BE49-F238E27FC236}">
                      <a16:creationId xmlns:a16="http://schemas.microsoft.com/office/drawing/2014/main" id="{3D989262-50C4-4720-8063-C03A3467268D}"/>
                    </a:ext>
                  </a:extLst>
                </p:cNvPr>
                <p:cNvSpPr/>
                <p:nvPr/>
              </p:nvSpPr>
              <p:spPr>
                <a:xfrm rot="420000">
                  <a:off x="4024345" y="2162409"/>
                  <a:ext cx="420470" cy="781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470" h="781241">
                      <a:moveTo>
                        <a:pt x="0" y="0"/>
                      </a:moveTo>
                      <a:lnTo>
                        <a:pt x="61200" y="0"/>
                      </a:lnTo>
                      <a:lnTo>
                        <a:pt x="61200" y="599193"/>
                      </a:lnTo>
                      <a:lnTo>
                        <a:pt x="62381" y="599184"/>
                      </a:lnTo>
                      <a:cubicBezTo>
                        <a:pt x="66263" y="669881"/>
                        <a:pt x="62559" y="698327"/>
                        <a:pt x="91943" y="722709"/>
                      </a:cubicBezTo>
                      <a:cubicBezTo>
                        <a:pt x="148722" y="735731"/>
                        <a:pt x="292538" y="656494"/>
                        <a:pt x="404051" y="626808"/>
                      </a:cubicBezTo>
                      <a:lnTo>
                        <a:pt x="420470" y="682370"/>
                      </a:lnTo>
                      <a:cubicBezTo>
                        <a:pt x="342281" y="713163"/>
                        <a:pt x="148576" y="802923"/>
                        <a:pt x="64948" y="776405"/>
                      </a:cubicBezTo>
                      <a:cubicBezTo>
                        <a:pt x="4776" y="751481"/>
                        <a:pt x="4174" y="676874"/>
                        <a:pt x="754" y="612000"/>
                      </a:cubicBezTo>
                      <a:lnTo>
                        <a:pt x="0" y="61200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526" name="Rectangle 8">
                  <a:extLst>
                    <a:ext uri="{FF2B5EF4-FFF2-40B4-BE49-F238E27FC236}">
                      <a16:creationId xmlns:a16="http://schemas.microsoft.com/office/drawing/2014/main" id="{1EAEB101-1DB7-4F2C-9A77-3B927B31D88E}"/>
                    </a:ext>
                  </a:extLst>
                </p:cNvPr>
                <p:cNvSpPr/>
                <p:nvPr/>
              </p:nvSpPr>
              <p:spPr>
                <a:xfrm rot="420000">
                  <a:off x="4205851" y="2209391"/>
                  <a:ext cx="462473" cy="775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473" h="775132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527" name="Oval 16">
                  <a:extLst>
                    <a:ext uri="{FF2B5EF4-FFF2-40B4-BE49-F238E27FC236}">
                      <a16:creationId xmlns:a16="http://schemas.microsoft.com/office/drawing/2014/main" id="{0F653ABC-032F-4CBE-B35D-32D0E3D0E330}"/>
                    </a:ext>
                  </a:extLst>
                </p:cNvPr>
                <p:cNvSpPr/>
                <p:nvPr/>
              </p:nvSpPr>
              <p:spPr>
                <a:xfrm rot="13137237">
                  <a:off x="4000691" y="2686142"/>
                  <a:ext cx="217656" cy="166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56" h="166388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grpSp>
              <p:nvGrpSpPr>
                <p:cNvPr id="528" name="Group 28">
                  <a:extLst>
                    <a:ext uri="{FF2B5EF4-FFF2-40B4-BE49-F238E27FC236}">
                      <a16:creationId xmlns:a16="http://schemas.microsoft.com/office/drawing/2014/main" id="{8C059023-036E-42E2-A4D2-1D7AB23DFBCA}"/>
                    </a:ext>
                  </a:extLst>
                </p:cNvPr>
                <p:cNvGrpSpPr/>
                <p:nvPr/>
              </p:nvGrpSpPr>
              <p:grpSpPr>
                <a:xfrm>
                  <a:off x="4275991" y="1800648"/>
                  <a:ext cx="342000" cy="342000"/>
                  <a:chOff x="4915373" y="1633391"/>
                  <a:chExt cx="342000" cy="342000"/>
                </a:xfrm>
              </p:grpSpPr>
              <p:sp>
                <p:nvSpPr>
                  <p:cNvPr id="531" name="Oval 31">
                    <a:extLst>
                      <a:ext uri="{FF2B5EF4-FFF2-40B4-BE49-F238E27FC236}">
                        <a16:creationId xmlns:a16="http://schemas.microsoft.com/office/drawing/2014/main" id="{B928C39F-FA8F-43AF-866B-5628E61C340D}"/>
                      </a:ext>
                    </a:extLst>
                  </p:cNvPr>
                  <p:cNvSpPr/>
                  <p:nvPr/>
                </p:nvSpPr>
                <p:spPr>
                  <a:xfrm>
                    <a:off x="4915373" y="1633391"/>
                    <a:ext cx="342000" cy="342000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532" name="Oval 32">
                    <a:extLst>
                      <a:ext uri="{FF2B5EF4-FFF2-40B4-BE49-F238E27FC236}">
                        <a16:creationId xmlns:a16="http://schemas.microsoft.com/office/drawing/2014/main" id="{EA05FF83-5E4C-4616-A25F-AD60E8FE3208}"/>
                      </a:ext>
                    </a:extLst>
                  </p:cNvPr>
                  <p:cNvSpPr/>
                  <p:nvPr/>
                </p:nvSpPr>
                <p:spPr>
                  <a:xfrm>
                    <a:off x="4932040" y="1666488"/>
                    <a:ext cx="295795" cy="295795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533" name="Oval 33">
                    <a:extLst>
                      <a:ext uri="{FF2B5EF4-FFF2-40B4-BE49-F238E27FC236}">
                        <a16:creationId xmlns:a16="http://schemas.microsoft.com/office/drawing/2014/main" id="{C9EAD363-3747-4E8F-8FF8-357FB26A9D15}"/>
                      </a:ext>
                    </a:extLst>
                  </p:cNvPr>
                  <p:cNvSpPr/>
                  <p:nvPr/>
                </p:nvSpPr>
                <p:spPr>
                  <a:xfrm>
                    <a:off x="4970613" y="1724593"/>
                    <a:ext cx="207640" cy="20764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58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  <p:sp>
              <p:nvSpPr>
                <p:cNvPr id="529" name="Block Arc 3">
                  <a:extLst>
                    <a:ext uri="{FF2B5EF4-FFF2-40B4-BE49-F238E27FC236}">
                      <a16:creationId xmlns:a16="http://schemas.microsoft.com/office/drawing/2014/main" id="{BCF345C4-1E85-4DFF-9700-A85866C54E2C}"/>
                    </a:ext>
                  </a:extLst>
                </p:cNvPr>
                <p:cNvSpPr/>
                <p:nvPr/>
              </p:nvSpPr>
              <p:spPr>
                <a:xfrm>
                  <a:off x="2821941" y="605499"/>
                  <a:ext cx="3131677" cy="3396957"/>
                </a:xfrm>
                <a:custGeom>
                  <a:avLst/>
                  <a:gdLst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58032 w 3131677"/>
                    <a:gd name="connsiteY32" fmla="*/ 447003 h 3396957"/>
                    <a:gd name="connsiteX33" fmla="*/ 1611978 w 3131677"/>
                    <a:gd name="connsiteY33" fmla="*/ 394818 h 3396957"/>
                    <a:gd name="connsiteX34" fmla="*/ 1568131 w 3131677"/>
                    <a:gd name="connsiteY34" fmla="*/ 348932 h 3396957"/>
                    <a:gd name="connsiteX35" fmla="*/ 2257049 w 3131677"/>
                    <a:gd name="connsiteY35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611978 w 3131677"/>
                    <a:gd name="connsiteY33" fmla="*/ 394818 h 3396957"/>
                    <a:gd name="connsiteX34" fmla="*/ 1568131 w 3131677"/>
                    <a:gd name="connsiteY34" fmla="*/ 348932 h 3396957"/>
                    <a:gd name="connsiteX35" fmla="*/ 2257049 w 3131677"/>
                    <a:gd name="connsiteY35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596636 w 3131677"/>
                    <a:gd name="connsiteY33" fmla="*/ 404023 h 3396957"/>
                    <a:gd name="connsiteX34" fmla="*/ 1568131 w 3131677"/>
                    <a:gd name="connsiteY34" fmla="*/ 348932 h 3396957"/>
                    <a:gd name="connsiteX35" fmla="*/ 2257049 w 3131677"/>
                    <a:gd name="connsiteY35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596636 w 3131677"/>
                    <a:gd name="connsiteY33" fmla="*/ 404023 h 3396957"/>
                    <a:gd name="connsiteX34" fmla="*/ 1568131 w 3131677"/>
                    <a:gd name="connsiteY34" fmla="*/ 348932 h 3396957"/>
                    <a:gd name="connsiteX35" fmla="*/ 2257049 w 3131677"/>
                    <a:gd name="connsiteY35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596636 w 3131677"/>
                    <a:gd name="connsiteY33" fmla="*/ 404023 h 3396957"/>
                    <a:gd name="connsiteX34" fmla="*/ 1568131 w 3131677"/>
                    <a:gd name="connsiteY34" fmla="*/ 348932 h 3396957"/>
                    <a:gd name="connsiteX35" fmla="*/ 2257049 w 3131677"/>
                    <a:gd name="connsiteY35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596636 w 3131677"/>
                    <a:gd name="connsiteY33" fmla="*/ 404023 h 3396957"/>
                    <a:gd name="connsiteX34" fmla="*/ 1568131 w 3131677"/>
                    <a:gd name="connsiteY34" fmla="*/ 348932 h 3396957"/>
                    <a:gd name="connsiteX35" fmla="*/ 2257049 w 3131677"/>
                    <a:gd name="connsiteY35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568131 w 3131677"/>
                    <a:gd name="connsiteY33" fmla="*/ 348932 h 3396957"/>
                    <a:gd name="connsiteX34" fmla="*/ 2257049 w 3131677"/>
                    <a:gd name="connsiteY34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568131 w 3131677"/>
                    <a:gd name="connsiteY33" fmla="*/ 348932 h 3396957"/>
                    <a:gd name="connsiteX34" fmla="*/ 2257049 w 3131677"/>
                    <a:gd name="connsiteY34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568131 w 3131677"/>
                    <a:gd name="connsiteY33" fmla="*/ 348932 h 3396957"/>
                    <a:gd name="connsiteX34" fmla="*/ 2257049 w 3131677"/>
                    <a:gd name="connsiteY34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29698 w 3131677"/>
                    <a:gd name="connsiteY3" fmla="*/ 820183 h 3396957"/>
                    <a:gd name="connsiteX4" fmla="*/ 1591027 w 3131677"/>
                    <a:gd name="connsiteY4" fmla="*/ 3358947 h 3396957"/>
                    <a:gd name="connsiteX5" fmla="*/ 1422101 w 3131677"/>
                    <a:gd name="connsiteY5" fmla="*/ 3350668 h 3396957"/>
                    <a:gd name="connsiteX6" fmla="*/ 0 w 3131677"/>
                    <a:gd name="connsiteY6" fmla="*/ 877013 h 3396957"/>
                    <a:gd name="connsiteX7" fmla="*/ 2721 w 3131677"/>
                    <a:gd name="connsiteY7" fmla="*/ 876880 h 3396957"/>
                    <a:gd name="connsiteX8" fmla="*/ 832835 w 3131677"/>
                    <a:gd name="connsiteY8" fmla="*/ 698 h 3396957"/>
                    <a:gd name="connsiteX9" fmla="*/ 1728735 w 3131677"/>
                    <a:gd name="connsiteY9" fmla="*/ 814420 h 3396957"/>
                    <a:gd name="connsiteX10" fmla="*/ 1967691 w 3131677"/>
                    <a:gd name="connsiteY10" fmla="*/ 1169414 h 3396957"/>
                    <a:gd name="connsiteX11" fmla="*/ 1970030 w 3131677"/>
                    <a:gd name="connsiteY11" fmla="*/ 1169701 h 3396957"/>
                    <a:gd name="connsiteX12" fmla="*/ 1908601 w 3131677"/>
                    <a:gd name="connsiteY12" fmla="*/ 1670000 h 3396957"/>
                    <a:gd name="connsiteX13" fmla="*/ 1813208 w 3131677"/>
                    <a:gd name="connsiteY13" fmla="*/ 1658287 h 3396957"/>
                    <a:gd name="connsiteX14" fmla="*/ 1874637 w 3131677"/>
                    <a:gd name="connsiteY14" fmla="*/ 1157988 h 3396957"/>
                    <a:gd name="connsiteX15" fmla="*/ 1875030 w 3131677"/>
                    <a:gd name="connsiteY15" fmla="*/ 1158036 h 3396957"/>
                    <a:gd name="connsiteX16" fmla="*/ 1667467 w 3131677"/>
                    <a:gd name="connsiteY16" fmla="*/ 894447 h 3396957"/>
                    <a:gd name="connsiteX17" fmla="*/ 1386487 w 3131677"/>
                    <a:gd name="connsiteY17" fmla="*/ 1080881 h 3396957"/>
                    <a:gd name="connsiteX18" fmla="*/ 1331506 w 3131677"/>
                    <a:gd name="connsiteY18" fmla="*/ 1562990 h 3396957"/>
                    <a:gd name="connsiteX19" fmla="*/ 1236015 w 3131677"/>
                    <a:gd name="connsiteY19" fmla="*/ 1552100 h 3396957"/>
                    <a:gd name="connsiteX20" fmla="*/ 1293128 w 3131677"/>
                    <a:gd name="connsiteY20" fmla="*/ 1051290 h 3396957"/>
                    <a:gd name="connsiteX21" fmla="*/ 1297866 w 3131677"/>
                    <a:gd name="connsiteY21" fmla="*/ 1051831 h 3396957"/>
                    <a:gd name="connsiteX22" fmla="*/ 1597750 w 3131677"/>
                    <a:gd name="connsiteY22" fmla="*/ 799994 h 3396957"/>
                    <a:gd name="connsiteX23" fmla="*/ 837781 w 3131677"/>
                    <a:gd name="connsiteY23" fmla="*/ 128299 h 3396957"/>
                    <a:gd name="connsiteX24" fmla="*/ 130146 w 3131677"/>
                    <a:gd name="connsiteY24" fmla="*/ 883003 h 3396957"/>
                    <a:gd name="connsiteX25" fmla="*/ 126314 w 3131677"/>
                    <a:gd name="connsiteY25" fmla="*/ 883101 h 3396957"/>
                    <a:gd name="connsiteX26" fmla="*/ 1483472 w 3131677"/>
                    <a:gd name="connsiteY26" fmla="*/ 3239643 h 3396957"/>
                    <a:gd name="connsiteX27" fmla="*/ 1535793 w 3131677"/>
                    <a:gd name="connsiteY27" fmla="*/ 3248051 h 3396957"/>
                    <a:gd name="connsiteX28" fmla="*/ 3004583 w 3131677"/>
                    <a:gd name="connsiteY28" fmla="*/ 825938 h 3396957"/>
                    <a:gd name="connsiteX29" fmla="*/ 3004153 w 3131677"/>
                    <a:gd name="connsiteY29" fmla="*/ 825960 h 3396957"/>
                    <a:gd name="connsiteX30" fmla="*/ 2483327 w 3131677"/>
                    <a:gd name="connsiteY30" fmla="*/ 159704 h 3396957"/>
                    <a:gd name="connsiteX31" fmla="*/ 1642689 w 3131677"/>
                    <a:gd name="connsiteY31" fmla="*/ 459276 h 3396957"/>
                    <a:gd name="connsiteX32" fmla="*/ 1568131 w 3131677"/>
                    <a:gd name="connsiteY32" fmla="*/ 348932 h 3396957"/>
                    <a:gd name="connsiteX33" fmla="*/ 2257049 w 3131677"/>
                    <a:gd name="connsiteY33" fmla="*/ 80 h 3396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131677" h="3396957">
                      <a:moveTo>
                        <a:pt x="2257049" y="80"/>
                      </a:moveTo>
                      <a:cubicBezTo>
                        <a:pt x="2344740" y="-1118"/>
                        <a:pt x="2433548" y="11052"/>
                        <a:pt x="2520537" y="37550"/>
                      </a:cubicBezTo>
                      <a:cubicBezTo>
                        <a:pt x="2868492" y="143542"/>
                        <a:pt x="3112815" y="456088"/>
                        <a:pt x="3131677" y="819339"/>
                      </a:cubicBezTo>
                      <a:lnTo>
                        <a:pt x="3129698" y="820183"/>
                      </a:lnTo>
                      <a:cubicBezTo>
                        <a:pt x="3126703" y="2076733"/>
                        <a:pt x="1952337" y="2241171"/>
                        <a:pt x="1591027" y="3358947"/>
                      </a:cubicBezTo>
                      <a:cubicBezTo>
                        <a:pt x="1551904" y="3415036"/>
                        <a:pt x="1441284" y="3406337"/>
                        <a:pt x="1422101" y="3350668"/>
                      </a:cubicBezTo>
                      <a:cubicBezTo>
                        <a:pt x="991027" y="2292914"/>
                        <a:pt x="16834" y="2045232"/>
                        <a:pt x="0" y="877013"/>
                      </a:cubicBezTo>
                      <a:lnTo>
                        <a:pt x="2721" y="876880"/>
                      </a:lnTo>
                      <a:cubicBezTo>
                        <a:pt x="-4707" y="408412"/>
                        <a:pt x="363520" y="18891"/>
                        <a:pt x="832835" y="698"/>
                      </a:cubicBezTo>
                      <a:cubicBezTo>
                        <a:pt x="1303635" y="-17551"/>
                        <a:pt x="1701937" y="344636"/>
                        <a:pt x="1728735" y="814420"/>
                      </a:cubicBezTo>
                      <a:cubicBezTo>
                        <a:pt x="1881130" y="860273"/>
                        <a:pt x="1982501" y="1007933"/>
                        <a:pt x="1967691" y="1169414"/>
                      </a:cubicBezTo>
                      <a:lnTo>
                        <a:pt x="1970030" y="1169701"/>
                      </a:lnTo>
                      <a:lnTo>
                        <a:pt x="1908601" y="1670000"/>
                      </a:lnTo>
                      <a:lnTo>
                        <a:pt x="1813208" y="1658287"/>
                      </a:lnTo>
                      <a:lnTo>
                        <a:pt x="1874637" y="1157988"/>
                      </a:lnTo>
                      <a:lnTo>
                        <a:pt x="1875030" y="1158036"/>
                      </a:lnTo>
                      <a:cubicBezTo>
                        <a:pt x="1885124" y="1030311"/>
                        <a:pt x="1795343" y="915258"/>
                        <a:pt x="1667467" y="894447"/>
                      </a:cubicBezTo>
                      <a:cubicBezTo>
                        <a:pt x="1538806" y="873509"/>
                        <a:pt x="1416530" y="955289"/>
                        <a:pt x="1386487" y="1080881"/>
                      </a:cubicBezTo>
                      <a:lnTo>
                        <a:pt x="1331506" y="1562990"/>
                      </a:lnTo>
                      <a:lnTo>
                        <a:pt x="1236015" y="1552100"/>
                      </a:lnTo>
                      <a:lnTo>
                        <a:pt x="1293128" y="1051290"/>
                      </a:lnTo>
                      <a:lnTo>
                        <a:pt x="1297866" y="1051831"/>
                      </a:lnTo>
                      <a:cubicBezTo>
                        <a:pt x="1334472" y="910658"/>
                        <a:pt x="1456620" y="811282"/>
                        <a:pt x="1597750" y="799994"/>
                      </a:cubicBezTo>
                      <a:cubicBezTo>
                        <a:pt x="1565966" y="410188"/>
                        <a:pt x="1231642" y="113032"/>
                        <a:pt x="837781" y="128299"/>
                      </a:cubicBezTo>
                      <a:cubicBezTo>
                        <a:pt x="435153" y="143906"/>
                        <a:pt x="119829" y="480205"/>
                        <a:pt x="130146" y="883003"/>
                      </a:cubicBezTo>
                      <a:lnTo>
                        <a:pt x="126314" y="883101"/>
                      </a:lnTo>
                      <a:cubicBezTo>
                        <a:pt x="179756" y="2111457"/>
                        <a:pt x="1209498" y="2287502"/>
                        <a:pt x="1483472" y="3239643"/>
                      </a:cubicBezTo>
                      <a:cubicBezTo>
                        <a:pt x="1510118" y="3271436"/>
                        <a:pt x="1512215" y="3271490"/>
                        <a:pt x="1535793" y="3248051"/>
                      </a:cubicBezTo>
                      <a:cubicBezTo>
                        <a:pt x="1861880" y="2158993"/>
                        <a:pt x="2985150" y="2038931"/>
                        <a:pt x="3004583" y="825938"/>
                      </a:cubicBezTo>
                      <a:lnTo>
                        <a:pt x="3004153" y="825960"/>
                      </a:lnTo>
                      <a:cubicBezTo>
                        <a:pt x="2988078" y="516390"/>
                        <a:pt x="2777744" y="236161"/>
                        <a:pt x="2483327" y="159704"/>
                      </a:cubicBezTo>
                      <a:cubicBezTo>
                        <a:pt x="2188910" y="83247"/>
                        <a:pt x="1882012" y="146998"/>
                        <a:pt x="1642689" y="459276"/>
                      </a:cubicBezTo>
                      <a:cubicBezTo>
                        <a:pt x="1612894" y="423308"/>
                        <a:pt x="1606887" y="416259"/>
                        <a:pt x="1568131" y="348932"/>
                      </a:cubicBezTo>
                      <a:cubicBezTo>
                        <a:pt x="1731759" y="130647"/>
                        <a:pt x="1993976" y="3673"/>
                        <a:pt x="2257049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0" name="Oval 10">
                  <a:extLst>
                    <a:ext uri="{FF2B5EF4-FFF2-40B4-BE49-F238E27FC236}">
                      <a16:creationId xmlns:a16="http://schemas.microsoft.com/office/drawing/2014/main" id="{2C388ECD-9414-4077-A517-1F7094D60523}"/>
                    </a:ext>
                  </a:extLst>
                </p:cNvPr>
                <p:cNvSpPr/>
                <p:nvPr/>
              </p:nvSpPr>
              <p:spPr>
                <a:xfrm>
                  <a:off x="4376150" y="2733371"/>
                  <a:ext cx="217657" cy="166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57" h="166388">
                      <a:moveTo>
                        <a:pt x="134463" y="0"/>
                      </a:moveTo>
                      <a:cubicBezTo>
                        <a:pt x="180410" y="0"/>
                        <a:pt x="217657" y="37247"/>
                        <a:pt x="217657" y="83194"/>
                      </a:cubicBezTo>
                      <a:cubicBezTo>
                        <a:pt x="217657" y="129141"/>
                        <a:pt x="180410" y="166388"/>
                        <a:pt x="134463" y="166388"/>
                      </a:cubicBezTo>
                      <a:cubicBezTo>
                        <a:pt x="112032" y="166388"/>
                        <a:pt x="91675" y="157511"/>
                        <a:pt x="76906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10" y="53768"/>
                      </a:lnTo>
                      <a:cubicBezTo>
                        <a:pt x="68634" y="22251"/>
                        <a:pt x="98950" y="0"/>
                        <a:pt x="134463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518" name="Group 18">
              <a:extLst>
                <a:ext uri="{FF2B5EF4-FFF2-40B4-BE49-F238E27FC236}">
                  <a16:creationId xmlns:a16="http://schemas.microsoft.com/office/drawing/2014/main" id="{332FCE22-4874-489F-8D41-79EF5B227DA0}"/>
                </a:ext>
              </a:extLst>
            </p:cNvPr>
            <p:cNvGrpSpPr/>
            <p:nvPr/>
          </p:nvGrpSpPr>
          <p:grpSpPr>
            <a:xfrm rot="20881907">
              <a:off x="6349088" y="2617695"/>
              <a:ext cx="201600" cy="201600"/>
              <a:chOff x="5692579" y="2456484"/>
              <a:chExt cx="201600" cy="201600"/>
            </a:xfrm>
          </p:grpSpPr>
          <p:sp>
            <p:nvSpPr>
              <p:cNvPr id="519" name="Chord 19">
                <a:extLst>
                  <a:ext uri="{FF2B5EF4-FFF2-40B4-BE49-F238E27FC236}">
                    <a16:creationId xmlns:a16="http://schemas.microsoft.com/office/drawing/2014/main" id="{16DE0D62-1B4F-4342-A46F-1CE7C3D518EE}"/>
                  </a:ext>
                </a:extLst>
              </p:cNvPr>
              <p:cNvSpPr/>
              <p:nvPr/>
            </p:nvSpPr>
            <p:spPr>
              <a:xfrm>
                <a:off x="5692579" y="2456484"/>
                <a:ext cx="201600" cy="201600"/>
              </a:xfrm>
              <a:prstGeom prst="chord">
                <a:avLst>
                  <a:gd name="adj1" fmla="val 5070744"/>
                  <a:gd name="adj2" fmla="val 1620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0" name="Chord 20">
                <a:extLst>
                  <a:ext uri="{FF2B5EF4-FFF2-40B4-BE49-F238E27FC236}">
                    <a16:creationId xmlns:a16="http://schemas.microsoft.com/office/drawing/2014/main" id="{B7EC0AFA-555C-49F1-803F-F10105A90A4C}"/>
                  </a:ext>
                </a:extLst>
              </p:cNvPr>
              <p:cNvSpPr/>
              <p:nvPr/>
            </p:nvSpPr>
            <p:spPr>
              <a:xfrm>
                <a:off x="5692579" y="2456484"/>
                <a:ext cx="201600" cy="201600"/>
              </a:xfrm>
              <a:prstGeom prst="chord">
                <a:avLst>
                  <a:gd name="adj1" fmla="val 16204063"/>
                  <a:gd name="adj2" fmla="val 539167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421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טקסט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Dataset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555464" y="1165356"/>
            <a:ext cx="111093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fontAlgn="base"/>
            <a:r>
              <a:rPr lang="en-US" b="1" dirty="0"/>
              <a:t>Disease Symptom Prediction - </a:t>
            </a:r>
            <a:r>
              <a:rPr lang="en-US" b="1" dirty="0" err="1"/>
              <a:t>Kaggle</a:t>
            </a:r>
            <a:endParaRPr lang="en-US" b="1" dirty="0"/>
          </a:p>
        </p:txBody>
      </p:sp>
      <p:grpSp>
        <p:nvGrpSpPr>
          <p:cNvPr id="8" name="Group 85">
            <a:extLst>
              <a:ext uri="{FF2B5EF4-FFF2-40B4-BE49-F238E27FC236}">
                <a16:creationId xmlns:a16="http://schemas.microsoft.com/office/drawing/2014/main" id="{AA845D0A-0333-400B-852B-73FED700682A}"/>
              </a:ext>
            </a:extLst>
          </p:cNvPr>
          <p:cNvGrpSpPr/>
          <p:nvPr/>
        </p:nvGrpSpPr>
        <p:grpSpPr>
          <a:xfrm>
            <a:off x="555464" y="1701440"/>
            <a:ext cx="4397536" cy="1367526"/>
            <a:chOff x="2551705" y="4283314"/>
            <a:chExt cx="935718" cy="70602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7A1295-26A7-4202-821E-EA98CAB52B45}"/>
                </a:ext>
              </a:extLst>
            </p:cNvPr>
            <p:cNvSpPr txBox="1"/>
            <p:nvPr/>
          </p:nvSpPr>
          <p:spPr>
            <a:xfrm>
              <a:off x="2551706" y="4560313"/>
              <a:ext cx="935717" cy="429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4920 incidents of one of 41 listed diseases, each incident lists up to 17 symptoms out of 132 possibilities.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dataset is almost uniformly distributed with about 500 incidents per disease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09FA8F-5D3F-4B73-BAAC-F258055DE5FF}"/>
                </a:ext>
              </a:extLst>
            </p:cNvPr>
            <p:cNvSpPr txBox="1"/>
            <p:nvPr/>
          </p:nvSpPr>
          <p:spPr>
            <a:xfrm>
              <a:off x="2551705" y="4283314"/>
              <a:ext cx="927763" cy="16842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Dataset.csv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82">
            <a:extLst>
              <a:ext uri="{FF2B5EF4-FFF2-40B4-BE49-F238E27FC236}">
                <a16:creationId xmlns:a16="http://schemas.microsoft.com/office/drawing/2014/main" id="{9B2E38C2-660E-4C73-B73F-5D50B6654E4E}"/>
              </a:ext>
            </a:extLst>
          </p:cNvPr>
          <p:cNvGrpSpPr/>
          <p:nvPr/>
        </p:nvGrpSpPr>
        <p:grpSpPr>
          <a:xfrm>
            <a:off x="8199276" y="1701440"/>
            <a:ext cx="3081637" cy="1292662"/>
            <a:chOff x="2551704" y="4283314"/>
            <a:chExt cx="935720" cy="129266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45043F-917C-44CF-B898-A721982BE5ED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 each disease in the dataset a matching text file containing information about the disease by Mayo Clinic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information includes information such as Causes, Risk Factors, Treatment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60E9F1-9429-4ECB-AFD8-FE2F73709802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Disease Description.csv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16" name="תמונה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64" y="3097686"/>
            <a:ext cx="4008120" cy="313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8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2D3949-BFC9-49BA-BAAB-E6A041AA9F0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-5169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5400" dirty="0"/>
              <a:t>Dataset</a:t>
            </a:r>
            <a:r>
              <a:rPr lang="en-US" dirty="0"/>
              <a:t> </a:t>
            </a:r>
            <a:r>
              <a:rPr lang="en-US" sz="5400" dirty="0"/>
              <a:t>Distribution</a:t>
            </a:r>
            <a:endParaRPr lang="en-GB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C6C02-C2CD-4D37-A7DD-35D50AEC45C0}"/>
              </a:ext>
            </a:extLst>
          </p:cNvPr>
          <p:cNvSpPr txBox="1"/>
          <p:nvPr/>
        </p:nvSpPr>
        <p:spPr>
          <a:xfrm>
            <a:off x="125836" y="1063756"/>
            <a:ext cx="7485238" cy="502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First stage after cleaning the dataset was to better understand the content and distribution of the dataset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Since the dataset represents information in 132 space, we used dimensionality reduction techniques to view the data in a 2 dimension plot.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Using these techniques we can also detect if any clusters exist within the dataset on a lower dimension representation and therefore base prediction on less features.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2 algorithms were selected :PCA and TSNE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95001D7-D31E-49B3-BB0C-B89C53C1DE3A}"/>
              </a:ext>
            </a:extLst>
          </p:cNvPr>
          <p:cNvGrpSpPr/>
          <p:nvPr/>
        </p:nvGrpSpPr>
        <p:grpSpPr>
          <a:xfrm>
            <a:off x="7852816" y="677258"/>
            <a:ext cx="4279063" cy="3235226"/>
            <a:chOff x="384518" y="800016"/>
            <a:chExt cx="4279063" cy="323522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FCF2D4B-C1DC-4A34-A68E-6714981AB1A3}"/>
                </a:ext>
              </a:extLst>
            </p:cNvPr>
            <p:cNvSpPr/>
            <p:nvPr/>
          </p:nvSpPr>
          <p:spPr>
            <a:xfrm rot="16200000">
              <a:off x="2284394" y="318345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C1279D4-55BD-4F87-9778-A7DF1AA5F49D}"/>
                </a:ext>
              </a:extLst>
            </p:cNvPr>
            <p:cNvSpPr/>
            <p:nvPr/>
          </p:nvSpPr>
          <p:spPr>
            <a:xfrm rot="16200000">
              <a:off x="2388024" y="312505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8C043F-85EE-4B43-8541-67292A3E5AA3}"/>
                </a:ext>
              </a:extLst>
            </p:cNvPr>
            <p:cNvSpPr/>
            <p:nvPr/>
          </p:nvSpPr>
          <p:spPr>
            <a:xfrm rot="16200000">
              <a:off x="2065301" y="332818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3351B69-4A23-40E9-B1BF-C22D390C2391}"/>
                </a:ext>
              </a:extLst>
            </p:cNvPr>
            <p:cNvSpPr/>
            <p:nvPr/>
          </p:nvSpPr>
          <p:spPr>
            <a:xfrm rot="5400000">
              <a:off x="2136445" y="316707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7D31CB1-D91C-4880-BFEC-591816FBD79B}"/>
                </a:ext>
              </a:extLst>
            </p:cNvPr>
            <p:cNvSpPr/>
            <p:nvPr/>
          </p:nvSpPr>
          <p:spPr>
            <a:xfrm rot="5400000">
              <a:off x="2322791" y="342971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4B40C9-E7C7-4AE1-AB8F-16A7EAE734A1}"/>
                </a:ext>
              </a:extLst>
            </p:cNvPr>
            <p:cNvSpPr/>
            <p:nvPr/>
          </p:nvSpPr>
          <p:spPr>
            <a:xfrm rot="5400000">
              <a:off x="2346003" y="331028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2756E9-D46F-44B8-B367-B364DB09136B}"/>
                </a:ext>
              </a:extLst>
            </p:cNvPr>
            <p:cNvSpPr/>
            <p:nvPr/>
          </p:nvSpPr>
          <p:spPr>
            <a:xfrm rot="5400000">
              <a:off x="2479082" y="3203700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A7A006A-2F2B-478C-A616-FCBD2A992460}"/>
                </a:ext>
              </a:extLst>
            </p:cNvPr>
            <p:cNvSpPr/>
            <p:nvPr/>
          </p:nvSpPr>
          <p:spPr>
            <a:xfrm rot="5400000">
              <a:off x="2200113" y="338543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E3E61E4-11C3-4AEC-B56F-D254801D03B8}"/>
                </a:ext>
              </a:extLst>
            </p:cNvPr>
            <p:cNvSpPr/>
            <p:nvPr/>
          </p:nvSpPr>
          <p:spPr>
            <a:xfrm rot="16200000">
              <a:off x="2146009" y="331089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3E6589-2416-47C8-B821-CD0E4BF71AC6}"/>
                </a:ext>
              </a:extLst>
            </p:cNvPr>
            <p:cNvSpPr/>
            <p:nvPr/>
          </p:nvSpPr>
          <p:spPr>
            <a:xfrm rot="16200000">
              <a:off x="2436219" y="3513553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A33990A-5313-42C4-A348-D106FEA5DC7E}"/>
                </a:ext>
              </a:extLst>
            </p:cNvPr>
            <p:cNvSpPr/>
            <p:nvPr/>
          </p:nvSpPr>
          <p:spPr>
            <a:xfrm rot="16200000">
              <a:off x="2242373" y="327723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F3E37C2-AB3F-4D8A-B244-72CF850CEDE9}"/>
                </a:ext>
              </a:extLst>
            </p:cNvPr>
            <p:cNvSpPr/>
            <p:nvPr/>
          </p:nvSpPr>
          <p:spPr>
            <a:xfrm rot="5400000">
              <a:off x="2065605" y="324786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D92F6D-A201-46FE-A05F-FB159E526BD7}"/>
                </a:ext>
              </a:extLst>
            </p:cNvPr>
            <p:cNvSpPr/>
            <p:nvPr/>
          </p:nvSpPr>
          <p:spPr>
            <a:xfrm rot="5400000">
              <a:off x="2378647" y="322847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08F631-0F04-4011-A67F-960D8DF7D2DF}"/>
                </a:ext>
              </a:extLst>
            </p:cNvPr>
            <p:cNvSpPr/>
            <p:nvPr/>
          </p:nvSpPr>
          <p:spPr>
            <a:xfrm rot="5400000">
              <a:off x="2007155" y="3389073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3587AFF-1C35-4A5C-AC5A-088877BA6E00}"/>
                </a:ext>
              </a:extLst>
            </p:cNvPr>
            <p:cNvSpPr/>
            <p:nvPr/>
          </p:nvSpPr>
          <p:spPr>
            <a:xfrm rot="5400000">
              <a:off x="2458552" y="3298066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4DEF973-88DE-46D6-84EC-9082E56F1125}"/>
                </a:ext>
              </a:extLst>
            </p:cNvPr>
            <p:cNvSpPr/>
            <p:nvPr/>
          </p:nvSpPr>
          <p:spPr>
            <a:xfrm rot="16200000">
              <a:off x="2204208" y="3462065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9557BA7-9358-4F87-BF02-A92788C65F75}"/>
                </a:ext>
              </a:extLst>
            </p:cNvPr>
            <p:cNvSpPr/>
            <p:nvPr/>
          </p:nvSpPr>
          <p:spPr>
            <a:xfrm rot="5400000">
              <a:off x="2280483" y="336864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66A6C56-09B5-4F3C-B858-53EBE129E17D}"/>
                </a:ext>
              </a:extLst>
            </p:cNvPr>
            <p:cNvSpPr/>
            <p:nvPr/>
          </p:nvSpPr>
          <p:spPr>
            <a:xfrm rot="5400000">
              <a:off x="2117624" y="340514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E01F84-C5C1-48FA-B7AE-CA331185AE55}"/>
                </a:ext>
              </a:extLst>
            </p:cNvPr>
            <p:cNvSpPr/>
            <p:nvPr/>
          </p:nvSpPr>
          <p:spPr>
            <a:xfrm rot="5400000">
              <a:off x="2422672" y="338859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F0ECF10-B0E4-4D46-8790-6DC54E9C9D79}"/>
                </a:ext>
              </a:extLst>
            </p:cNvPr>
            <p:cNvSpPr/>
            <p:nvPr/>
          </p:nvSpPr>
          <p:spPr>
            <a:xfrm rot="16200000">
              <a:off x="2172171" y="3571253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FC7C9D9-A3B7-40A6-9E41-0E23C920B81E}"/>
                </a:ext>
              </a:extLst>
            </p:cNvPr>
            <p:cNvSpPr/>
            <p:nvPr/>
          </p:nvSpPr>
          <p:spPr>
            <a:xfrm rot="16200000">
              <a:off x="1925771" y="355283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646120A-E3F2-405D-B833-D0FBE2F4EECA}"/>
                </a:ext>
              </a:extLst>
            </p:cNvPr>
            <p:cNvSpPr/>
            <p:nvPr/>
          </p:nvSpPr>
          <p:spPr>
            <a:xfrm rot="16200000">
              <a:off x="1953078" y="371598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A0061A3-DF2C-43C0-9843-B063498612EE}"/>
                </a:ext>
              </a:extLst>
            </p:cNvPr>
            <p:cNvSpPr/>
            <p:nvPr/>
          </p:nvSpPr>
          <p:spPr>
            <a:xfrm rot="5400000">
              <a:off x="2024222" y="3554874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2E1A617-7744-4D0E-8634-E13276072044}"/>
                </a:ext>
              </a:extLst>
            </p:cNvPr>
            <p:cNvSpPr/>
            <p:nvPr/>
          </p:nvSpPr>
          <p:spPr>
            <a:xfrm rot="5400000">
              <a:off x="2233780" y="3698083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5448554-809E-411C-9D9E-CB8ED50FA9A9}"/>
                </a:ext>
              </a:extLst>
            </p:cNvPr>
            <p:cNvSpPr/>
            <p:nvPr/>
          </p:nvSpPr>
          <p:spPr>
            <a:xfrm rot="5400000">
              <a:off x="2317205" y="354870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28BE79C-0A30-47E3-82A6-C65211DA63EC}"/>
                </a:ext>
              </a:extLst>
            </p:cNvPr>
            <p:cNvSpPr/>
            <p:nvPr/>
          </p:nvSpPr>
          <p:spPr>
            <a:xfrm rot="5400000">
              <a:off x="2087890" y="377323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1F5C3E9-43A1-4688-ACBA-79CD89C7FB51}"/>
                </a:ext>
              </a:extLst>
            </p:cNvPr>
            <p:cNvSpPr/>
            <p:nvPr/>
          </p:nvSpPr>
          <p:spPr>
            <a:xfrm rot="16200000">
              <a:off x="2033785" y="369869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9D5E707-6551-4B20-9061-4C6F10A6204B}"/>
                </a:ext>
              </a:extLst>
            </p:cNvPr>
            <p:cNvSpPr/>
            <p:nvPr/>
          </p:nvSpPr>
          <p:spPr>
            <a:xfrm rot="16200000">
              <a:off x="2110819" y="3486598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EAFCE5-B7CE-4FBE-9A43-3599128FDD75}"/>
                </a:ext>
              </a:extLst>
            </p:cNvPr>
            <p:cNvSpPr/>
            <p:nvPr/>
          </p:nvSpPr>
          <p:spPr>
            <a:xfrm rot="16200000">
              <a:off x="2130150" y="3665035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22B27D1-F516-4145-843E-B409759755B1}"/>
                </a:ext>
              </a:extLst>
            </p:cNvPr>
            <p:cNvSpPr/>
            <p:nvPr/>
          </p:nvSpPr>
          <p:spPr>
            <a:xfrm rot="5400000">
              <a:off x="1953382" y="363565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B4E4B47-07A0-46FF-B10B-6782C90BD370}"/>
                </a:ext>
              </a:extLst>
            </p:cNvPr>
            <p:cNvSpPr/>
            <p:nvPr/>
          </p:nvSpPr>
          <p:spPr>
            <a:xfrm rot="5400000">
              <a:off x="2266423" y="3616275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AF2C1DE-6429-4BE1-8831-F06C763E2DD2}"/>
                </a:ext>
              </a:extLst>
            </p:cNvPr>
            <p:cNvSpPr/>
            <p:nvPr/>
          </p:nvSpPr>
          <p:spPr>
            <a:xfrm rot="5400000">
              <a:off x="2001155" y="349041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FA3A06B-DD74-49B5-A8B5-6D409931BF1C}"/>
                </a:ext>
              </a:extLst>
            </p:cNvPr>
            <p:cNvSpPr/>
            <p:nvPr/>
          </p:nvSpPr>
          <p:spPr>
            <a:xfrm rot="5400000">
              <a:off x="2746653" y="332935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318127A-1CAD-40A4-AEFC-289FB51C39AE}"/>
                </a:ext>
              </a:extLst>
            </p:cNvPr>
            <p:cNvSpPr/>
            <p:nvPr/>
          </p:nvSpPr>
          <p:spPr>
            <a:xfrm rot="5400000">
              <a:off x="2168260" y="375644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F5A9B13-4C1A-407A-AB67-4552973A8F4A}"/>
                </a:ext>
              </a:extLst>
            </p:cNvPr>
            <p:cNvSpPr/>
            <p:nvPr/>
          </p:nvSpPr>
          <p:spPr>
            <a:xfrm rot="5400000">
              <a:off x="2310448" y="3776391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9526181-0FA7-4FDD-A8C2-D940820FEEB0}"/>
                </a:ext>
              </a:extLst>
            </p:cNvPr>
            <p:cNvSpPr/>
            <p:nvPr/>
          </p:nvSpPr>
          <p:spPr>
            <a:xfrm rot="15196595">
              <a:off x="2175207" y="245478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3DE67B8-4DD5-42DB-A109-E601E2D825CE}"/>
                </a:ext>
              </a:extLst>
            </p:cNvPr>
            <p:cNvSpPr/>
            <p:nvPr/>
          </p:nvSpPr>
          <p:spPr>
            <a:xfrm rot="15196595">
              <a:off x="2256360" y="237076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093FE13-E368-415C-B46F-FC541F125BA6}"/>
                </a:ext>
              </a:extLst>
            </p:cNvPr>
            <p:cNvSpPr/>
            <p:nvPr/>
          </p:nvSpPr>
          <p:spPr>
            <a:xfrm rot="15196595">
              <a:off x="2004449" y="265990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8F4AA7-873F-4CB0-A5A7-A30F8FBFEEB7}"/>
                </a:ext>
              </a:extLst>
            </p:cNvPr>
            <p:cNvSpPr/>
            <p:nvPr/>
          </p:nvSpPr>
          <p:spPr>
            <a:xfrm rot="4396595">
              <a:off x="2031381" y="247820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DFA43D4-4FF8-45E5-BF49-EF13BFD3CE22}"/>
                </a:ext>
              </a:extLst>
            </p:cNvPr>
            <p:cNvSpPr/>
            <p:nvPr/>
          </p:nvSpPr>
          <p:spPr>
            <a:xfrm rot="4396595">
              <a:off x="2282842" y="267957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D188FBC-CA3F-470C-8438-3F00992C86BC}"/>
                </a:ext>
              </a:extLst>
            </p:cNvPr>
            <p:cNvSpPr/>
            <p:nvPr/>
          </p:nvSpPr>
          <p:spPr>
            <a:xfrm rot="4396595">
              <a:off x="2269417" y="256025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5D8F31B-CA4E-4DA5-B406-1E717605A333}"/>
                </a:ext>
              </a:extLst>
            </p:cNvPr>
            <p:cNvSpPr/>
            <p:nvPr/>
          </p:nvSpPr>
          <p:spPr>
            <a:xfrm rot="4396595">
              <a:off x="2364907" y="242161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BE17BC-116C-4C94-B627-59DA9229F033}"/>
                </a:ext>
              </a:extLst>
            </p:cNvPr>
            <p:cNvSpPr/>
            <p:nvPr/>
          </p:nvSpPr>
          <p:spPr>
            <a:xfrm rot="4396595">
              <a:off x="2148744" y="267767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8050DD7-ACAD-44BE-9CFD-0DAB8D479F46}"/>
                </a:ext>
              </a:extLst>
            </p:cNvPr>
            <p:cNvSpPr/>
            <p:nvPr/>
          </p:nvSpPr>
          <p:spPr>
            <a:xfrm rot="15196595">
              <a:off x="2075477" y="262184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F44A6FA-82BA-46B0-9448-91C8CA9D1BE5}"/>
                </a:ext>
              </a:extLst>
            </p:cNvPr>
            <p:cNvSpPr/>
            <p:nvPr/>
          </p:nvSpPr>
          <p:spPr>
            <a:xfrm rot="15196595">
              <a:off x="2150548" y="2381484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B0C2A6B-43AE-467A-88F3-35AF3DBF5A0A}"/>
                </a:ext>
              </a:extLst>
            </p:cNvPr>
            <p:cNvSpPr/>
            <p:nvPr/>
          </p:nvSpPr>
          <p:spPr>
            <a:xfrm rot="15196595">
              <a:off x="2160660" y="255842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13F0646-01B1-4084-AFA0-F4ACD92D73B5}"/>
                </a:ext>
              </a:extLst>
            </p:cNvPr>
            <p:cNvSpPr/>
            <p:nvPr/>
          </p:nvSpPr>
          <p:spPr>
            <a:xfrm rot="4396595">
              <a:off x="2002491" y="258364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0DA6379-CA56-4316-BC26-5A69A795AF7B}"/>
                </a:ext>
              </a:extLst>
            </p:cNvPr>
            <p:cNvSpPr/>
            <p:nvPr/>
          </p:nvSpPr>
          <p:spPr>
            <a:xfrm rot="4396595">
              <a:off x="2275850" y="247424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503BA49-2A63-4AF4-A55C-B00B90227D5D}"/>
                </a:ext>
              </a:extLst>
            </p:cNvPr>
            <p:cNvSpPr/>
            <p:nvPr/>
          </p:nvSpPr>
          <p:spPr>
            <a:xfrm rot="4396595">
              <a:off x="2006192" y="272643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40FBBE1-7C49-4757-BEA0-04BA078F19BF}"/>
                </a:ext>
              </a:extLst>
            </p:cNvPr>
            <p:cNvSpPr/>
            <p:nvPr/>
          </p:nvSpPr>
          <p:spPr>
            <a:xfrm rot="4396595">
              <a:off x="2374979" y="2514430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D8FE14B-EC18-45E5-BFBE-32A4694AF7B5}"/>
                </a:ext>
              </a:extLst>
            </p:cNvPr>
            <p:cNvSpPr/>
            <p:nvPr/>
          </p:nvSpPr>
          <p:spPr>
            <a:xfrm rot="15196595">
              <a:off x="2181161" y="2741213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3DB9ACE-ADEB-4D1E-A042-34BC9EE77454}"/>
                </a:ext>
              </a:extLst>
            </p:cNvPr>
            <p:cNvSpPr/>
            <p:nvPr/>
          </p:nvSpPr>
          <p:spPr>
            <a:xfrm rot="4396595">
              <a:off x="2222173" y="263673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8F987D2-D42A-4271-BCA8-524FE17835CE}"/>
                </a:ext>
              </a:extLst>
            </p:cNvPr>
            <p:cNvSpPr/>
            <p:nvPr/>
          </p:nvSpPr>
          <p:spPr>
            <a:xfrm rot="4396595">
              <a:off x="2074050" y="241763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EBB8E52-2A72-4658-9FE7-6AC3FAF121FF}"/>
                </a:ext>
              </a:extLst>
            </p:cNvPr>
            <p:cNvSpPr/>
            <p:nvPr/>
          </p:nvSpPr>
          <p:spPr>
            <a:xfrm rot="4396595">
              <a:off x="2362797" y="261665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C7665B0-F57F-4611-A3FC-747AFDC52021}"/>
                </a:ext>
              </a:extLst>
            </p:cNvPr>
            <p:cNvSpPr/>
            <p:nvPr/>
          </p:nvSpPr>
          <p:spPr>
            <a:xfrm rot="15196595">
              <a:off x="2179320" y="2858470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8C8CEC8-3F92-41D3-9710-98701CB97EC8}"/>
                </a:ext>
              </a:extLst>
            </p:cNvPr>
            <p:cNvSpPr/>
            <p:nvPr/>
          </p:nvSpPr>
          <p:spPr>
            <a:xfrm rot="15196595">
              <a:off x="2095958" y="230348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C5F7135-C60B-4213-A199-F6D320ABEA5A}"/>
                </a:ext>
              </a:extLst>
            </p:cNvPr>
            <p:cNvSpPr/>
            <p:nvPr/>
          </p:nvSpPr>
          <p:spPr>
            <a:xfrm rot="15196595">
              <a:off x="2008562" y="306359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231907A-522C-483B-B5CD-9E0B8296E810}"/>
                </a:ext>
              </a:extLst>
            </p:cNvPr>
            <p:cNvSpPr/>
            <p:nvPr/>
          </p:nvSpPr>
          <p:spPr>
            <a:xfrm rot="4396595">
              <a:off x="2035494" y="2881889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E537747-0C7B-4330-B4C7-3D5EE7837A6E}"/>
                </a:ext>
              </a:extLst>
            </p:cNvPr>
            <p:cNvSpPr/>
            <p:nvPr/>
          </p:nvSpPr>
          <p:spPr>
            <a:xfrm rot="4396595">
              <a:off x="2286955" y="308326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6564F31-1174-48FD-BDA3-14FDB8ED8ABF}"/>
                </a:ext>
              </a:extLst>
            </p:cNvPr>
            <p:cNvSpPr/>
            <p:nvPr/>
          </p:nvSpPr>
          <p:spPr>
            <a:xfrm rot="4396595">
              <a:off x="2273530" y="296394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F150692-616B-4882-A4C9-3046D094C08C}"/>
                </a:ext>
              </a:extLst>
            </p:cNvPr>
            <p:cNvSpPr/>
            <p:nvPr/>
          </p:nvSpPr>
          <p:spPr>
            <a:xfrm rot="4396595">
              <a:off x="2309154" y="279861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DA7B91E-3F6C-412A-86F2-6E6E58E2E8BE}"/>
                </a:ext>
              </a:extLst>
            </p:cNvPr>
            <p:cNvSpPr/>
            <p:nvPr/>
          </p:nvSpPr>
          <p:spPr>
            <a:xfrm rot="4396595">
              <a:off x="2152857" y="3081361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5CFA2FB-5FBF-4470-9F4A-E30D4F7212F0}"/>
                </a:ext>
              </a:extLst>
            </p:cNvPr>
            <p:cNvSpPr/>
            <p:nvPr/>
          </p:nvSpPr>
          <p:spPr>
            <a:xfrm rot="15196595">
              <a:off x="2079590" y="302553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44F6CEF-9AB7-4CD7-AAF4-6D91E3B301BB}"/>
                </a:ext>
              </a:extLst>
            </p:cNvPr>
            <p:cNvSpPr/>
            <p:nvPr/>
          </p:nvSpPr>
          <p:spPr>
            <a:xfrm rot="15196595">
              <a:off x="2093625" y="2798516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9D2063C-3FAC-4B95-AF14-EEFE86400821}"/>
                </a:ext>
              </a:extLst>
            </p:cNvPr>
            <p:cNvSpPr/>
            <p:nvPr/>
          </p:nvSpPr>
          <p:spPr>
            <a:xfrm rot="15196595">
              <a:off x="2164773" y="2962110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2891969-2ABA-465B-BF12-4C37B2FDC2D3}"/>
                </a:ext>
              </a:extLst>
            </p:cNvPr>
            <p:cNvSpPr/>
            <p:nvPr/>
          </p:nvSpPr>
          <p:spPr>
            <a:xfrm rot="4396595">
              <a:off x="2034887" y="282032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2D09C82-EF18-4390-B603-67AB79272445}"/>
                </a:ext>
              </a:extLst>
            </p:cNvPr>
            <p:cNvSpPr/>
            <p:nvPr/>
          </p:nvSpPr>
          <p:spPr>
            <a:xfrm rot="4396595">
              <a:off x="2279962" y="287793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A61FEE4-18D5-4817-A005-3F365BB1229C}"/>
                </a:ext>
              </a:extLst>
            </p:cNvPr>
            <p:cNvSpPr/>
            <p:nvPr/>
          </p:nvSpPr>
          <p:spPr>
            <a:xfrm rot="4396595">
              <a:off x="1979797" y="2320903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AF76939-ED0F-43A3-B897-5E4233C8C42B}"/>
                </a:ext>
              </a:extLst>
            </p:cNvPr>
            <p:cNvSpPr/>
            <p:nvPr/>
          </p:nvSpPr>
          <p:spPr>
            <a:xfrm rot="4396595">
              <a:off x="2365292" y="2867432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53207CC-88FD-4562-B9DE-CE5F878C7A1C}"/>
                </a:ext>
              </a:extLst>
            </p:cNvPr>
            <p:cNvSpPr/>
            <p:nvPr/>
          </p:nvSpPr>
          <p:spPr>
            <a:xfrm rot="15196595">
              <a:off x="2811425" y="324013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E4BD04E-CC81-472E-81B9-F85D96C84C16}"/>
                </a:ext>
              </a:extLst>
            </p:cNvPr>
            <p:cNvSpPr/>
            <p:nvPr/>
          </p:nvSpPr>
          <p:spPr>
            <a:xfrm rot="4396595">
              <a:off x="2226286" y="304042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CAB1146-027F-4EBA-AA14-6122C59751C9}"/>
                </a:ext>
              </a:extLst>
            </p:cNvPr>
            <p:cNvSpPr/>
            <p:nvPr/>
          </p:nvSpPr>
          <p:spPr>
            <a:xfrm rot="4396595">
              <a:off x="2080816" y="312223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3DB7589-602B-44A6-9B14-338FF736E8D2}"/>
                </a:ext>
              </a:extLst>
            </p:cNvPr>
            <p:cNvSpPr/>
            <p:nvPr/>
          </p:nvSpPr>
          <p:spPr>
            <a:xfrm rot="4396595">
              <a:off x="2366910" y="302034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BC9DAE1-578B-4194-AA28-4F7127B3D176}"/>
                </a:ext>
              </a:extLst>
            </p:cNvPr>
            <p:cNvSpPr/>
            <p:nvPr/>
          </p:nvSpPr>
          <p:spPr>
            <a:xfrm rot="15086866">
              <a:off x="2642327" y="252497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9B63D2B-C033-4040-B309-769D19C15D3E}"/>
                </a:ext>
              </a:extLst>
            </p:cNvPr>
            <p:cNvSpPr/>
            <p:nvPr/>
          </p:nvSpPr>
          <p:spPr>
            <a:xfrm rot="15086866">
              <a:off x="2720592" y="243858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575228E-6DBB-44D2-96A9-9A5D676A4C9A}"/>
                </a:ext>
              </a:extLst>
            </p:cNvPr>
            <p:cNvSpPr/>
            <p:nvPr/>
          </p:nvSpPr>
          <p:spPr>
            <a:xfrm rot="15086866">
              <a:off x="2477872" y="273578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4BFAB38-40AE-419E-BAE9-10C2539F918A}"/>
                </a:ext>
              </a:extLst>
            </p:cNvPr>
            <p:cNvSpPr/>
            <p:nvPr/>
          </p:nvSpPr>
          <p:spPr>
            <a:xfrm rot="4286866">
              <a:off x="2499651" y="2552631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6D79992-518D-460C-ABD2-AE6C1F6EED91}"/>
                </a:ext>
              </a:extLst>
            </p:cNvPr>
            <p:cNvSpPr/>
            <p:nvPr/>
          </p:nvSpPr>
          <p:spPr>
            <a:xfrm rot="4286866">
              <a:off x="2757081" y="274622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B75E99D-A941-48E4-81A8-5693E3BC7689}"/>
                </a:ext>
              </a:extLst>
            </p:cNvPr>
            <p:cNvSpPr/>
            <p:nvPr/>
          </p:nvSpPr>
          <p:spPr>
            <a:xfrm rot="4286866">
              <a:off x="2739690" y="262755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820652E-6F27-4DD2-A5CE-FA2E24F1C51A}"/>
                </a:ext>
              </a:extLst>
            </p:cNvPr>
            <p:cNvSpPr/>
            <p:nvPr/>
          </p:nvSpPr>
          <p:spPr>
            <a:xfrm rot="4286866">
              <a:off x="2830542" y="248611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A95E9A3-BCE8-4426-92E9-9EC30544EED3}"/>
                </a:ext>
              </a:extLst>
            </p:cNvPr>
            <p:cNvSpPr/>
            <p:nvPr/>
          </p:nvSpPr>
          <p:spPr>
            <a:xfrm rot="4286866">
              <a:off x="2622495" y="274910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B68FFE4-2368-4685-8FE1-BC0AEB6DE5DA}"/>
                </a:ext>
              </a:extLst>
            </p:cNvPr>
            <p:cNvSpPr/>
            <p:nvPr/>
          </p:nvSpPr>
          <p:spPr>
            <a:xfrm rot="15086866">
              <a:off x="2547485" y="269565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396BB32-74F1-4419-8F88-C245009011FD}"/>
                </a:ext>
              </a:extLst>
            </p:cNvPr>
            <p:cNvSpPr/>
            <p:nvPr/>
          </p:nvSpPr>
          <p:spPr>
            <a:xfrm rot="15086866">
              <a:off x="2554432" y="246812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12FDD15-541D-4FE2-AC3B-1C4FD6A6F0B8}"/>
                </a:ext>
              </a:extLst>
            </p:cNvPr>
            <p:cNvSpPr/>
            <p:nvPr/>
          </p:nvSpPr>
          <p:spPr>
            <a:xfrm rot="15086866">
              <a:off x="2630930" y="262919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E59A863-05D2-4E61-9706-21CCE3B8500D}"/>
                </a:ext>
              </a:extLst>
            </p:cNvPr>
            <p:cNvSpPr/>
            <p:nvPr/>
          </p:nvSpPr>
          <p:spPr>
            <a:xfrm rot="4286866">
              <a:off x="2451205" y="266147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545438F-E80C-4F78-AC49-F66EDB9C3726}"/>
                </a:ext>
              </a:extLst>
            </p:cNvPr>
            <p:cNvSpPr/>
            <p:nvPr/>
          </p:nvSpPr>
          <p:spPr>
            <a:xfrm rot="4286866">
              <a:off x="2743209" y="254155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F5DF112-DCDE-485B-BF79-77A2AA3D3CCF}"/>
                </a:ext>
              </a:extLst>
            </p:cNvPr>
            <p:cNvSpPr/>
            <p:nvPr/>
          </p:nvSpPr>
          <p:spPr>
            <a:xfrm rot="4286866">
              <a:off x="2443518" y="281006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18ACD52-EEB8-45E9-BFFB-9CB1D839602F}"/>
                </a:ext>
              </a:extLst>
            </p:cNvPr>
            <p:cNvSpPr/>
            <p:nvPr/>
          </p:nvSpPr>
          <p:spPr>
            <a:xfrm rot="4286866">
              <a:off x="2843900" y="257821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E7E2D5-5407-426D-9781-04ED438C97B0}"/>
                </a:ext>
              </a:extLst>
            </p:cNvPr>
            <p:cNvSpPr/>
            <p:nvPr/>
          </p:nvSpPr>
          <p:spPr>
            <a:xfrm rot="15086866">
              <a:off x="2657749" y="2810731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6984BF0-B693-430D-B174-356C3115A1A6}"/>
                </a:ext>
              </a:extLst>
            </p:cNvPr>
            <p:cNvSpPr/>
            <p:nvPr/>
          </p:nvSpPr>
          <p:spPr>
            <a:xfrm rot="4286866">
              <a:off x="2694746" y="270567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7BFFAC6-BA2F-4D49-BC1E-ED82AD8322EA}"/>
                </a:ext>
              </a:extLst>
            </p:cNvPr>
            <p:cNvSpPr/>
            <p:nvPr/>
          </p:nvSpPr>
          <p:spPr>
            <a:xfrm rot="4286866">
              <a:off x="2551961" y="279209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367F8259-5225-484D-A944-BAAC7B31B8AE}"/>
                </a:ext>
              </a:extLst>
            </p:cNvPr>
            <p:cNvSpPr/>
            <p:nvPr/>
          </p:nvSpPr>
          <p:spPr>
            <a:xfrm rot="4286866">
              <a:off x="2834493" y="268129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3A2A12A-2035-4C23-A71C-918A54E4704C}"/>
                </a:ext>
              </a:extLst>
            </p:cNvPr>
            <p:cNvSpPr/>
            <p:nvPr/>
          </p:nvSpPr>
          <p:spPr>
            <a:xfrm rot="15086866">
              <a:off x="2659321" y="292832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3E7FFB9-6BCF-4DAB-86F1-DE7ED30E193D}"/>
                </a:ext>
              </a:extLst>
            </p:cNvPr>
            <p:cNvSpPr/>
            <p:nvPr/>
          </p:nvSpPr>
          <p:spPr>
            <a:xfrm rot="15086866">
              <a:off x="2418467" y="299120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C921B3F-BDC4-4088-B10A-69415A83CBFB}"/>
                </a:ext>
              </a:extLst>
            </p:cNvPr>
            <p:cNvSpPr/>
            <p:nvPr/>
          </p:nvSpPr>
          <p:spPr>
            <a:xfrm rot="15086866">
              <a:off x="2494866" y="313913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95D9A96-07FC-4EA6-BA69-6B98E8C8F784}"/>
                </a:ext>
              </a:extLst>
            </p:cNvPr>
            <p:cNvSpPr/>
            <p:nvPr/>
          </p:nvSpPr>
          <p:spPr>
            <a:xfrm rot="4286866">
              <a:off x="2516645" y="2955983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AC66E38-5D97-4290-99F1-8C2E92404D02}"/>
                </a:ext>
              </a:extLst>
            </p:cNvPr>
            <p:cNvSpPr/>
            <p:nvPr/>
          </p:nvSpPr>
          <p:spPr>
            <a:xfrm rot="4286866">
              <a:off x="2774075" y="3149573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2F53DE9-CBE1-4800-A555-61FAE72E1FD7}"/>
                </a:ext>
              </a:extLst>
            </p:cNvPr>
            <p:cNvSpPr/>
            <p:nvPr/>
          </p:nvSpPr>
          <p:spPr>
            <a:xfrm rot="4286866">
              <a:off x="2756684" y="303090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6F8716A-3FD0-4E5C-8C2E-81300C6E66FB}"/>
                </a:ext>
              </a:extLst>
            </p:cNvPr>
            <p:cNvSpPr/>
            <p:nvPr/>
          </p:nvSpPr>
          <p:spPr>
            <a:xfrm rot="4286866">
              <a:off x="2786848" y="286469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799289D-19CC-41C9-A5B7-9F2CE57FCF72}"/>
                </a:ext>
              </a:extLst>
            </p:cNvPr>
            <p:cNvSpPr/>
            <p:nvPr/>
          </p:nvSpPr>
          <p:spPr>
            <a:xfrm rot="4286866">
              <a:off x="2639489" y="315246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5796398-41ED-4374-A9E1-5C67D21D3D30}"/>
                </a:ext>
              </a:extLst>
            </p:cNvPr>
            <p:cNvSpPr/>
            <p:nvPr/>
          </p:nvSpPr>
          <p:spPr>
            <a:xfrm rot="15086866">
              <a:off x="2564478" y="309900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95EBAE2-60ED-4A4F-91A4-7C6A5DB24700}"/>
                </a:ext>
              </a:extLst>
            </p:cNvPr>
            <p:cNvSpPr/>
            <p:nvPr/>
          </p:nvSpPr>
          <p:spPr>
            <a:xfrm rot="15086866">
              <a:off x="2571426" y="287147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C1C2845-2C01-4ABB-8532-E8A3AA33D0BC}"/>
                </a:ext>
              </a:extLst>
            </p:cNvPr>
            <p:cNvSpPr/>
            <p:nvPr/>
          </p:nvSpPr>
          <p:spPr>
            <a:xfrm rot="15086866">
              <a:off x="2647924" y="303254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DBDAF3-CB6F-412B-8C57-EFCE40AE4E34}"/>
                </a:ext>
              </a:extLst>
            </p:cNvPr>
            <p:cNvSpPr/>
            <p:nvPr/>
          </p:nvSpPr>
          <p:spPr>
            <a:xfrm rot="4286866">
              <a:off x="2468199" y="306483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4DDA69B8-DE2E-4701-8089-D6030E1FF755}"/>
                </a:ext>
              </a:extLst>
            </p:cNvPr>
            <p:cNvSpPr/>
            <p:nvPr/>
          </p:nvSpPr>
          <p:spPr>
            <a:xfrm rot="4286866">
              <a:off x="2760203" y="294490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4DCBDD3-476C-431D-8A82-568D215C4DB7}"/>
                </a:ext>
              </a:extLst>
            </p:cNvPr>
            <p:cNvSpPr/>
            <p:nvPr/>
          </p:nvSpPr>
          <p:spPr>
            <a:xfrm rot="4286866">
              <a:off x="2465981" y="2913729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D7E57B2-E27C-4730-B0FB-33738E13123C}"/>
                </a:ext>
              </a:extLst>
            </p:cNvPr>
            <p:cNvSpPr/>
            <p:nvPr/>
          </p:nvSpPr>
          <p:spPr>
            <a:xfrm rot="4286866">
              <a:off x="2438948" y="2223106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5D1830B-83BE-49BD-8407-ACB8111F4AFB}"/>
                </a:ext>
              </a:extLst>
            </p:cNvPr>
            <p:cNvSpPr/>
            <p:nvPr/>
          </p:nvSpPr>
          <p:spPr>
            <a:xfrm rot="15086866">
              <a:off x="2674743" y="3214083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8810743-EEBF-415D-87CB-631B884999B3}"/>
                </a:ext>
              </a:extLst>
            </p:cNvPr>
            <p:cNvSpPr/>
            <p:nvPr/>
          </p:nvSpPr>
          <p:spPr>
            <a:xfrm rot="4286866">
              <a:off x="2711740" y="310903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81D113E-FE5D-4B0A-B86F-C34B415EF0BC}"/>
                </a:ext>
              </a:extLst>
            </p:cNvPr>
            <p:cNvSpPr/>
            <p:nvPr/>
          </p:nvSpPr>
          <p:spPr>
            <a:xfrm rot="4286866">
              <a:off x="2568955" y="319544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B32D3DF-BCF3-4C4A-B48A-8D52654B84A7}"/>
                </a:ext>
              </a:extLst>
            </p:cNvPr>
            <p:cNvSpPr/>
            <p:nvPr/>
          </p:nvSpPr>
          <p:spPr>
            <a:xfrm rot="4286866">
              <a:off x="2851486" y="308464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02938DD-0115-451B-A683-A589EB33AB71}"/>
                </a:ext>
              </a:extLst>
            </p:cNvPr>
            <p:cNvSpPr/>
            <p:nvPr/>
          </p:nvSpPr>
          <p:spPr>
            <a:xfrm rot="16200000">
              <a:off x="2469644" y="853949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03186317-7B4C-48A3-8972-772C3A289783}"/>
                </a:ext>
              </a:extLst>
            </p:cNvPr>
            <p:cNvSpPr/>
            <p:nvPr/>
          </p:nvSpPr>
          <p:spPr>
            <a:xfrm rot="16200000">
              <a:off x="2249610" y="98355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0B36EE3-F63C-44D5-88CA-3D8C6599F702}"/>
                </a:ext>
              </a:extLst>
            </p:cNvPr>
            <p:cNvSpPr/>
            <p:nvPr/>
          </p:nvSpPr>
          <p:spPr>
            <a:xfrm rot="5400000">
              <a:off x="2320754" y="822447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8B63CF1-8722-46E8-887F-6382117BA525}"/>
                </a:ext>
              </a:extLst>
            </p:cNvPr>
            <p:cNvSpPr/>
            <p:nvPr/>
          </p:nvSpPr>
          <p:spPr>
            <a:xfrm rot="5400000">
              <a:off x="2507100" y="108508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95FAF57-D53E-49ED-96B4-4052AC49D918}"/>
                </a:ext>
              </a:extLst>
            </p:cNvPr>
            <p:cNvSpPr/>
            <p:nvPr/>
          </p:nvSpPr>
          <p:spPr>
            <a:xfrm rot="5400000">
              <a:off x="2545700" y="974383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03231FA-04C8-47CF-A048-042C30DBC657}"/>
                </a:ext>
              </a:extLst>
            </p:cNvPr>
            <p:cNvSpPr/>
            <p:nvPr/>
          </p:nvSpPr>
          <p:spPr>
            <a:xfrm rot="5400000">
              <a:off x="2658984" y="88393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92D2F746-176F-4909-A72E-19371F797A4B}"/>
                </a:ext>
              </a:extLst>
            </p:cNvPr>
            <p:cNvSpPr/>
            <p:nvPr/>
          </p:nvSpPr>
          <p:spPr>
            <a:xfrm rot="5400000">
              <a:off x="2384422" y="104080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54AAF62-4B5E-4350-8B32-534D084E5B65}"/>
                </a:ext>
              </a:extLst>
            </p:cNvPr>
            <p:cNvSpPr/>
            <p:nvPr/>
          </p:nvSpPr>
          <p:spPr>
            <a:xfrm rot="16200000">
              <a:off x="2330318" y="96626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75F0738D-E4BA-4370-85F5-A56F5BF57483}"/>
                </a:ext>
              </a:extLst>
            </p:cNvPr>
            <p:cNvSpPr/>
            <p:nvPr/>
          </p:nvSpPr>
          <p:spPr>
            <a:xfrm rot="16200000">
              <a:off x="2445952" y="800015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7EC38D0-7183-4640-A119-F95297C0A3FE}"/>
                </a:ext>
              </a:extLst>
            </p:cNvPr>
            <p:cNvSpPr/>
            <p:nvPr/>
          </p:nvSpPr>
          <p:spPr>
            <a:xfrm rot="16200000">
              <a:off x="2426682" y="93260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D36A3DDD-8FE6-4198-B719-CA356EB337D9}"/>
                </a:ext>
              </a:extLst>
            </p:cNvPr>
            <p:cNvSpPr/>
            <p:nvPr/>
          </p:nvSpPr>
          <p:spPr>
            <a:xfrm rot="5400000">
              <a:off x="2249914" y="90323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3E929FB0-B403-4CC3-A24F-BFFE937C3AFD}"/>
                </a:ext>
              </a:extLst>
            </p:cNvPr>
            <p:cNvSpPr/>
            <p:nvPr/>
          </p:nvSpPr>
          <p:spPr>
            <a:xfrm rot="5400000">
              <a:off x="2562956" y="88384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EE46EBA-5DA0-414C-B508-6C561F51FE12}"/>
                </a:ext>
              </a:extLst>
            </p:cNvPr>
            <p:cNvSpPr/>
            <p:nvPr/>
          </p:nvSpPr>
          <p:spPr>
            <a:xfrm rot="5400000">
              <a:off x="2191464" y="1044444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33B477D-167D-4E6F-B1E9-F750AC130879}"/>
                </a:ext>
              </a:extLst>
            </p:cNvPr>
            <p:cNvSpPr/>
            <p:nvPr/>
          </p:nvSpPr>
          <p:spPr>
            <a:xfrm rot="5400000">
              <a:off x="2642861" y="953437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7948570-5AF5-4D03-ADF7-6BB648FB3055}"/>
                </a:ext>
              </a:extLst>
            </p:cNvPr>
            <p:cNvSpPr/>
            <p:nvPr/>
          </p:nvSpPr>
          <p:spPr>
            <a:xfrm rot="16200000">
              <a:off x="2388517" y="111743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38C12AB7-242A-4C57-85E3-80DC76DA8A13}"/>
                </a:ext>
              </a:extLst>
            </p:cNvPr>
            <p:cNvSpPr/>
            <p:nvPr/>
          </p:nvSpPr>
          <p:spPr>
            <a:xfrm rot="5400000">
              <a:off x="2464792" y="102402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BEC3EB7-6EDE-4A75-A15B-229FBA2405A8}"/>
                </a:ext>
              </a:extLst>
            </p:cNvPr>
            <p:cNvSpPr/>
            <p:nvPr/>
          </p:nvSpPr>
          <p:spPr>
            <a:xfrm rot="5400000">
              <a:off x="2301933" y="106051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E356BBA1-90A7-4933-8C95-897544363668}"/>
                </a:ext>
              </a:extLst>
            </p:cNvPr>
            <p:cNvSpPr/>
            <p:nvPr/>
          </p:nvSpPr>
          <p:spPr>
            <a:xfrm rot="5400000">
              <a:off x="2606981" y="104396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2B46DF9A-C1A9-464F-91C4-6CD8E5982E7B}"/>
                </a:ext>
              </a:extLst>
            </p:cNvPr>
            <p:cNvSpPr/>
            <p:nvPr/>
          </p:nvSpPr>
          <p:spPr>
            <a:xfrm rot="16200000">
              <a:off x="2356480" y="122662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4E8A9E9-0997-4DF9-8E38-0C392E03CC46}"/>
                </a:ext>
              </a:extLst>
            </p:cNvPr>
            <p:cNvSpPr/>
            <p:nvPr/>
          </p:nvSpPr>
          <p:spPr>
            <a:xfrm rot="5400000">
              <a:off x="2208531" y="1210245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C7F8152-6745-4957-87D2-A933993ABB66}"/>
                </a:ext>
              </a:extLst>
            </p:cNvPr>
            <p:cNvSpPr/>
            <p:nvPr/>
          </p:nvSpPr>
          <p:spPr>
            <a:xfrm rot="5400000">
              <a:off x="2394877" y="147288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6B9216E-F858-4B6D-835B-BDE45EA62157}"/>
                </a:ext>
              </a:extLst>
            </p:cNvPr>
            <p:cNvSpPr/>
            <p:nvPr/>
          </p:nvSpPr>
          <p:spPr>
            <a:xfrm rot="5400000">
              <a:off x="2418089" y="135345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DC50B6F-42FC-44CB-9967-7B21AF947EE8}"/>
                </a:ext>
              </a:extLst>
            </p:cNvPr>
            <p:cNvSpPr/>
            <p:nvPr/>
          </p:nvSpPr>
          <p:spPr>
            <a:xfrm rot="5400000">
              <a:off x="2501514" y="120407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B70A2827-1043-484F-B628-E77B95621104}"/>
                </a:ext>
              </a:extLst>
            </p:cNvPr>
            <p:cNvSpPr/>
            <p:nvPr/>
          </p:nvSpPr>
          <p:spPr>
            <a:xfrm rot="5400000">
              <a:off x="2272199" y="142860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4495D22-8E42-42DC-968D-8BE5B1CB1024}"/>
                </a:ext>
              </a:extLst>
            </p:cNvPr>
            <p:cNvSpPr/>
            <p:nvPr/>
          </p:nvSpPr>
          <p:spPr>
            <a:xfrm rot="16200000">
              <a:off x="2218094" y="135406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EFF7876-6103-4E34-98B9-BC7D222E0CBA}"/>
                </a:ext>
              </a:extLst>
            </p:cNvPr>
            <p:cNvSpPr/>
            <p:nvPr/>
          </p:nvSpPr>
          <p:spPr>
            <a:xfrm rot="16200000">
              <a:off x="2295128" y="114196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98D806F-B191-481D-854A-6E67447BEE38}"/>
                </a:ext>
              </a:extLst>
            </p:cNvPr>
            <p:cNvSpPr/>
            <p:nvPr/>
          </p:nvSpPr>
          <p:spPr>
            <a:xfrm rot="16200000">
              <a:off x="2314459" y="1320406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834B77F6-E3FF-41FA-92CD-F89093623A12}"/>
                </a:ext>
              </a:extLst>
            </p:cNvPr>
            <p:cNvSpPr/>
            <p:nvPr/>
          </p:nvSpPr>
          <p:spPr>
            <a:xfrm rot="5400000">
              <a:off x="2494294" y="193891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C18B5A3-9908-412C-9508-5736ED0877E9}"/>
                </a:ext>
              </a:extLst>
            </p:cNvPr>
            <p:cNvSpPr/>
            <p:nvPr/>
          </p:nvSpPr>
          <p:spPr>
            <a:xfrm rot="5400000">
              <a:off x="2450732" y="1271646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71F913A-0F5A-4AB0-A217-D731013A9C8B}"/>
                </a:ext>
              </a:extLst>
            </p:cNvPr>
            <p:cNvSpPr/>
            <p:nvPr/>
          </p:nvSpPr>
          <p:spPr>
            <a:xfrm rot="5400000">
              <a:off x="2530638" y="1341235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C629DE71-0F77-4072-B31A-C6DB017E947B}"/>
                </a:ext>
              </a:extLst>
            </p:cNvPr>
            <p:cNvSpPr/>
            <p:nvPr/>
          </p:nvSpPr>
          <p:spPr>
            <a:xfrm rot="16200000">
              <a:off x="2276293" y="1505234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1972C643-FC8C-431B-8F5E-35B4B80AC45E}"/>
                </a:ext>
              </a:extLst>
            </p:cNvPr>
            <p:cNvSpPr/>
            <p:nvPr/>
          </p:nvSpPr>
          <p:spPr>
            <a:xfrm rot="5400000">
              <a:off x="2352569" y="141181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F501E32-7001-4D7D-BECF-9B8CE1CB1313}"/>
                </a:ext>
              </a:extLst>
            </p:cNvPr>
            <p:cNvSpPr/>
            <p:nvPr/>
          </p:nvSpPr>
          <p:spPr>
            <a:xfrm rot="5400000">
              <a:off x="3215996" y="229222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1285B18-0DB9-43C2-BC70-C0DD250DA464}"/>
                </a:ext>
              </a:extLst>
            </p:cNvPr>
            <p:cNvSpPr/>
            <p:nvPr/>
          </p:nvSpPr>
          <p:spPr>
            <a:xfrm rot="5400000">
              <a:off x="2494757" y="143176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63D441E-135C-46A9-8A78-A0A45EEB7584}"/>
                </a:ext>
              </a:extLst>
            </p:cNvPr>
            <p:cNvSpPr/>
            <p:nvPr/>
          </p:nvSpPr>
          <p:spPr>
            <a:xfrm rot="16200000">
              <a:off x="2974522" y="213859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2AD936E9-A7F5-44AD-8A71-D8B8F61D3D18}"/>
                </a:ext>
              </a:extLst>
            </p:cNvPr>
            <p:cNvSpPr/>
            <p:nvPr/>
          </p:nvSpPr>
          <p:spPr>
            <a:xfrm rot="16200000">
              <a:off x="2626573" y="184428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2FB5FC7-4AAD-43DF-BB58-3B7473727FBB}"/>
                </a:ext>
              </a:extLst>
            </p:cNvPr>
            <p:cNvSpPr/>
            <p:nvPr/>
          </p:nvSpPr>
          <p:spPr>
            <a:xfrm rot="5400000">
              <a:off x="2884063" y="194580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CE19D065-7A20-4AEF-8533-D5C18DE05DD8}"/>
                </a:ext>
              </a:extLst>
            </p:cNvPr>
            <p:cNvSpPr/>
            <p:nvPr/>
          </p:nvSpPr>
          <p:spPr>
            <a:xfrm rot="5400000">
              <a:off x="2907275" y="1826379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D0700AA6-9CF0-44B5-91FE-45F7E12BC2DF}"/>
                </a:ext>
              </a:extLst>
            </p:cNvPr>
            <p:cNvSpPr/>
            <p:nvPr/>
          </p:nvSpPr>
          <p:spPr>
            <a:xfrm rot="5400000">
              <a:off x="2835786" y="298593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10BF50CA-CA45-4FD3-ABA0-8FE3C0F89CBA}"/>
                </a:ext>
              </a:extLst>
            </p:cNvPr>
            <p:cNvSpPr/>
            <p:nvPr/>
          </p:nvSpPr>
          <p:spPr>
            <a:xfrm rot="5400000">
              <a:off x="2761385" y="190153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F50FC9D-B9D2-4F28-BE4E-0FBA0378D274}"/>
                </a:ext>
              </a:extLst>
            </p:cNvPr>
            <p:cNvSpPr/>
            <p:nvPr/>
          </p:nvSpPr>
          <p:spPr>
            <a:xfrm rot="16200000">
              <a:off x="2707281" y="1826986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972BBAE-EF07-4A7F-A68D-39DE1CE90363}"/>
                </a:ext>
              </a:extLst>
            </p:cNvPr>
            <p:cNvSpPr/>
            <p:nvPr/>
          </p:nvSpPr>
          <p:spPr>
            <a:xfrm rot="16200000">
              <a:off x="2603441" y="1544454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F2BBBA7-4655-4BC8-850E-466620385336}"/>
                </a:ext>
              </a:extLst>
            </p:cNvPr>
            <p:cNvSpPr/>
            <p:nvPr/>
          </p:nvSpPr>
          <p:spPr>
            <a:xfrm rot="16200000">
              <a:off x="2803645" y="179333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5F54539-0D2A-418A-A0B0-CDE7C025F04F}"/>
                </a:ext>
              </a:extLst>
            </p:cNvPr>
            <p:cNvSpPr/>
            <p:nvPr/>
          </p:nvSpPr>
          <p:spPr>
            <a:xfrm rot="5400000">
              <a:off x="2626877" y="176395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378F704-5E9E-49DE-8299-23F27B864C97}"/>
                </a:ext>
              </a:extLst>
            </p:cNvPr>
            <p:cNvSpPr/>
            <p:nvPr/>
          </p:nvSpPr>
          <p:spPr>
            <a:xfrm rot="5400000">
              <a:off x="4361704" y="344166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33C8A4D1-AC54-497A-860F-FDC3E7AEF6A9}"/>
                </a:ext>
              </a:extLst>
            </p:cNvPr>
            <p:cNvSpPr/>
            <p:nvPr/>
          </p:nvSpPr>
          <p:spPr>
            <a:xfrm rot="5400000">
              <a:off x="2568427" y="190516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FEAB72D-B6B7-4D61-A042-88F262E33F83}"/>
                </a:ext>
              </a:extLst>
            </p:cNvPr>
            <p:cNvSpPr/>
            <p:nvPr/>
          </p:nvSpPr>
          <p:spPr>
            <a:xfrm rot="5400000">
              <a:off x="3019824" y="1814160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4546C49-D002-4A35-88AF-87E3DE6F09FF}"/>
                </a:ext>
              </a:extLst>
            </p:cNvPr>
            <p:cNvSpPr/>
            <p:nvPr/>
          </p:nvSpPr>
          <p:spPr>
            <a:xfrm rot="16200000">
              <a:off x="2765480" y="1978159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8F68FCF6-210C-4FFA-94C3-5894EB5B262B}"/>
                </a:ext>
              </a:extLst>
            </p:cNvPr>
            <p:cNvSpPr/>
            <p:nvPr/>
          </p:nvSpPr>
          <p:spPr>
            <a:xfrm rot="5400000">
              <a:off x="2841755" y="188474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9C0A5F5B-726E-440E-A081-547A38F96117}"/>
                </a:ext>
              </a:extLst>
            </p:cNvPr>
            <p:cNvSpPr/>
            <p:nvPr/>
          </p:nvSpPr>
          <p:spPr>
            <a:xfrm rot="5400000">
              <a:off x="2678896" y="192123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7856B804-DB01-4AC4-B03C-998736E57333}"/>
                </a:ext>
              </a:extLst>
            </p:cNvPr>
            <p:cNvSpPr/>
            <p:nvPr/>
          </p:nvSpPr>
          <p:spPr>
            <a:xfrm rot="5400000">
              <a:off x="2983944" y="190468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850720DC-AC9B-4116-9F41-8FD5787F8330}"/>
                </a:ext>
              </a:extLst>
            </p:cNvPr>
            <p:cNvSpPr/>
            <p:nvPr/>
          </p:nvSpPr>
          <p:spPr>
            <a:xfrm rot="16200000">
              <a:off x="2733443" y="208734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B42C8DF9-8127-431C-BCCD-382C3EDE616F}"/>
                </a:ext>
              </a:extLst>
            </p:cNvPr>
            <p:cNvSpPr/>
            <p:nvPr/>
          </p:nvSpPr>
          <p:spPr>
            <a:xfrm rot="16200000">
              <a:off x="2487043" y="206892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3916ABDD-CC7E-4D31-8C42-6E202C8824DA}"/>
                </a:ext>
              </a:extLst>
            </p:cNvPr>
            <p:cNvSpPr/>
            <p:nvPr/>
          </p:nvSpPr>
          <p:spPr>
            <a:xfrm rot="16200000">
              <a:off x="2514350" y="2232080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06C01648-668D-4136-AFF8-E1D492C1D6AE}"/>
                </a:ext>
              </a:extLst>
            </p:cNvPr>
            <p:cNvSpPr/>
            <p:nvPr/>
          </p:nvSpPr>
          <p:spPr>
            <a:xfrm rot="5400000">
              <a:off x="2585494" y="2070968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1BA39B22-E269-43A9-9F69-78B68E4CFBD7}"/>
                </a:ext>
              </a:extLst>
            </p:cNvPr>
            <p:cNvSpPr/>
            <p:nvPr/>
          </p:nvSpPr>
          <p:spPr>
            <a:xfrm rot="5400000">
              <a:off x="2771840" y="233360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2F8FC9E7-5BAE-4175-B7BC-7E4D2D5F929C}"/>
                </a:ext>
              </a:extLst>
            </p:cNvPr>
            <p:cNvSpPr/>
            <p:nvPr/>
          </p:nvSpPr>
          <p:spPr>
            <a:xfrm rot="5400000">
              <a:off x="2795052" y="2214177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ED90C7F0-E850-41B6-A41B-928F491E79FA}"/>
                </a:ext>
              </a:extLst>
            </p:cNvPr>
            <p:cNvSpPr/>
            <p:nvPr/>
          </p:nvSpPr>
          <p:spPr>
            <a:xfrm rot="5400000">
              <a:off x="2878477" y="206480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4EDF2259-4878-4771-A3D5-6E5EB69B95BE}"/>
                </a:ext>
              </a:extLst>
            </p:cNvPr>
            <p:cNvSpPr/>
            <p:nvPr/>
          </p:nvSpPr>
          <p:spPr>
            <a:xfrm rot="5400000">
              <a:off x="2649162" y="228932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907EF88-8132-47EA-B754-6E337138DD71}"/>
                </a:ext>
              </a:extLst>
            </p:cNvPr>
            <p:cNvSpPr/>
            <p:nvPr/>
          </p:nvSpPr>
          <p:spPr>
            <a:xfrm rot="16200000">
              <a:off x="2595057" y="221478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EA91AED8-5AD0-4FB0-9D6E-07A4B29DE593}"/>
                </a:ext>
              </a:extLst>
            </p:cNvPr>
            <p:cNvSpPr/>
            <p:nvPr/>
          </p:nvSpPr>
          <p:spPr>
            <a:xfrm rot="16200000">
              <a:off x="2672091" y="2002692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F2F594F5-C82C-42A2-968A-CC22EE61F562}"/>
                </a:ext>
              </a:extLst>
            </p:cNvPr>
            <p:cNvSpPr/>
            <p:nvPr/>
          </p:nvSpPr>
          <p:spPr>
            <a:xfrm rot="16200000">
              <a:off x="2691422" y="218112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DAB1158D-3763-46C5-8941-653D6A805636}"/>
                </a:ext>
              </a:extLst>
            </p:cNvPr>
            <p:cNvSpPr/>
            <p:nvPr/>
          </p:nvSpPr>
          <p:spPr>
            <a:xfrm rot="5400000">
              <a:off x="2514654" y="215175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5AB00316-4F1E-439B-A4DB-10CD06520B57}"/>
                </a:ext>
              </a:extLst>
            </p:cNvPr>
            <p:cNvSpPr/>
            <p:nvPr/>
          </p:nvSpPr>
          <p:spPr>
            <a:xfrm rot="5400000">
              <a:off x="2827695" y="213236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C9E401A-D550-4991-A227-BEC19614928F}"/>
                </a:ext>
              </a:extLst>
            </p:cNvPr>
            <p:cNvSpPr/>
            <p:nvPr/>
          </p:nvSpPr>
          <p:spPr>
            <a:xfrm rot="5400000">
              <a:off x="2562427" y="2006504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CCE46F5-2D10-413D-981F-57EAEE8394A1}"/>
                </a:ext>
              </a:extLst>
            </p:cNvPr>
            <p:cNvSpPr/>
            <p:nvPr/>
          </p:nvSpPr>
          <p:spPr>
            <a:xfrm rot="5400000">
              <a:off x="2907601" y="220195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C24C1178-6E60-4B60-81AD-FB20E7AD4255}"/>
                </a:ext>
              </a:extLst>
            </p:cNvPr>
            <p:cNvSpPr/>
            <p:nvPr/>
          </p:nvSpPr>
          <p:spPr>
            <a:xfrm rot="16200000">
              <a:off x="2653256" y="236595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6F105AF-B94D-407C-BD68-C1436D1C7BD0}"/>
                </a:ext>
              </a:extLst>
            </p:cNvPr>
            <p:cNvSpPr/>
            <p:nvPr/>
          </p:nvSpPr>
          <p:spPr>
            <a:xfrm rot="5400000">
              <a:off x="2729532" y="227254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72E156AC-AAB6-4852-B6E1-F57B3980F1D9}"/>
                </a:ext>
              </a:extLst>
            </p:cNvPr>
            <p:cNvSpPr/>
            <p:nvPr/>
          </p:nvSpPr>
          <p:spPr>
            <a:xfrm rot="5400000">
              <a:off x="2566672" y="230903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361D8B2F-8B7D-49F2-BFBF-238A0EA525CA}"/>
                </a:ext>
              </a:extLst>
            </p:cNvPr>
            <p:cNvSpPr/>
            <p:nvPr/>
          </p:nvSpPr>
          <p:spPr>
            <a:xfrm rot="5400000">
              <a:off x="2871720" y="229248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9A5C6FFC-28FE-406D-A362-8826446B189B}"/>
                </a:ext>
              </a:extLst>
            </p:cNvPr>
            <p:cNvSpPr/>
            <p:nvPr/>
          </p:nvSpPr>
          <p:spPr>
            <a:xfrm rot="16200000">
              <a:off x="2382057" y="160719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11388662-70F7-42E3-9124-B2CF3B685CF2}"/>
                </a:ext>
              </a:extLst>
            </p:cNvPr>
            <p:cNvSpPr/>
            <p:nvPr/>
          </p:nvSpPr>
          <p:spPr>
            <a:xfrm rot="16200000">
              <a:off x="2485687" y="154879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FCC38EB-5E16-44EB-8DEC-3E2D26E8A94E}"/>
                </a:ext>
              </a:extLst>
            </p:cNvPr>
            <p:cNvSpPr/>
            <p:nvPr/>
          </p:nvSpPr>
          <p:spPr>
            <a:xfrm rot="16200000">
              <a:off x="2162964" y="175192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4717282D-7711-42F6-9F24-69F8BE3D738E}"/>
                </a:ext>
              </a:extLst>
            </p:cNvPr>
            <p:cNvSpPr/>
            <p:nvPr/>
          </p:nvSpPr>
          <p:spPr>
            <a:xfrm rot="5400000">
              <a:off x="4397158" y="351484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B8788C2A-15BE-4933-AB83-6454495D4A30}"/>
                </a:ext>
              </a:extLst>
            </p:cNvPr>
            <p:cNvSpPr/>
            <p:nvPr/>
          </p:nvSpPr>
          <p:spPr>
            <a:xfrm rot="5400000">
              <a:off x="2420454" y="185345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F3C01675-7922-4AA1-BE77-AD0225DDB2B0}"/>
                </a:ext>
              </a:extLst>
            </p:cNvPr>
            <p:cNvSpPr/>
            <p:nvPr/>
          </p:nvSpPr>
          <p:spPr>
            <a:xfrm rot="5400000">
              <a:off x="2443666" y="173402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C10CF796-35A5-4D8B-A792-8D386B2E499E}"/>
                </a:ext>
              </a:extLst>
            </p:cNvPr>
            <p:cNvSpPr/>
            <p:nvPr/>
          </p:nvSpPr>
          <p:spPr>
            <a:xfrm rot="5400000">
              <a:off x="2576745" y="162744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09C0CFE2-A0A2-4AED-9028-690F4F299210}"/>
                </a:ext>
              </a:extLst>
            </p:cNvPr>
            <p:cNvSpPr/>
            <p:nvPr/>
          </p:nvSpPr>
          <p:spPr>
            <a:xfrm rot="5400000">
              <a:off x="2297776" y="180917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A21AA8A9-338C-422B-BF19-7B690CDDD89E}"/>
                </a:ext>
              </a:extLst>
            </p:cNvPr>
            <p:cNvSpPr/>
            <p:nvPr/>
          </p:nvSpPr>
          <p:spPr>
            <a:xfrm rot="16200000">
              <a:off x="2243672" y="173463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B9BEB8FD-4AF9-4FC4-AF5F-9483B750445B}"/>
                </a:ext>
              </a:extLst>
            </p:cNvPr>
            <p:cNvSpPr/>
            <p:nvPr/>
          </p:nvSpPr>
          <p:spPr>
            <a:xfrm rot="16200000">
              <a:off x="2320705" y="1522541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7386E351-2297-4199-BAC4-0FC63B453F01}"/>
                </a:ext>
              </a:extLst>
            </p:cNvPr>
            <p:cNvSpPr/>
            <p:nvPr/>
          </p:nvSpPr>
          <p:spPr>
            <a:xfrm rot="16200000">
              <a:off x="2340036" y="170097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89F5A4A4-40B6-4EDA-A7FF-4B5309B3AFCD}"/>
                </a:ext>
              </a:extLst>
            </p:cNvPr>
            <p:cNvSpPr/>
            <p:nvPr/>
          </p:nvSpPr>
          <p:spPr>
            <a:xfrm rot="5400000">
              <a:off x="2494564" y="151593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0D697A0C-C276-44DA-9496-DAE64E6A1683}"/>
                </a:ext>
              </a:extLst>
            </p:cNvPr>
            <p:cNvSpPr/>
            <p:nvPr/>
          </p:nvSpPr>
          <p:spPr>
            <a:xfrm rot="5400000">
              <a:off x="2476310" y="165221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823DBCD-F550-493A-B5D9-67D14B43765E}"/>
                </a:ext>
              </a:extLst>
            </p:cNvPr>
            <p:cNvSpPr/>
            <p:nvPr/>
          </p:nvSpPr>
          <p:spPr>
            <a:xfrm rot="5400000">
              <a:off x="2104818" y="1812814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9A7EF3BB-F383-427E-8C3D-0714E62B9614}"/>
                </a:ext>
              </a:extLst>
            </p:cNvPr>
            <p:cNvSpPr/>
            <p:nvPr/>
          </p:nvSpPr>
          <p:spPr>
            <a:xfrm rot="5400000">
              <a:off x="2551538" y="1686661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CAEC8D57-AB7C-4C42-B132-47F88CAFF46F}"/>
                </a:ext>
              </a:extLst>
            </p:cNvPr>
            <p:cNvSpPr/>
            <p:nvPr/>
          </p:nvSpPr>
          <p:spPr>
            <a:xfrm rot="16200000">
              <a:off x="2301871" y="188580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DEA82FE4-5BA3-40C9-AAE8-E581DA942F96}"/>
                </a:ext>
              </a:extLst>
            </p:cNvPr>
            <p:cNvSpPr/>
            <p:nvPr/>
          </p:nvSpPr>
          <p:spPr>
            <a:xfrm rot="5400000">
              <a:off x="2378146" y="179239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1B88EF38-96D1-4C2F-971A-A1B8F34E1F90}"/>
                </a:ext>
              </a:extLst>
            </p:cNvPr>
            <p:cNvSpPr/>
            <p:nvPr/>
          </p:nvSpPr>
          <p:spPr>
            <a:xfrm rot="5400000">
              <a:off x="2215287" y="182888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45EEECF-5C87-4D57-B7B7-EE00A3A19BAE}"/>
                </a:ext>
              </a:extLst>
            </p:cNvPr>
            <p:cNvSpPr/>
            <p:nvPr/>
          </p:nvSpPr>
          <p:spPr>
            <a:xfrm rot="5400000">
              <a:off x="2520335" y="181233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D7C3EEBB-2EBA-41BD-9656-0AB299BBF9F6}"/>
                </a:ext>
              </a:extLst>
            </p:cNvPr>
            <p:cNvSpPr/>
            <p:nvPr/>
          </p:nvSpPr>
          <p:spPr>
            <a:xfrm rot="16200000">
              <a:off x="2269834" y="199499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A1454188-A690-42B8-99E4-5CA552F5EA0C}"/>
                </a:ext>
              </a:extLst>
            </p:cNvPr>
            <p:cNvSpPr/>
            <p:nvPr/>
          </p:nvSpPr>
          <p:spPr>
            <a:xfrm rot="16200000">
              <a:off x="2041833" y="195295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6EA13DED-6581-49D0-A6E1-7B81E531EE2C}"/>
                </a:ext>
              </a:extLst>
            </p:cNvPr>
            <p:cNvSpPr/>
            <p:nvPr/>
          </p:nvSpPr>
          <p:spPr>
            <a:xfrm rot="16200000">
              <a:off x="2050741" y="213972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F1370A3D-F5F1-42B0-8160-C790FB73F167}"/>
                </a:ext>
              </a:extLst>
            </p:cNvPr>
            <p:cNvSpPr/>
            <p:nvPr/>
          </p:nvSpPr>
          <p:spPr>
            <a:xfrm rot="5400000">
              <a:off x="2121885" y="1978615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96256F3-EE49-403E-94EC-A14CE9861F5C}"/>
                </a:ext>
              </a:extLst>
            </p:cNvPr>
            <p:cNvSpPr/>
            <p:nvPr/>
          </p:nvSpPr>
          <p:spPr>
            <a:xfrm rot="5400000">
              <a:off x="2308231" y="224125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8A5ED10F-ACFD-4710-B8C0-A4BCEB533F61}"/>
                </a:ext>
              </a:extLst>
            </p:cNvPr>
            <p:cNvSpPr/>
            <p:nvPr/>
          </p:nvSpPr>
          <p:spPr>
            <a:xfrm rot="5400000">
              <a:off x="2331443" y="212182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A08CE4A-CFF8-4419-A2FF-CE6F31447ADF}"/>
                </a:ext>
              </a:extLst>
            </p:cNvPr>
            <p:cNvSpPr/>
            <p:nvPr/>
          </p:nvSpPr>
          <p:spPr>
            <a:xfrm rot="5400000">
              <a:off x="2414868" y="197244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FFFDA481-F754-47D0-BD5C-D12A33157457}"/>
                </a:ext>
              </a:extLst>
            </p:cNvPr>
            <p:cNvSpPr/>
            <p:nvPr/>
          </p:nvSpPr>
          <p:spPr>
            <a:xfrm rot="5400000">
              <a:off x="2185553" y="219697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8D7B13B1-C5A7-44E3-BCC8-337048DD3D6B}"/>
                </a:ext>
              </a:extLst>
            </p:cNvPr>
            <p:cNvSpPr/>
            <p:nvPr/>
          </p:nvSpPr>
          <p:spPr>
            <a:xfrm rot="16200000">
              <a:off x="2131448" y="212243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5398F63E-CC81-4D37-B73A-4535A584D84A}"/>
                </a:ext>
              </a:extLst>
            </p:cNvPr>
            <p:cNvSpPr/>
            <p:nvPr/>
          </p:nvSpPr>
          <p:spPr>
            <a:xfrm rot="16200000">
              <a:off x="2208482" y="191033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6B1534EC-F78E-4A4B-9473-F5D819CE60D6}"/>
                </a:ext>
              </a:extLst>
            </p:cNvPr>
            <p:cNvSpPr/>
            <p:nvPr/>
          </p:nvSpPr>
          <p:spPr>
            <a:xfrm rot="16200000">
              <a:off x="2227813" y="2088776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A51A6D08-CBEA-494D-AE1C-B18977267A37}"/>
                </a:ext>
              </a:extLst>
            </p:cNvPr>
            <p:cNvSpPr/>
            <p:nvPr/>
          </p:nvSpPr>
          <p:spPr>
            <a:xfrm rot="5400000">
              <a:off x="2051045" y="205940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3ED5478E-9149-4426-8CA8-C76D2EE007F7}"/>
                </a:ext>
              </a:extLst>
            </p:cNvPr>
            <p:cNvSpPr/>
            <p:nvPr/>
          </p:nvSpPr>
          <p:spPr>
            <a:xfrm rot="5400000">
              <a:off x="2364086" y="2040016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44EF7494-E0FB-48FB-A6F7-DFCE293AE29B}"/>
                </a:ext>
              </a:extLst>
            </p:cNvPr>
            <p:cNvSpPr/>
            <p:nvPr/>
          </p:nvSpPr>
          <p:spPr>
            <a:xfrm rot="5400000">
              <a:off x="2098818" y="1914151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94DD1DF6-838A-459A-978D-CBF7AB487ED1}"/>
                </a:ext>
              </a:extLst>
            </p:cNvPr>
            <p:cNvSpPr/>
            <p:nvPr/>
          </p:nvSpPr>
          <p:spPr>
            <a:xfrm rot="5400000">
              <a:off x="2443992" y="2109605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1C302B8A-5C5E-4BC8-A72D-AB50BC7E2E1E}"/>
                </a:ext>
              </a:extLst>
            </p:cNvPr>
            <p:cNvSpPr/>
            <p:nvPr/>
          </p:nvSpPr>
          <p:spPr>
            <a:xfrm rot="16200000">
              <a:off x="2189647" y="2273604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42177305-A5BE-459D-AEC2-A2074DA77C57}"/>
                </a:ext>
              </a:extLst>
            </p:cNvPr>
            <p:cNvSpPr/>
            <p:nvPr/>
          </p:nvSpPr>
          <p:spPr>
            <a:xfrm rot="5400000">
              <a:off x="2265923" y="218018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4B72836D-9A3A-4C13-AEED-16E153C23D5F}"/>
                </a:ext>
              </a:extLst>
            </p:cNvPr>
            <p:cNvSpPr/>
            <p:nvPr/>
          </p:nvSpPr>
          <p:spPr>
            <a:xfrm rot="5400000">
              <a:off x="2103063" y="221668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222ADD90-7BA4-4AB4-B9EB-2F3C2B0AE4BF}"/>
                </a:ext>
              </a:extLst>
            </p:cNvPr>
            <p:cNvSpPr/>
            <p:nvPr/>
          </p:nvSpPr>
          <p:spPr>
            <a:xfrm rot="5400000">
              <a:off x="2408111" y="220013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ECE0A04D-8418-49F4-94C7-830264DAA38A}"/>
                </a:ext>
              </a:extLst>
            </p:cNvPr>
            <p:cNvSpPr/>
            <p:nvPr/>
          </p:nvSpPr>
          <p:spPr>
            <a:xfrm rot="16200000">
              <a:off x="1754618" y="189756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D7308C71-2350-4A4F-B9BC-89BB3B387AD8}"/>
                </a:ext>
              </a:extLst>
            </p:cNvPr>
            <p:cNvSpPr/>
            <p:nvPr/>
          </p:nvSpPr>
          <p:spPr>
            <a:xfrm rot="16200000">
              <a:off x="1847790" y="184639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B7754D9B-4324-4C7F-B97A-24AA65C7E2BA}"/>
                </a:ext>
              </a:extLst>
            </p:cNvPr>
            <p:cNvSpPr/>
            <p:nvPr/>
          </p:nvSpPr>
          <p:spPr>
            <a:xfrm rot="16200000">
              <a:off x="1564333" y="203781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05440034-AFAB-45D1-A4BF-128FD58D97C1}"/>
                </a:ext>
              </a:extLst>
            </p:cNvPr>
            <p:cNvSpPr/>
            <p:nvPr/>
          </p:nvSpPr>
          <p:spPr>
            <a:xfrm rot="5400000" flipH="1" flipV="1">
              <a:off x="1685065" y="1965721"/>
              <a:ext cx="58730" cy="587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D7142D8D-7CF6-42DC-8308-65CB98A9E82D}"/>
                </a:ext>
              </a:extLst>
            </p:cNvPr>
            <p:cNvSpPr/>
            <p:nvPr/>
          </p:nvSpPr>
          <p:spPr>
            <a:xfrm rot="5400000">
              <a:off x="1829619" y="2134620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882F9DF8-766A-4BE7-885A-4599A52A5552}"/>
                </a:ext>
              </a:extLst>
            </p:cNvPr>
            <p:cNvSpPr/>
            <p:nvPr/>
          </p:nvSpPr>
          <p:spPr>
            <a:xfrm rot="5400000">
              <a:off x="1845035" y="2019909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D959F694-DB04-4521-A46C-F720B9FB9C50}"/>
                </a:ext>
              </a:extLst>
            </p:cNvPr>
            <p:cNvSpPr/>
            <p:nvPr/>
          </p:nvSpPr>
          <p:spPr>
            <a:xfrm rot="5400000">
              <a:off x="1965808" y="191567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A89CD203-018D-4470-848D-C0575603D485}"/>
                </a:ext>
              </a:extLst>
            </p:cNvPr>
            <p:cNvSpPr/>
            <p:nvPr/>
          </p:nvSpPr>
          <p:spPr>
            <a:xfrm rot="5400000">
              <a:off x="1699145" y="209506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824B9774-8C33-4352-AC16-73436150D2DE}"/>
                </a:ext>
              </a:extLst>
            </p:cNvPr>
            <p:cNvSpPr/>
            <p:nvPr/>
          </p:nvSpPr>
          <p:spPr>
            <a:xfrm rot="16200000">
              <a:off x="1645041" y="2020516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9719AF57-FE2E-4D65-8AC2-370C66773E94}"/>
                </a:ext>
              </a:extLst>
            </p:cNvPr>
            <p:cNvSpPr/>
            <p:nvPr/>
          </p:nvSpPr>
          <p:spPr>
            <a:xfrm rot="16200000">
              <a:off x="1922430" y="2202120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9BD7CC2B-104D-4049-B2E3-B58FAD634C3D}"/>
                </a:ext>
              </a:extLst>
            </p:cNvPr>
            <p:cNvSpPr/>
            <p:nvPr/>
          </p:nvSpPr>
          <p:spPr>
            <a:xfrm rot="16200000">
              <a:off x="1741405" y="198686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68925E8A-6EDC-42C3-A398-85EDEEF64366}"/>
                </a:ext>
              </a:extLst>
            </p:cNvPr>
            <p:cNvSpPr/>
            <p:nvPr/>
          </p:nvSpPr>
          <p:spPr>
            <a:xfrm rot="5400000">
              <a:off x="2038665" y="228029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F3201262-FD7D-48A0-A356-345D032E3B37}"/>
                </a:ext>
              </a:extLst>
            </p:cNvPr>
            <p:cNvSpPr/>
            <p:nvPr/>
          </p:nvSpPr>
          <p:spPr>
            <a:xfrm rot="5400000">
              <a:off x="1877679" y="193810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8DA7AA76-1535-4F73-B158-A61A867A4AA6}"/>
                </a:ext>
              </a:extLst>
            </p:cNvPr>
            <p:cNvSpPr/>
            <p:nvPr/>
          </p:nvSpPr>
          <p:spPr>
            <a:xfrm rot="5400000">
              <a:off x="1521601" y="211461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0984E6C0-0AF2-485B-8868-85EE4E1CE88B}"/>
                </a:ext>
              </a:extLst>
            </p:cNvPr>
            <p:cNvSpPr/>
            <p:nvPr/>
          </p:nvSpPr>
          <p:spPr>
            <a:xfrm rot="5400000">
              <a:off x="1957584" y="2007690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3C7DBE46-2B58-4B19-B005-C855E476A077}"/>
                </a:ext>
              </a:extLst>
            </p:cNvPr>
            <p:cNvSpPr/>
            <p:nvPr/>
          </p:nvSpPr>
          <p:spPr>
            <a:xfrm rot="16200000">
              <a:off x="1703240" y="2171689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12165216-70DE-48A5-9CCF-831023B2FDB8}"/>
                </a:ext>
              </a:extLst>
            </p:cNvPr>
            <p:cNvSpPr/>
            <p:nvPr/>
          </p:nvSpPr>
          <p:spPr>
            <a:xfrm rot="5400000">
              <a:off x="1779515" y="207827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772A916-0FAF-4810-8369-6D1AD7FD830B}"/>
                </a:ext>
              </a:extLst>
            </p:cNvPr>
            <p:cNvSpPr/>
            <p:nvPr/>
          </p:nvSpPr>
          <p:spPr>
            <a:xfrm rot="5400000">
              <a:off x="1616656" y="211476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2BA36E9F-8BC8-4F36-BC0E-C31F58C76FA2}"/>
                </a:ext>
              </a:extLst>
            </p:cNvPr>
            <p:cNvSpPr/>
            <p:nvPr/>
          </p:nvSpPr>
          <p:spPr>
            <a:xfrm rot="5400000">
              <a:off x="1902327" y="209030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1A19ABB4-30E0-427D-B5A0-06F3FA2639E9}"/>
                </a:ext>
              </a:extLst>
            </p:cNvPr>
            <p:cNvSpPr/>
            <p:nvPr/>
          </p:nvSpPr>
          <p:spPr>
            <a:xfrm rot="5400000">
              <a:off x="1820978" y="223115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E6614D15-BBE1-468B-9B13-3138E2201B85}"/>
                </a:ext>
              </a:extLst>
            </p:cNvPr>
            <p:cNvSpPr/>
            <p:nvPr/>
          </p:nvSpPr>
          <p:spPr>
            <a:xfrm rot="16200000">
              <a:off x="1609851" y="2196222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1955999E-3683-4DE1-990D-ACD52470331F}"/>
                </a:ext>
              </a:extLst>
            </p:cNvPr>
            <p:cNvSpPr/>
            <p:nvPr/>
          </p:nvSpPr>
          <p:spPr>
            <a:xfrm rot="5400000">
              <a:off x="1482178" y="2192500"/>
              <a:ext cx="99630" cy="9963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D2C3E92F-8EBF-4834-8BC0-679FB2D05D48}"/>
                </a:ext>
              </a:extLst>
            </p:cNvPr>
            <p:cNvSpPr/>
            <p:nvPr/>
          </p:nvSpPr>
          <p:spPr>
            <a:xfrm rot="16200000">
              <a:off x="1536546" y="227250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10EDC862-9B4A-4215-9A1F-D221063958BF}"/>
                </a:ext>
              </a:extLst>
            </p:cNvPr>
            <p:cNvSpPr/>
            <p:nvPr/>
          </p:nvSpPr>
          <p:spPr>
            <a:xfrm rot="16200000">
              <a:off x="1317453" y="241724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7624FE92-FAEF-411C-BB18-455B4792B4FE}"/>
                </a:ext>
              </a:extLst>
            </p:cNvPr>
            <p:cNvSpPr/>
            <p:nvPr/>
          </p:nvSpPr>
          <p:spPr>
            <a:xfrm rot="5400000">
              <a:off x="1399473" y="2253341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0991ABFE-17B6-4D63-8C2F-9EF19378D598}"/>
                </a:ext>
              </a:extLst>
            </p:cNvPr>
            <p:cNvSpPr/>
            <p:nvPr/>
          </p:nvSpPr>
          <p:spPr>
            <a:xfrm rot="5400000">
              <a:off x="1558539" y="2519706"/>
              <a:ext cx="64460" cy="644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CEC9A9CC-F007-47A2-BBE5-3C8214F08A67}"/>
                </a:ext>
              </a:extLst>
            </p:cNvPr>
            <p:cNvSpPr/>
            <p:nvPr/>
          </p:nvSpPr>
          <p:spPr>
            <a:xfrm rot="5400000">
              <a:off x="1598155" y="239933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EAD0DC53-989D-4168-9A5C-621E4B25F722}"/>
                </a:ext>
              </a:extLst>
            </p:cNvPr>
            <p:cNvSpPr/>
            <p:nvPr/>
          </p:nvSpPr>
          <p:spPr>
            <a:xfrm rot="5400000">
              <a:off x="1452265" y="247449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4C25A29A-2A81-4D60-B389-CB09A068C6E2}"/>
                </a:ext>
              </a:extLst>
            </p:cNvPr>
            <p:cNvSpPr/>
            <p:nvPr/>
          </p:nvSpPr>
          <p:spPr>
            <a:xfrm rot="16200000">
              <a:off x="1398160" y="239994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6D3B816-23F4-427C-B80A-B92B4894C0EE}"/>
                </a:ext>
              </a:extLst>
            </p:cNvPr>
            <p:cNvSpPr/>
            <p:nvPr/>
          </p:nvSpPr>
          <p:spPr>
            <a:xfrm rot="16200000">
              <a:off x="1494525" y="2366290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E4AD0FB2-74EF-4869-8EC8-FB285E7A3D12}"/>
                </a:ext>
              </a:extLst>
            </p:cNvPr>
            <p:cNvSpPr/>
            <p:nvPr/>
          </p:nvSpPr>
          <p:spPr>
            <a:xfrm rot="5400000">
              <a:off x="1349581" y="234188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0F892E68-D879-4BEB-84CB-7CA187BC2F42}"/>
                </a:ext>
              </a:extLst>
            </p:cNvPr>
            <p:cNvSpPr/>
            <p:nvPr/>
          </p:nvSpPr>
          <p:spPr>
            <a:xfrm rot="5400000">
              <a:off x="1630798" y="231753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C631D1D9-454E-40B8-9F8F-BEE1E54C9B61}"/>
                </a:ext>
              </a:extLst>
            </p:cNvPr>
            <p:cNvSpPr/>
            <p:nvPr/>
          </p:nvSpPr>
          <p:spPr>
            <a:xfrm rot="5400000">
              <a:off x="1694347" y="2338104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A33A8BED-F3A0-4A99-975A-B8EF12A37EAE}"/>
                </a:ext>
              </a:extLst>
            </p:cNvPr>
            <p:cNvSpPr/>
            <p:nvPr/>
          </p:nvSpPr>
          <p:spPr>
            <a:xfrm rot="16200000">
              <a:off x="1456359" y="2551118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B831EB36-C8EC-4A01-A195-75D6933903FC}"/>
                </a:ext>
              </a:extLst>
            </p:cNvPr>
            <p:cNvSpPr/>
            <p:nvPr/>
          </p:nvSpPr>
          <p:spPr>
            <a:xfrm rot="5400000">
              <a:off x="1523884" y="245109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B3A996E6-C1D6-41E9-8A78-F1D2632DCDED}"/>
                </a:ext>
              </a:extLst>
            </p:cNvPr>
            <p:cNvSpPr/>
            <p:nvPr/>
          </p:nvSpPr>
          <p:spPr>
            <a:xfrm rot="5400000">
              <a:off x="1974809" y="222539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2916C51E-56EE-4907-9216-3AF298F0E517}"/>
                </a:ext>
              </a:extLst>
            </p:cNvPr>
            <p:cNvSpPr/>
            <p:nvPr/>
          </p:nvSpPr>
          <p:spPr>
            <a:xfrm rot="5400000">
              <a:off x="1756899" y="228088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E9A4E0BD-042C-4968-A21F-B56F7973C902}"/>
                </a:ext>
              </a:extLst>
            </p:cNvPr>
            <p:cNvSpPr/>
            <p:nvPr/>
          </p:nvSpPr>
          <p:spPr>
            <a:xfrm rot="16200000">
              <a:off x="1439111" y="2673083"/>
              <a:ext cx="45720" cy="457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70570D29-7AA2-4B24-B8A6-3B4D76430568}"/>
                </a:ext>
              </a:extLst>
            </p:cNvPr>
            <p:cNvSpPr/>
            <p:nvPr/>
          </p:nvSpPr>
          <p:spPr>
            <a:xfrm rot="16200000">
              <a:off x="2875458" y="341366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4C4D027A-0FE0-4632-AD4A-1AB31E89C05F}"/>
                </a:ext>
              </a:extLst>
            </p:cNvPr>
            <p:cNvSpPr/>
            <p:nvPr/>
          </p:nvSpPr>
          <p:spPr>
            <a:xfrm rot="16200000">
              <a:off x="1256954" y="251133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7C6F5467-BEF9-4449-9942-42A86F189DF3}"/>
                </a:ext>
              </a:extLst>
            </p:cNvPr>
            <p:cNvSpPr/>
            <p:nvPr/>
          </p:nvSpPr>
          <p:spPr>
            <a:xfrm rot="5400000">
              <a:off x="1213423" y="2761492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0EF699B3-1303-4832-A3A4-7B35763EF19C}"/>
                </a:ext>
              </a:extLst>
            </p:cNvPr>
            <p:cNvSpPr/>
            <p:nvPr/>
          </p:nvSpPr>
          <p:spPr>
            <a:xfrm rot="5400000">
              <a:off x="1251588" y="267782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042B7DA6-0F10-4071-B21B-34A8648A08E7}"/>
                </a:ext>
              </a:extLst>
            </p:cNvPr>
            <p:cNvSpPr/>
            <p:nvPr/>
          </p:nvSpPr>
          <p:spPr>
            <a:xfrm rot="5400000">
              <a:off x="1087767" y="271117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3E920401-B1F2-4E00-BA18-A6B1C6859600}"/>
                </a:ext>
              </a:extLst>
            </p:cNvPr>
            <p:cNvSpPr/>
            <p:nvPr/>
          </p:nvSpPr>
          <p:spPr>
            <a:xfrm rot="16200000">
              <a:off x="1022045" y="281535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7C540581-7ABD-44E5-B1E5-92C7D3534597}"/>
                </a:ext>
              </a:extLst>
            </p:cNvPr>
            <p:cNvSpPr/>
            <p:nvPr/>
          </p:nvSpPr>
          <p:spPr>
            <a:xfrm rot="16200000">
              <a:off x="1168013" y="260504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334F4A79-2FAC-4501-835C-BA0E92A9A6A6}"/>
                </a:ext>
              </a:extLst>
            </p:cNvPr>
            <p:cNvSpPr/>
            <p:nvPr/>
          </p:nvSpPr>
          <p:spPr>
            <a:xfrm rot="5400000">
              <a:off x="1231753" y="286081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27127A62-0C23-4469-89B2-4EEB5DEE3BDF}"/>
                </a:ext>
              </a:extLst>
            </p:cNvPr>
            <p:cNvSpPr/>
            <p:nvPr/>
          </p:nvSpPr>
          <p:spPr>
            <a:xfrm rot="5400000">
              <a:off x="1265957" y="2594435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358642E6-2D4E-4881-B3A0-090B69FF5B02}"/>
                </a:ext>
              </a:extLst>
            </p:cNvPr>
            <p:cNvSpPr/>
            <p:nvPr/>
          </p:nvSpPr>
          <p:spPr>
            <a:xfrm rot="5400000">
              <a:off x="1333137" y="2609452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78605CA3-5640-4AC5-97C1-EE00722F2875}"/>
                </a:ext>
              </a:extLst>
            </p:cNvPr>
            <p:cNvSpPr/>
            <p:nvPr/>
          </p:nvSpPr>
          <p:spPr>
            <a:xfrm rot="16200000">
              <a:off x="1091861" y="278780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2FB7F5C0-237C-4997-9D09-16ECDE0926B2}"/>
                </a:ext>
              </a:extLst>
            </p:cNvPr>
            <p:cNvSpPr/>
            <p:nvPr/>
          </p:nvSpPr>
          <p:spPr>
            <a:xfrm rot="5400000">
              <a:off x="1168137" y="269439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719512F9-44FC-468C-93D8-CD68A219E092}"/>
                </a:ext>
              </a:extLst>
            </p:cNvPr>
            <p:cNvSpPr/>
            <p:nvPr/>
          </p:nvSpPr>
          <p:spPr>
            <a:xfrm rot="5400000">
              <a:off x="1050276" y="289104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EB1D8A1E-1966-4D18-98D9-086F58C0D7A9}"/>
                </a:ext>
              </a:extLst>
            </p:cNvPr>
            <p:cNvSpPr/>
            <p:nvPr/>
          </p:nvSpPr>
          <p:spPr>
            <a:xfrm rot="5400000">
              <a:off x="1370223" y="271753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FA6ABC4A-9C54-4D3B-B7E3-368BE4556CBA}"/>
                </a:ext>
              </a:extLst>
            </p:cNvPr>
            <p:cNvSpPr/>
            <p:nvPr/>
          </p:nvSpPr>
          <p:spPr>
            <a:xfrm rot="16200000">
              <a:off x="1031366" y="296955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D8F83CD-0C15-4877-BAF8-AB7A7DF70BF9}"/>
                </a:ext>
              </a:extLst>
            </p:cNvPr>
            <p:cNvSpPr/>
            <p:nvPr/>
          </p:nvSpPr>
          <p:spPr>
            <a:xfrm rot="16200000">
              <a:off x="1134996" y="291115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DD956982-3181-4B25-86E1-5A686EF3805B}"/>
                </a:ext>
              </a:extLst>
            </p:cNvPr>
            <p:cNvSpPr/>
            <p:nvPr/>
          </p:nvSpPr>
          <p:spPr>
            <a:xfrm rot="16200000">
              <a:off x="829445" y="312985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50BB7109-4C13-467C-8C55-CAAC6854A559}"/>
                </a:ext>
              </a:extLst>
            </p:cNvPr>
            <p:cNvSpPr/>
            <p:nvPr/>
          </p:nvSpPr>
          <p:spPr>
            <a:xfrm rot="5400000">
              <a:off x="911262" y="296361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8575752-637E-4D51-9F4B-3025BCDDC212}"/>
                </a:ext>
              </a:extLst>
            </p:cNvPr>
            <p:cNvSpPr/>
            <p:nvPr/>
          </p:nvSpPr>
          <p:spPr>
            <a:xfrm rot="5400000">
              <a:off x="1066109" y="3076950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B2743856-8717-4B9F-8EA9-687A65ECF8E0}"/>
                </a:ext>
              </a:extLst>
            </p:cNvPr>
            <p:cNvSpPr/>
            <p:nvPr/>
          </p:nvSpPr>
          <p:spPr>
            <a:xfrm rot="5400000">
              <a:off x="2451423" y="246667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B2A4CE2C-0E47-4A3D-BE0F-87BC1157790C}"/>
                </a:ext>
              </a:extLst>
            </p:cNvPr>
            <p:cNvSpPr/>
            <p:nvPr/>
          </p:nvSpPr>
          <p:spPr>
            <a:xfrm rot="5400000">
              <a:off x="928466" y="309541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3C0D0315-A68A-444F-866C-AAB9B3D81478}"/>
                </a:ext>
              </a:extLst>
            </p:cNvPr>
            <p:cNvSpPr/>
            <p:nvPr/>
          </p:nvSpPr>
          <p:spPr>
            <a:xfrm rot="16200000">
              <a:off x="895362" y="316181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6C650F9C-B5B9-40F6-B09C-6BBFAB007E77}"/>
                </a:ext>
              </a:extLst>
            </p:cNvPr>
            <p:cNvSpPr/>
            <p:nvPr/>
          </p:nvSpPr>
          <p:spPr>
            <a:xfrm rot="16200000">
              <a:off x="970014" y="2884896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DCC5985A-38C0-411C-99A1-0F285EB8C8A0}"/>
                </a:ext>
              </a:extLst>
            </p:cNvPr>
            <p:cNvSpPr/>
            <p:nvPr/>
          </p:nvSpPr>
          <p:spPr>
            <a:xfrm rot="16200000">
              <a:off x="989345" y="3063333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01462D2A-419A-4EA4-BFA4-3992BCE5CC73}"/>
                </a:ext>
              </a:extLst>
            </p:cNvPr>
            <p:cNvSpPr/>
            <p:nvPr/>
          </p:nvSpPr>
          <p:spPr>
            <a:xfrm rot="5400000">
              <a:off x="860230" y="306127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CC9C80B9-64BB-45AD-8FE5-FAC8B56D9659}"/>
                </a:ext>
              </a:extLst>
            </p:cNvPr>
            <p:cNvSpPr/>
            <p:nvPr/>
          </p:nvSpPr>
          <p:spPr>
            <a:xfrm rot="5400000">
              <a:off x="1125619" y="301457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59D3976E-9DB2-428B-B41A-EF2F4861165C}"/>
                </a:ext>
              </a:extLst>
            </p:cNvPr>
            <p:cNvSpPr/>
            <p:nvPr/>
          </p:nvSpPr>
          <p:spPr>
            <a:xfrm rot="5400000">
              <a:off x="760111" y="3239146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9CAA959C-B9A2-412D-9CAE-10D4D5105EBD}"/>
                </a:ext>
              </a:extLst>
            </p:cNvPr>
            <p:cNvSpPr/>
            <p:nvPr/>
          </p:nvSpPr>
          <p:spPr>
            <a:xfrm rot="5400000">
              <a:off x="1349789" y="2497161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0DBE931E-B81F-41C8-89F0-81BF2EE15C54}"/>
                </a:ext>
              </a:extLst>
            </p:cNvPr>
            <p:cNvSpPr/>
            <p:nvPr/>
          </p:nvSpPr>
          <p:spPr>
            <a:xfrm rot="16200000">
              <a:off x="919239" y="320746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8697237-2C4F-49CE-BC37-0CFE6B16C223}"/>
                </a:ext>
              </a:extLst>
            </p:cNvPr>
            <p:cNvSpPr/>
            <p:nvPr/>
          </p:nvSpPr>
          <p:spPr>
            <a:xfrm rot="5400000">
              <a:off x="1019168" y="315781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196BC9E8-AFBE-4D80-B46C-540860B99CE3}"/>
                </a:ext>
              </a:extLst>
            </p:cNvPr>
            <p:cNvSpPr/>
            <p:nvPr/>
          </p:nvSpPr>
          <p:spPr>
            <a:xfrm rot="5400000">
              <a:off x="855781" y="323381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50F246D6-8FF1-4DD2-97BC-751B953A094F}"/>
                </a:ext>
              </a:extLst>
            </p:cNvPr>
            <p:cNvSpPr/>
            <p:nvPr/>
          </p:nvSpPr>
          <p:spPr>
            <a:xfrm rot="5400000">
              <a:off x="468364" y="381360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11E56F0E-E4CB-4DED-8E84-AD87A5C16695}"/>
                </a:ext>
              </a:extLst>
            </p:cNvPr>
            <p:cNvSpPr/>
            <p:nvPr/>
          </p:nvSpPr>
          <p:spPr>
            <a:xfrm rot="5400000">
              <a:off x="2495303" y="238524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40517E0B-6F03-4B93-B21D-B26B63BE71A0}"/>
                </a:ext>
              </a:extLst>
            </p:cNvPr>
            <p:cNvSpPr/>
            <p:nvPr/>
          </p:nvSpPr>
          <p:spPr>
            <a:xfrm rot="16200000">
              <a:off x="857844" y="3310025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E92619DE-CB33-4EE1-84D2-B5903DC71143}"/>
                </a:ext>
              </a:extLst>
            </p:cNvPr>
            <p:cNvSpPr/>
            <p:nvPr/>
          </p:nvSpPr>
          <p:spPr>
            <a:xfrm rot="5400000">
              <a:off x="779017" y="331950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1853A1CB-1931-47BA-88D9-0AB50E656EE1}"/>
                </a:ext>
              </a:extLst>
            </p:cNvPr>
            <p:cNvSpPr/>
            <p:nvPr/>
          </p:nvSpPr>
          <p:spPr>
            <a:xfrm rot="16200000">
              <a:off x="704074" y="3421439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C47BCF42-1DC9-47BB-A3FA-E9C0EF79892A}"/>
                </a:ext>
              </a:extLst>
            </p:cNvPr>
            <p:cNvSpPr/>
            <p:nvPr/>
          </p:nvSpPr>
          <p:spPr>
            <a:xfrm rot="16200000">
              <a:off x="778232" y="337073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97B4995F-1F0B-4B02-B03F-938E751A36BF}"/>
                </a:ext>
              </a:extLst>
            </p:cNvPr>
            <p:cNvSpPr/>
            <p:nvPr/>
          </p:nvSpPr>
          <p:spPr>
            <a:xfrm rot="16200000">
              <a:off x="499653" y="356595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DA782456-B3A9-4D67-B6F9-287D11303264}"/>
                </a:ext>
              </a:extLst>
            </p:cNvPr>
            <p:cNvSpPr/>
            <p:nvPr/>
          </p:nvSpPr>
          <p:spPr>
            <a:xfrm rot="5400000">
              <a:off x="1993855" y="240831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DDBD06C-2EAA-4C44-919B-0EA176FC3407}"/>
                </a:ext>
              </a:extLst>
            </p:cNvPr>
            <p:cNvSpPr/>
            <p:nvPr/>
          </p:nvSpPr>
          <p:spPr>
            <a:xfrm rot="5400000">
              <a:off x="2380787" y="274403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80DA16CD-487B-496D-B6DB-A217E5BB37AD}"/>
                </a:ext>
              </a:extLst>
            </p:cNvPr>
            <p:cNvSpPr/>
            <p:nvPr/>
          </p:nvSpPr>
          <p:spPr>
            <a:xfrm rot="5400000">
              <a:off x="619793" y="362342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94914DD3-D0E8-443A-8F6D-AA95F35CD445}"/>
                </a:ext>
              </a:extLst>
            </p:cNvPr>
            <p:cNvSpPr/>
            <p:nvPr/>
          </p:nvSpPr>
          <p:spPr>
            <a:xfrm rot="16200000">
              <a:off x="570953" y="356485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A41380CF-5964-40DA-AF87-F9B13CBE9F57}"/>
                </a:ext>
              </a:extLst>
            </p:cNvPr>
            <p:cNvSpPr/>
            <p:nvPr/>
          </p:nvSpPr>
          <p:spPr>
            <a:xfrm rot="16200000" flipH="1">
              <a:off x="679980" y="3385161"/>
              <a:ext cx="45720" cy="4572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46516F6C-BF6C-4631-894D-A41AE97C3E55}"/>
                </a:ext>
              </a:extLst>
            </p:cNvPr>
            <p:cNvSpPr/>
            <p:nvPr/>
          </p:nvSpPr>
          <p:spPr>
            <a:xfrm rot="16200000">
              <a:off x="662053" y="351522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E1EDFADF-2DCA-4349-B722-3E33267335ED}"/>
                </a:ext>
              </a:extLst>
            </p:cNvPr>
            <p:cNvSpPr/>
            <p:nvPr/>
          </p:nvSpPr>
          <p:spPr>
            <a:xfrm rot="5400000">
              <a:off x="574150" y="349193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090AC646-C3B5-44D5-BD37-EA2DFB7D30DB}"/>
                </a:ext>
              </a:extLst>
            </p:cNvPr>
            <p:cNvSpPr/>
            <p:nvPr/>
          </p:nvSpPr>
          <p:spPr>
            <a:xfrm rot="5400000">
              <a:off x="668547" y="3681092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22C79EA1-B636-4556-9920-31BAECEC4298}"/>
                </a:ext>
              </a:extLst>
            </p:cNvPr>
            <p:cNvSpPr/>
            <p:nvPr/>
          </p:nvSpPr>
          <p:spPr>
            <a:xfrm rot="5400000">
              <a:off x="440075" y="363509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E577F36E-FDC2-4262-A4AA-1CA6FA0E3223}"/>
                </a:ext>
              </a:extLst>
            </p:cNvPr>
            <p:cNvSpPr/>
            <p:nvPr/>
          </p:nvSpPr>
          <p:spPr>
            <a:xfrm rot="5400000">
              <a:off x="1958200" y="2117222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2B8664A0-F844-4883-B0BD-AD2D87725FA6}"/>
                </a:ext>
              </a:extLst>
            </p:cNvPr>
            <p:cNvSpPr/>
            <p:nvPr/>
          </p:nvSpPr>
          <p:spPr>
            <a:xfrm rot="16200000">
              <a:off x="575905" y="3814517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BA6DCE1F-1AE0-405A-A9AE-B910EDC79D04}"/>
                </a:ext>
              </a:extLst>
            </p:cNvPr>
            <p:cNvSpPr/>
            <p:nvPr/>
          </p:nvSpPr>
          <p:spPr>
            <a:xfrm rot="5400000">
              <a:off x="697888" y="3608467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04C5FFE8-159E-4DBB-A4E5-434CD299F5D0}"/>
                </a:ext>
              </a:extLst>
            </p:cNvPr>
            <p:cNvSpPr/>
            <p:nvPr/>
          </p:nvSpPr>
          <p:spPr>
            <a:xfrm rot="5400000">
              <a:off x="537304" y="364312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711ECB51-4F52-487C-AF82-EC4B2C753C1B}"/>
                </a:ext>
              </a:extLst>
            </p:cNvPr>
            <p:cNvSpPr/>
            <p:nvPr/>
          </p:nvSpPr>
          <p:spPr>
            <a:xfrm rot="5400000">
              <a:off x="384518" y="377919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90D0BB22-7007-40AA-9F44-B35BA6DF07B0}"/>
                </a:ext>
              </a:extLst>
            </p:cNvPr>
            <p:cNvSpPr/>
            <p:nvPr/>
          </p:nvSpPr>
          <p:spPr>
            <a:xfrm rot="5400000">
              <a:off x="586549" y="374223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4C4A97A8-848C-414F-AA5F-D8FDAA7D90C9}"/>
                </a:ext>
              </a:extLst>
            </p:cNvPr>
            <p:cNvSpPr/>
            <p:nvPr/>
          </p:nvSpPr>
          <p:spPr>
            <a:xfrm rot="16200000">
              <a:off x="2855395" y="275411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B740454D-8058-49E1-A87E-05C55D10B2BA}"/>
                </a:ext>
              </a:extLst>
            </p:cNvPr>
            <p:cNvSpPr/>
            <p:nvPr/>
          </p:nvSpPr>
          <p:spPr>
            <a:xfrm rot="5400000">
              <a:off x="407548" y="3710507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060EBE29-1848-4221-AD01-D231C43D5187}"/>
                </a:ext>
              </a:extLst>
            </p:cNvPr>
            <p:cNvSpPr/>
            <p:nvPr/>
          </p:nvSpPr>
          <p:spPr>
            <a:xfrm rot="16200000">
              <a:off x="2559264" y="329948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BBF358EF-3228-4A1E-B44F-575EFA324A8F}"/>
                </a:ext>
              </a:extLst>
            </p:cNvPr>
            <p:cNvSpPr/>
            <p:nvPr/>
          </p:nvSpPr>
          <p:spPr>
            <a:xfrm rot="16200000">
              <a:off x="611502" y="341952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BEC95DDF-F14A-4FC7-9960-2CA545AF7447}"/>
                </a:ext>
              </a:extLst>
            </p:cNvPr>
            <p:cNvSpPr/>
            <p:nvPr/>
          </p:nvSpPr>
          <p:spPr>
            <a:xfrm rot="16200000" flipH="1" flipV="1">
              <a:off x="494392" y="3711059"/>
              <a:ext cx="45720" cy="457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D0109103-06A7-4AB9-BE68-4B8606FC722B}"/>
                </a:ext>
              </a:extLst>
            </p:cNvPr>
            <p:cNvSpPr/>
            <p:nvPr/>
          </p:nvSpPr>
          <p:spPr>
            <a:xfrm rot="5400000">
              <a:off x="710782" y="333189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F0651F39-DC8E-4AC0-9F53-1A8EFB269C5F}"/>
                </a:ext>
              </a:extLst>
            </p:cNvPr>
            <p:cNvSpPr/>
            <p:nvPr/>
          </p:nvSpPr>
          <p:spPr>
            <a:xfrm rot="16200000">
              <a:off x="442727" y="397221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38A961BA-3EFA-409D-9117-9C24D78EEB2C}"/>
                </a:ext>
              </a:extLst>
            </p:cNvPr>
            <p:cNvSpPr/>
            <p:nvPr/>
          </p:nvSpPr>
          <p:spPr>
            <a:xfrm rot="16200000">
              <a:off x="466574" y="3762918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3F291649-1387-4B33-A308-0B28EF0DAF20}"/>
                </a:ext>
              </a:extLst>
            </p:cNvPr>
            <p:cNvSpPr/>
            <p:nvPr/>
          </p:nvSpPr>
          <p:spPr>
            <a:xfrm rot="5400000">
              <a:off x="401544" y="384400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C7AD1204-B1AF-4564-9167-10066A7F837B}"/>
                </a:ext>
              </a:extLst>
            </p:cNvPr>
            <p:cNvSpPr/>
            <p:nvPr/>
          </p:nvSpPr>
          <p:spPr>
            <a:xfrm rot="5400000">
              <a:off x="606838" y="3691231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699220B2-9826-4742-AFBC-1F0281E1AF35}"/>
                </a:ext>
              </a:extLst>
            </p:cNvPr>
            <p:cNvSpPr/>
            <p:nvPr/>
          </p:nvSpPr>
          <p:spPr>
            <a:xfrm rot="5400000">
              <a:off x="468993" y="3884046"/>
              <a:ext cx="51496" cy="514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F2624F55-5297-4DF5-ABC3-D3C44F53BD5C}"/>
                </a:ext>
              </a:extLst>
            </p:cNvPr>
            <p:cNvSpPr/>
            <p:nvPr/>
          </p:nvSpPr>
          <p:spPr>
            <a:xfrm rot="5400000">
              <a:off x="1303700" y="275103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7312D595-CE83-4C0E-A5E4-999AE4595A28}"/>
                </a:ext>
              </a:extLst>
            </p:cNvPr>
            <p:cNvSpPr/>
            <p:nvPr/>
          </p:nvSpPr>
          <p:spPr>
            <a:xfrm rot="5400000" flipH="1">
              <a:off x="816019" y="3206061"/>
              <a:ext cx="45720" cy="457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44BA3977-27C5-4C48-8108-4F7854D83E84}"/>
                </a:ext>
              </a:extLst>
            </p:cNvPr>
            <p:cNvSpPr/>
            <p:nvPr/>
          </p:nvSpPr>
          <p:spPr>
            <a:xfrm rot="5400000">
              <a:off x="412005" y="391575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0F047C91-824F-4CAA-9EDB-297F836C9BF8}"/>
                </a:ext>
              </a:extLst>
            </p:cNvPr>
            <p:cNvSpPr/>
            <p:nvPr/>
          </p:nvSpPr>
          <p:spPr>
            <a:xfrm rot="16200000">
              <a:off x="3237773" y="189124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8B790403-1C2D-4913-AB38-22BB1C1ADE5F}"/>
                </a:ext>
              </a:extLst>
            </p:cNvPr>
            <p:cNvSpPr/>
            <p:nvPr/>
          </p:nvSpPr>
          <p:spPr>
            <a:xfrm rot="16200000">
              <a:off x="3018680" y="203597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0C91E135-D84D-45A9-8EBC-AD01D01BD03D}"/>
                </a:ext>
              </a:extLst>
            </p:cNvPr>
            <p:cNvSpPr/>
            <p:nvPr/>
          </p:nvSpPr>
          <p:spPr>
            <a:xfrm rot="5400000">
              <a:off x="3089824" y="187486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F566B4C0-AAA4-483A-87B3-3C7F4AA93E12}"/>
                </a:ext>
              </a:extLst>
            </p:cNvPr>
            <p:cNvSpPr/>
            <p:nvPr/>
          </p:nvSpPr>
          <p:spPr>
            <a:xfrm rot="5400000">
              <a:off x="3276170" y="213750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08105222-5F90-41F2-8C99-0951C7D254F5}"/>
                </a:ext>
              </a:extLst>
            </p:cNvPr>
            <p:cNvSpPr/>
            <p:nvPr/>
          </p:nvSpPr>
          <p:spPr>
            <a:xfrm rot="5400000">
              <a:off x="3299382" y="201807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03546D0C-A89B-4ED4-9DDC-E3ED39887EF4}"/>
                </a:ext>
              </a:extLst>
            </p:cNvPr>
            <p:cNvSpPr/>
            <p:nvPr/>
          </p:nvSpPr>
          <p:spPr>
            <a:xfrm rot="5400000">
              <a:off x="3153492" y="209322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1DEB215B-32A9-458F-B18D-EDD4DB99C1F1}"/>
                </a:ext>
              </a:extLst>
            </p:cNvPr>
            <p:cNvSpPr/>
            <p:nvPr/>
          </p:nvSpPr>
          <p:spPr>
            <a:xfrm rot="16200000">
              <a:off x="3099388" y="201868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78AD0B15-34D2-4435-9AFA-9BF99C8505AF}"/>
                </a:ext>
              </a:extLst>
            </p:cNvPr>
            <p:cNvSpPr/>
            <p:nvPr/>
          </p:nvSpPr>
          <p:spPr>
            <a:xfrm rot="16200000">
              <a:off x="4313712" y="349401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84039023-6D64-4B94-9634-939E3BB32AE9}"/>
                </a:ext>
              </a:extLst>
            </p:cNvPr>
            <p:cNvSpPr/>
            <p:nvPr/>
          </p:nvSpPr>
          <p:spPr>
            <a:xfrm rot="16200000">
              <a:off x="3195752" y="198502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39C4C461-4673-4793-8B40-C4758A1FF063}"/>
                </a:ext>
              </a:extLst>
            </p:cNvPr>
            <p:cNvSpPr/>
            <p:nvPr/>
          </p:nvSpPr>
          <p:spPr>
            <a:xfrm rot="5400000">
              <a:off x="3018984" y="195565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25938DDE-F85F-4104-8F80-9CE4F37828D0}"/>
                </a:ext>
              </a:extLst>
            </p:cNvPr>
            <p:cNvSpPr/>
            <p:nvPr/>
          </p:nvSpPr>
          <p:spPr>
            <a:xfrm rot="5400000">
              <a:off x="3332026" y="193626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8873E723-6977-4F17-A274-04A76B350933}"/>
                </a:ext>
              </a:extLst>
            </p:cNvPr>
            <p:cNvSpPr/>
            <p:nvPr/>
          </p:nvSpPr>
          <p:spPr>
            <a:xfrm rot="5400000">
              <a:off x="3163153" y="1820645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36116600-2D2F-49B3-B10E-143B26367FFE}"/>
                </a:ext>
              </a:extLst>
            </p:cNvPr>
            <p:cNvSpPr/>
            <p:nvPr/>
          </p:nvSpPr>
          <p:spPr>
            <a:xfrm rot="5400000">
              <a:off x="3411931" y="2005856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41384779-DC67-430F-B1D0-46E963F95F33}"/>
                </a:ext>
              </a:extLst>
            </p:cNvPr>
            <p:cNvSpPr/>
            <p:nvPr/>
          </p:nvSpPr>
          <p:spPr>
            <a:xfrm rot="16200000">
              <a:off x="3157587" y="2169855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90F37B1F-ECFE-4E85-B95F-C41B45D777C5}"/>
                </a:ext>
              </a:extLst>
            </p:cNvPr>
            <p:cNvSpPr/>
            <p:nvPr/>
          </p:nvSpPr>
          <p:spPr>
            <a:xfrm rot="5400000">
              <a:off x="3233862" y="207643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B392676A-75B9-4D93-A13B-C370B51A6275}"/>
                </a:ext>
              </a:extLst>
            </p:cNvPr>
            <p:cNvSpPr/>
            <p:nvPr/>
          </p:nvSpPr>
          <p:spPr>
            <a:xfrm rot="5400000">
              <a:off x="3071003" y="211293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80A7DA51-B4FA-41AF-A1E8-3AA830F346F1}"/>
                </a:ext>
              </a:extLst>
            </p:cNvPr>
            <p:cNvSpPr/>
            <p:nvPr/>
          </p:nvSpPr>
          <p:spPr>
            <a:xfrm rot="5400000">
              <a:off x="3376051" y="209638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A0EF1E28-BAE2-4B6C-9931-F8E0FCA8CB01}"/>
                </a:ext>
              </a:extLst>
            </p:cNvPr>
            <p:cNvSpPr/>
            <p:nvPr/>
          </p:nvSpPr>
          <p:spPr>
            <a:xfrm rot="5400000">
              <a:off x="3270584" y="225649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9073C57A-0BB4-4E63-A070-5580DC44DD37}"/>
                </a:ext>
              </a:extLst>
            </p:cNvPr>
            <p:cNvSpPr/>
            <p:nvPr/>
          </p:nvSpPr>
          <p:spPr>
            <a:xfrm rot="16200000">
              <a:off x="3064198" y="2194388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BDCE0572-4CC3-47BC-B0E7-59156A286938}"/>
                </a:ext>
              </a:extLst>
            </p:cNvPr>
            <p:cNvSpPr/>
            <p:nvPr/>
          </p:nvSpPr>
          <p:spPr>
            <a:xfrm rot="5400000">
              <a:off x="2954534" y="219820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77491C95-2E94-4CED-BABD-C5A9D797C96D}"/>
                </a:ext>
              </a:extLst>
            </p:cNvPr>
            <p:cNvSpPr/>
            <p:nvPr/>
          </p:nvSpPr>
          <p:spPr>
            <a:xfrm rot="15340465">
              <a:off x="3706370" y="253948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483EB200-EDE8-4D40-8E9E-BC1C73034D88}"/>
                </a:ext>
              </a:extLst>
            </p:cNvPr>
            <p:cNvSpPr/>
            <p:nvPr/>
          </p:nvSpPr>
          <p:spPr>
            <a:xfrm rot="15340465">
              <a:off x="3461938" y="258406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44D780DE-3CBF-4A8F-AD2D-D56D426B6E63}"/>
                </a:ext>
              </a:extLst>
            </p:cNvPr>
            <p:cNvSpPr/>
            <p:nvPr/>
          </p:nvSpPr>
          <p:spPr>
            <a:xfrm rot="4540465">
              <a:off x="3561241" y="255729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4BA7475D-5978-41A5-AF5A-4F526943E693}"/>
                </a:ext>
              </a:extLst>
            </p:cNvPr>
            <p:cNvSpPr/>
            <p:nvPr/>
          </p:nvSpPr>
          <p:spPr>
            <a:xfrm rot="4540465">
              <a:off x="3804505" y="276858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D65A8A4D-B394-4F41-B638-0082242797F0}"/>
                </a:ext>
              </a:extLst>
            </p:cNvPr>
            <p:cNvSpPr/>
            <p:nvPr/>
          </p:nvSpPr>
          <p:spPr>
            <a:xfrm rot="4540465">
              <a:off x="3796309" y="2648590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CA2DC8E4-F9CC-407A-B530-E284B1DE9174}"/>
                </a:ext>
              </a:extLst>
            </p:cNvPr>
            <p:cNvSpPr/>
            <p:nvPr/>
          </p:nvSpPr>
          <p:spPr>
            <a:xfrm rot="4540465">
              <a:off x="3671277" y="276042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3ECF7617-584F-4086-9E1E-635085E5F120}"/>
                </a:ext>
              </a:extLst>
            </p:cNvPr>
            <p:cNvSpPr/>
            <p:nvPr/>
          </p:nvSpPr>
          <p:spPr>
            <a:xfrm rot="15340465">
              <a:off x="3600410" y="270158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E28FBCD5-C7E7-43E9-BA7A-96C532B8A95E}"/>
                </a:ext>
              </a:extLst>
            </p:cNvPr>
            <p:cNvSpPr/>
            <p:nvPr/>
          </p:nvSpPr>
          <p:spPr>
            <a:xfrm rot="15340465">
              <a:off x="3687724" y="264221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B740C27D-442E-494B-963F-1B0ED4683D6B}"/>
                </a:ext>
              </a:extLst>
            </p:cNvPr>
            <p:cNvSpPr/>
            <p:nvPr/>
          </p:nvSpPr>
          <p:spPr>
            <a:xfrm rot="4540465">
              <a:off x="3506911" y="266041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B4D6CD04-20B0-44F7-B09F-FD13DF11EDF0}"/>
                </a:ext>
              </a:extLst>
            </p:cNvPr>
            <p:cNvSpPr/>
            <p:nvPr/>
          </p:nvSpPr>
          <p:spPr>
            <a:xfrm rot="4540465">
              <a:off x="3806558" y="256271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F412616E-90E7-4E22-A363-41731004381A}"/>
                </a:ext>
              </a:extLst>
            </p:cNvPr>
            <p:cNvSpPr/>
            <p:nvPr/>
          </p:nvSpPr>
          <p:spPr>
            <a:xfrm rot="15340465">
              <a:off x="3699886" y="282634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20CF9489-43E7-4188-BC22-12059FAD3BB9}"/>
                </a:ext>
              </a:extLst>
            </p:cNvPr>
            <p:cNvSpPr/>
            <p:nvPr/>
          </p:nvSpPr>
          <p:spPr>
            <a:xfrm rot="4540465">
              <a:off x="3746131" y="272281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2B1E5E58-3758-44CA-A54F-353D6BC8634A}"/>
                </a:ext>
              </a:extLst>
            </p:cNvPr>
            <p:cNvSpPr/>
            <p:nvPr/>
          </p:nvSpPr>
          <p:spPr>
            <a:xfrm rot="4540465">
              <a:off x="3887696" y="270841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4EC14615-0BB2-4E14-80EC-86D6B99A717E}"/>
                </a:ext>
              </a:extLst>
            </p:cNvPr>
            <p:cNvSpPr/>
            <p:nvPr/>
          </p:nvSpPr>
          <p:spPr>
            <a:xfrm rot="4739662">
              <a:off x="3456021" y="247246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C299397E-D7EA-4E03-A7F0-03B53CDC2ABA}"/>
                </a:ext>
              </a:extLst>
            </p:cNvPr>
            <p:cNvSpPr/>
            <p:nvPr/>
          </p:nvSpPr>
          <p:spPr>
            <a:xfrm rot="4739662">
              <a:off x="3712816" y="245291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8F6D7D12-4243-4DB2-9EFF-4BCD6514911D}"/>
                </a:ext>
              </a:extLst>
            </p:cNvPr>
            <p:cNvSpPr/>
            <p:nvPr/>
          </p:nvSpPr>
          <p:spPr>
            <a:xfrm rot="15539662">
              <a:off x="3581553" y="244148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5BEACEDE-83C1-42C1-A808-1910EA557C45}"/>
                </a:ext>
              </a:extLst>
            </p:cNvPr>
            <p:cNvSpPr/>
            <p:nvPr/>
          </p:nvSpPr>
          <p:spPr>
            <a:xfrm rot="15539662">
              <a:off x="3371318" y="2238063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BE630C9D-5AE5-427B-BC3E-36FB441E1B38}"/>
                </a:ext>
              </a:extLst>
            </p:cNvPr>
            <p:cNvSpPr/>
            <p:nvPr/>
          </p:nvSpPr>
          <p:spPr>
            <a:xfrm rot="15539662">
              <a:off x="3382743" y="236913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1C3D7726-83C8-4CAF-9D74-9AA1F30D053B}"/>
                </a:ext>
              </a:extLst>
            </p:cNvPr>
            <p:cNvSpPr/>
            <p:nvPr/>
          </p:nvSpPr>
          <p:spPr>
            <a:xfrm rot="15539662">
              <a:off x="3534427" y="228632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6680EAC3-4905-49D9-8F56-EE5888237B5C}"/>
                </a:ext>
              </a:extLst>
            </p:cNvPr>
            <p:cNvSpPr/>
            <p:nvPr/>
          </p:nvSpPr>
          <p:spPr>
            <a:xfrm rot="4739662">
              <a:off x="3601768" y="234917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F56304EB-246A-4B74-B781-ABCCD77867EC}"/>
                </a:ext>
              </a:extLst>
            </p:cNvPr>
            <p:cNvSpPr/>
            <p:nvPr/>
          </p:nvSpPr>
          <p:spPr>
            <a:xfrm rot="4739662">
              <a:off x="3490777" y="2381790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798AC0EE-54AD-4FD7-BDB2-E0ACBD0F4E62}"/>
                </a:ext>
              </a:extLst>
            </p:cNvPr>
            <p:cNvSpPr/>
            <p:nvPr/>
          </p:nvSpPr>
          <p:spPr>
            <a:xfrm rot="15539662">
              <a:off x="3692725" y="239569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F5568CCD-52CE-45A6-8261-C4F8E40958B9}"/>
                </a:ext>
              </a:extLst>
            </p:cNvPr>
            <p:cNvSpPr/>
            <p:nvPr/>
          </p:nvSpPr>
          <p:spPr>
            <a:xfrm rot="15539662">
              <a:off x="3377729" y="246507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F00DB160-BB89-4F6F-95A4-E2483D49A077}"/>
                </a:ext>
              </a:extLst>
            </p:cNvPr>
            <p:cNvSpPr/>
            <p:nvPr/>
          </p:nvSpPr>
          <p:spPr>
            <a:xfrm rot="15539662">
              <a:off x="3263186" y="239320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075F543E-B3BD-433E-B61A-B83A0742A5D6}"/>
                </a:ext>
              </a:extLst>
            </p:cNvPr>
            <p:cNvSpPr/>
            <p:nvPr/>
          </p:nvSpPr>
          <p:spPr>
            <a:xfrm rot="4739662">
              <a:off x="3458723" y="2164858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624CC5-7902-4304-81E3-9086CEB92B35}"/>
                </a:ext>
              </a:extLst>
            </p:cNvPr>
            <p:cNvSpPr/>
            <p:nvPr/>
          </p:nvSpPr>
          <p:spPr>
            <a:xfrm rot="15539662">
              <a:off x="3447328" y="230874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A29F4A57-B5F2-46F5-90D7-0A7051C66724}"/>
                </a:ext>
              </a:extLst>
            </p:cNvPr>
            <p:cNvSpPr/>
            <p:nvPr/>
          </p:nvSpPr>
          <p:spPr>
            <a:xfrm rot="15539662">
              <a:off x="3315359" y="232571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D22D1CAE-3806-4201-9AA8-5E46E4F2C52D}"/>
                </a:ext>
              </a:extLst>
            </p:cNvPr>
            <p:cNvSpPr/>
            <p:nvPr/>
          </p:nvSpPr>
          <p:spPr>
            <a:xfrm rot="15340465">
              <a:off x="4158705" y="317056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98663CD2-12CC-4F83-9FDC-60D26641ED81}"/>
                </a:ext>
              </a:extLst>
            </p:cNvPr>
            <p:cNvSpPr/>
            <p:nvPr/>
          </p:nvSpPr>
          <p:spPr>
            <a:xfrm rot="4540465">
              <a:off x="4013576" y="318838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C84199E0-101A-4E44-B730-9540BF4675CF}"/>
                </a:ext>
              </a:extLst>
            </p:cNvPr>
            <p:cNvSpPr/>
            <p:nvPr/>
          </p:nvSpPr>
          <p:spPr>
            <a:xfrm rot="4540465">
              <a:off x="4256840" y="3399670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2CDF086B-2061-44F0-B294-AC72143BF323}"/>
                </a:ext>
              </a:extLst>
            </p:cNvPr>
            <p:cNvSpPr/>
            <p:nvPr/>
          </p:nvSpPr>
          <p:spPr>
            <a:xfrm rot="4540465">
              <a:off x="4248644" y="327967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624C82B5-E637-4E55-A539-FCF3E0D25FC8}"/>
                </a:ext>
              </a:extLst>
            </p:cNvPr>
            <p:cNvSpPr/>
            <p:nvPr/>
          </p:nvSpPr>
          <p:spPr>
            <a:xfrm rot="15340465">
              <a:off x="4374189" y="362450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4A8EFDA8-790B-4B84-A83D-57D8F30DFEC7}"/>
                </a:ext>
              </a:extLst>
            </p:cNvPr>
            <p:cNvSpPr/>
            <p:nvPr/>
          </p:nvSpPr>
          <p:spPr>
            <a:xfrm rot="15340465">
              <a:off x="4140059" y="3273295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091820FB-BB60-4364-9C29-22852DD4F070}"/>
                </a:ext>
              </a:extLst>
            </p:cNvPr>
            <p:cNvSpPr/>
            <p:nvPr/>
          </p:nvSpPr>
          <p:spPr>
            <a:xfrm rot="15340465">
              <a:off x="2384889" y="232601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8CC982DB-4016-4CDE-9C55-D93342F75B48}"/>
                </a:ext>
              </a:extLst>
            </p:cNvPr>
            <p:cNvSpPr/>
            <p:nvPr/>
          </p:nvSpPr>
          <p:spPr>
            <a:xfrm rot="4540465">
              <a:off x="4198466" y="335389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A9917CFE-604E-4336-A2C8-6C14DD64B603}"/>
                </a:ext>
              </a:extLst>
            </p:cNvPr>
            <p:cNvSpPr/>
            <p:nvPr/>
          </p:nvSpPr>
          <p:spPr>
            <a:xfrm rot="4540465">
              <a:off x="4299837" y="357169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8A45FCA1-0C68-40B1-9C11-2B9D2E7725B0}"/>
                </a:ext>
              </a:extLst>
            </p:cNvPr>
            <p:cNvSpPr/>
            <p:nvPr/>
          </p:nvSpPr>
          <p:spPr>
            <a:xfrm rot="4540465">
              <a:off x="4340031" y="333950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0CAF6F29-919C-43E7-9E16-E7B7CBD4AC6E}"/>
                </a:ext>
              </a:extLst>
            </p:cNvPr>
            <p:cNvSpPr/>
            <p:nvPr/>
          </p:nvSpPr>
          <p:spPr>
            <a:xfrm rot="4739662">
              <a:off x="3943871" y="312328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A64F1EFA-ED16-4148-A8A6-73939F733965}"/>
                </a:ext>
              </a:extLst>
            </p:cNvPr>
            <p:cNvSpPr/>
            <p:nvPr/>
          </p:nvSpPr>
          <p:spPr>
            <a:xfrm rot="4739662">
              <a:off x="4165151" y="308399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416E176E-0628-4B71-A633-D95F2A6918AC}"/>
                </a:ext>
              </a:extLst>
            </p:cNvPr>
            <p:cNvSpPr/>
            <p:nvPr/>
          </p:nvSpPr>
          <p:spPr>
            <a:xfrm rot="15539662">
              <a:off x="4033888" y="307257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BF7AD485-F361-4F1B-85F9-59F9499D7A83}"/>
                </a:ext>
              </a:extLst>
            </p:cNvPr>
            <p:cNvSpPr/>
            <p:nvPr/>
          </p:nvSpPr>
          <p:spPr>
            <a:xfrm rot="15539662">
              <a:off x="3823653" y="286914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BBE566A5-588E-45F7-9B04-889A414D97BE}"/>
                </a:ext>
              </a:extLst>
            </p:cNvPr>
            <p:cNvSpPr/>
            <p:nvPr/>
          </p:nvSpPr>
          <p:spPr>
            <a:xfrm rot="15539662">
              <a:off x="3835078" y="300021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46ADC60C-4A7B-4E07-A6E9-22573F2186B9}"/>
                </a:ext>
              </a:extLst>
            </p:cNvPr>
            <p:cNvSpPr/>
            <p:nvPr/>
          </p:nvSpPr>
          <p:spPr>
            <a:xfrm rot="15539662">
              <a:off x="3986762" y="291740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B1B6C706-AAED-41B9-85B0-859B8071C3D0}"/>
                </a:ext>
              </a:extLst>
            </p:cNvPr>
            <p:cNvSpPr/>
            <p:nvPr/>
          </p:nvSpPr>
          <p:spPr>
            <a:xfrm rot="4739662">
              <a:off x="4054103" y="298025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013D96DA-ED9B-45AE-B507-E744005CA22D}"/>
                </a:ext>
              </a:extLst>
            </p:cNvPr>
            <p:cNvSpPr/>
            <p:nvPr/>
          </p:nvSpPr>
          <p:spPr>
            <a:xfrm rot="4739662">
              <a:off x="3943112" y="3012874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1295D255-CA37-44FC-9203-C82D81CBC473}"/>
                </a:ext>
              </a:extLst>
            </p:cNvPr>
            <p:cNvSpPr/>
            <p:nvPr/>
          </p:nvSpPr>
          <p:spPr>
            <a:xfrm rot="15539662">
              <a:off x="3878336" y="308146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A9A5928D-F64C-43DC-9AA8-BA71AEF20BA7}"/>
                </a:ext>
              </a:extLst>
            </p:cNvPr>
            <p:cNvSpPr/>
            <p:nvPr/>
          </p:nvSpPr>
          <p:spPr>
            <a:xfrm rot="4739662">
              <a:off x="3911058" y="2795942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440461CD-0C6C-4FE9-AD09-66BBD5C5CDC6}"/>
                </a:ext>
              </a:extLst>
            </p:cNvPr>
            <p:cNvSpPr/>
            <p:nvPr/>
          </p:nvSpPr>
          <p:spPr>
            <a:xfrm rot="15539662">
              <a:off x="3899663" y="2939825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EC35AFBE-6E3E-4755-978D-60B5779A6094}"/>
                </a:ext>
              </a:extLst>
            </p:cNvPr>
            <p:cNvSpPr/>
            <p:nvPr/>
          </p:nvSpPr>
          <p:spPr>
            <a:xfrm rot="15539662">
              <a:off x="3767694" y="295679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9625C673-F711-4A6D-902F-676A6BB06BC5}"/>
                </a:ext>
              </a:extLst>
            </p:cNvPr>
            <p:cNvSpPr/>
            <p:nvPr/>
          </p:nvSpPr>
          <p:spPr>
            <a:xfrm rot="9903218">
              <a:off x="2621259" y="122729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84754636-02F4-4244-804C-672B9B9AE28E}"/>
                </a:ext>
              </a:extLst>
            </p:cNvPr>
            <p:cNvSpPr/>
            <p:nvPr/>
          </p:nvSpPr>
          <p:spPr>
            <a:xfrm rot="9903218">
              <a:off x="2562986" y="1451609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8E0E7432-17C2-48AF-9D23-6555B656715A}"/>
                </a:ext>
              </a:extLst>
            </p:cNvPr>
            <p:cNvSpPr/>
            <p:nvPr/>
          </p:nvSpPr>
          <p:spPr>
            <a:xfrm rot="9903218">
              <a:off x="2650215" y="145835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2FF12B9A-92CC-4BFF-9EDD-C5FC3E1CDB2A}"/>
                </a:ext>
              </a:extLst>
            </p:cNvPr>
            <p:cNvSpPr/>
            <p:nvPr/>
          </p:nvSpPr>
          <p:spPr>
            <a:xfrm rot="20703218">
              <a:off x="2640528" y="1351098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85B52553-07C3-4B3D-8EF5-6D4638B052A9}"/>
                </a:ext>
              </a:extLst>
            </p:cNvPr>
            <p:cNvSpPr/>
            <p:nvPr/>
          </p:nvSpPr>
          <p:spPr>
            <a:xfrm rot="20703218">
              <a:off x="2272600" y="162949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4CEE00EA-EC56-4706-8C22-C459A33E045B}"/>
                </a:ext>
              </a:extLst>
            </p:cNvPr>
            <p:cNvSpPr/>
            <p:nvPr/>
          </p:nvSpPr>
          <p:spPr>
            <a:xfrm rot="20703218">
              <a:off x="2561006" y="117790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50F311D0-DFB0-4C98-810C-1B8E001DD035}"/>
                </a:ext>
              </a:extLst>
            </p:cNvPr>
            <p:cNvSpPr/>
            <p:nvPr/>
          </p:nvSpPr>
          <p:spPr>
            <a:xfrm rot="9903218">
              <a:off x="2634287" y="1317657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D70D0F39-7445-45D7-8F96-104C5C8E2D4E}"/>
                </a:ext>
              </a:extLst>
            </p:cNvPr>
            <p:cNvSpPr/>
            <p:nvPr/>
          </p:nvSpPr>
          <p:spPr>
            <a:xfrm rot="9903218">
              <a:off x="2724239" y="125538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E29E2C26-EA36-4452-86B9-38D0E695AA9B}"/>
                </a:ext>
              </a:extLst>
            </p:cNvPr>
            <p:cNvSpPr/>
            <p:nvPr/>
          </p:nvSpPr>
          <p:spPr>
            <a:xfrm rot="20703218">
              <a:off x="2957579" y="205980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6B53D4C5-3929-4241-B02B-6C0AAD9375D1}"/>
                </a:ext>
              </a:extLst>
            </p:cNvPr>
            <p:cNvSpPr/>
            <p:nvPr/>
          </p:nvSpPr>
          <p:spPr>
            <a:xfrm rot="20703218">
              <a:off x="2643514" y="114798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F30651EB-4096-4B09-86E0-390F467F33F8}"/>
                </a:ext>
              </a:extLst>
            </p:cNvPr>
            <p:cNvSpPr/>
            <p:nvPr/>
          </p:nvSpPr>
          <p:spPr>
            <a:xfrm rot="20703218">
              <a:off x="2692637" y="107044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B7CA0C06-51E1-4AFF-BC3A-2A9471BB8A2A}"/>
                </a:ext>
              </a:extLst>
            </p:cNvPr>
            <p:cNvSpPr/>
            <p:nvPr/>
          </p:nvSpPr>
          <p:spPr>
            <a:xfrm rot="20703218">
              <a:off x="2719246" y="100449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F13977B3-FF54-40F3-B060-407CA6A4A441}"/>
                </a:ext>
              </a:extLst>
            </p:cNvPr>
            <p:cNvSpPr/>
            <p:nvPr/>
          </p:nvSpPr>
          <p:spPr>
            <a:xfrm rot="20703218">
              <a:off x="2575876" y="126759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56B303CE-2552-49FC-8868-D18346F111AF}"/>
                </a:ext>
              </a:extLst>
            </p:cNvPr>
            <p:cNvSpPr/>
            <p:nvPr/>
          </p:nvSpPr>
          <p:spPr>
            <a:xfrm rot="20703218">
              <a:off x="2711862" y="118523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808AF42C-B5C7-4C1E-9D42-5C81915995E4}"/>
                </a:ext>
              </a:extLst>
            </p:cNvPr>
            <p:cNvSpPr/>
            <p:nvPr/>
          </p:nvSpPr>
          <p:spPr>
            <a:xfrm rot="4739662">
              <a:off x="4536730" y="391095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312CB9AF-277A-43BA-A875-BFE0CB950DE2}"/>
                </a:ext>
              </a:extLst>
            </p:cNvPr>
            <p:cNvSpPr/>
            <p:nvPr/>
          </p:nvSpPr>
          <p:spPr>
            <a:xfrm rot="15539662">
              <a:off x="4437441" y="366168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512929AB-DAAB-4984-B841-6BF607007AE3}"/>
                </a:ext>
              </a:extLst>
            </p:cNvPr>
            <p:cNvSpPr/>
            <p:nvPr/>
          </p:nvSpPr>
          <p:spPr>
            <a:xfrm rot="15539662">
              <a:off x="4409046" y="376251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E346FD85-E880-4FE9-BF95-8027F9F177DA}"/>
                </a:ext>
              </a:extLst>
            </p:cNvPr>
            <p:cNvSpPr/>
            <p:nvPr/>
          </p:nvSpPr>
          <p:spPr>
            <a:xfrm rot="15539662">
              <a:off x="4600550" y="370994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30090F74-B4A7-4B4D-8F67-54117DA8205B}"/>
                </a:ext>
              </a:extLst>
            </p:cNvPr>
            <p:cNvSpPr/>
            <p:nvPr/>
          </p:nvSpPr>
          <p:spPr>
            <a:xfrm rot="4739662">
              <a:off x="3381509" y="217282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69A916B5-8C92-4DCE-B647-1CFF00A1BCDE}"/>
                </a:ext>
              </a:extLst>
            </p:cNvPr>
            <p:cNvSpPr/>
            <p:nvPr/>
          </p:nvSpPr>
          <p:spPr>
            <a:xfrm rot="4739662">
              <a:off x="4556900" y="380541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E9427F61-5321-431B-8740-8EAAC52787A7}"/>
                </a:ext>
              </a:extLst>
            </p:cNvPr>
            <p:cNvSpPr/>
            <p:nvPr/>
          </p:nvSpPr>
          <p:spPr>
            <a:xfrm rot="15539662">
              <a:off x="4127897" y="317742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46D39B77-350C-4E51-AEC4-BFF1DDC4EADE}"/>
                </a:ext>
              </a:extLst>
            </p:cNvPr>
            <p:cNvSpPr/>
            <p:nvPr/>
          </p:nvSpPr>
          <p:spPr>
            <a:xfrm rot="15539662">
              <a:off x="4372436" y="370552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6A127819-35A3-4FCD-BC51-0EF80512A360}"/>
                </a:ext>
              </a:extLst>
            </p:cNvPr>
            <p:cNvSpPr/>
            <p:nvPr/>
          </p:nvSpPr>
          <p:spPr>
            <a:xfrm rot="4739662">
              <a:off x="4550459" y="3614093"/>
              <a:ext cx="64330" cy="6433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FC7725B6-C465-47E9-A21E-F184C668AB9C}"/>
                </a:ext>
              </a:extLst>
            </p:cNvPr>
            <p:cNvSpPr/>
            <p:nvPr/>
          </p:nvSpPr>
          <p:spPr>
            <a:xfrm rot="15539662">
              <a:off x="4531009" y="3740150"/>
              <a:ext cx="80692" cy="671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2EE8DA8E-6228-4120-908B-330F08B17B1E}"/>
                </a:ext>
              </a:extLst>
            </p:cNvPr>
            <p:cNvSpPr/>
            <p:nvPr/>
          </p:nvSpPr>
          <p:spPr>
            <a:xfrm rot="15539662">
              <a:off x="4500535" y="385182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3B79DAD7-0A59-4A7F-BCDE-F1EE44133E52}"/>
                </a:ext>
              </a:extLst>
            </p:cNvPr>
            <p:cNvSpPr/>
            <p:nvPr/>
          </p:nvSpPr>
          <p:spPr>
            <a:xfrm rot="15539662">
              <a:off x="4320340" y="364309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59A3B96D-0DB6-4264-B411-EE4F25460341}"/>
                </a:ext>
              </a:extLst>
            </p:cNvPr>
            <p:cNvSpPr/>
            <p:nvPr/>
          </p:nvSpPr>
          <p:spPr>
            <a:xfrm rot="17847352">
              <a:off x="2843011" y="349262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496DBC7C-12DF-41A3-9F70-58603FA2B329}"/>
                </a:ext>
              </a:extLst>
            </p:cNvPr>
            <p:cNvSpPr/>
            <p:nvPr/>
          </p:nvSpPr>
          <p:spPr>
            <a:xfrm rot="17847352">
              <a:off x="2652171" y="333782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9B298FD4-BC2B-4679-9333-C485CC1EBFC5}"/>
                </a:ext>
              </a:extLst>
            </p:cNvPr>
            <p:cNvSpPr/>
            <p:nvPr/>
          </p:nvSpPr>
          <p:spPr>
            <a:xfrm rot="17847352">
              <a:off x="2587891" y="351637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A51218F7-B8AB-4F63-A770-6D63EAD62044}"/>
                </a:ext>
              </a:extLst>
            </p:cNvPr>
            <p:cNvSpPr/>
            <p:nvPr/>
          </p:nvSpPr>
          <p:spPr>
            <a:xfrm rot="7047352">
              <a:off x="2713251" y="3413537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9851F815-665B-4332-BBA2-EE72AD5F4571}"/>
                </a:ext>
              </a:extLst>
            </p:cNvPr>
            <p:cNvSpPr/>
            <p:nvPr/>
          </p:nvSpPr>
          <p:spPr>
            <a:xfrm rot="7047352">
              <a:off x="2763542" y="372885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BCF0604F-CD51-493E-9022-60B61DE18026}"/>
                </a:ext>
              </a:extLst>
            </p:cNvPr>
            <p:cNvSpPr/>
            <p:nvPr/>
          </p:nvSpPr>
          <p:spPr>
            <a:xfrm rot="7047352">
              <a:off x="2842218" y="363174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B5CEF555-3992-4EF6-8154-BC2C33E72CEE}"/>
                </a:ext>
              </a:extLst>
            </p:cNvPr>
            <p:cNvSpPr/>
            <p:nvPr/>
          </p:nvSpPr>
          <p:spPr>
            <a:xfrm rot="7047352">
              <a:off x="2047350" y="185359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48D135F7-E3DC-4581-948B-39616BA1BE42}"/>
                </a:ext>
              </a:extLst>
            </p:cNvPr>
            <p:cNvSpPr/>
            <p:nvPr/>
          </p:nvSpPr>
          <p:spPr>
            <a:xfrm rot="7047352">
              <a:off x="2684137" y="362750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3E915741-74B2-432D-8EAB-78B35A63AC32}"/>
                </a:ext>
              </a:extLst>
            </p:cNvPr>
            <p:cNvSpPr/>
            <p:nvPr/>
          </p:nvSpPr>
          <p:spPr>
            <a:xfrm rot="17847352">
              <a:off x="2670496" y="353641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508EE3C2-8FC2-4C1D-AABA-C391C595B8E7}"/>
                </a:ext>
              </a:extLst>
            </p:cNvPr>
            <p:cNvSpPr/>
            <p:nvPr/>
          </p:nvSpPr>
          <p:spPr>
            <a:xfrm rot="17847352">
              <a:off x="2833628" y="338555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EC16A579-3AF2-462E-A3C0-664874CEE75C}"/>
                </a:ext>
              </a:extLst>
            </p:cNvPr>
            <p:cNvSpPr/>
            <p:nvPr/>
          </p:nvSpPr>
          <p:spPr>
            <a:xfrm rot="17847352">
              <a:off x="2765497" y="355463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45BEA07B-B41A-404B-90AD-D612F2122235}"/>
                </a:ext>
              </a:extLst>
            </p:cNvPr>
            <p:cNvSpPr/>
            <p:nvPr/>
          </p:nvSpPr>
          <p:spPr>
            <a:xfrm rot="7047352">
              <a:off x="2628210" y="344341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2890219B-5F17-4207-A00B-3D9AD66BBD01}"/>
                </a:ext>
              </a:extLst>
            </p:cNvPr>
            <p:cNvSpPr/>
            <p:nvPr/>
          </p:nvSpPr>
          <p:spPr>
            <a:xfrm rot="7047352">
              <a:off x="2911917" y="3572372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A2935A3E-9195-4669-90ED-A81F5ADCB02E}"/>
                </a:ext>
              </a:extLst>
            </p:cNvPr>
            <p:cNvSpPr/>
            <p:nvPr/>
          </p:nvSpPr>
          <p:spPr>
            <a:xfrm rot="7047352">
              <a:off x="2505209" y="354542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C6048046-197F-4C2A-8B41-63145CDBEAAD}"/>
                </a:ext>
              </a:extLst>
            </p:cNvPr>
            <p:cNvSpPr/>
            <p:nvPr/>
          </p:nvSpPr>
          <p:spPr>
            <a:xfrm rot="7047352">
              <a:off x="2944710" y="3674625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EAB5B5E0-29EC-447C-A421-2652BB44006C}"/>
                </a:ext>
              </a:extLst>
            </p:cNvPr>
            <p:cNvSpPr/>
            <p:nvPr/>
          </p:nvSpPr>
          <p:spPr>
            <a:xfrm rot="17847352">
              <a:off x="2637372" y="3706543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A2DD836F-2D7D-4AE7-85F3-4FC0880B074C}"/>
                </a:ext>
              </a:extLst>
            </p:cNvPr>
            <p:cNvSpPr/>
            <p:nvPr/>
          </p:nvSpPr>
          <p:spPr>
            <a:xfrm rot="7047352">
              <a:off x="2760181" y="3651496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8F299A98-2141-4B8C-B51E-3D3A8B38C0DE}"/>
                </a:ext>
              </a:extLst>
            </p:cNvPr>
            <p:cNvSpPr/>
            <p:nvPr/>
          </p:nvSpPr>
          <p:spPr>
            <a:xfrm rot="7047352">
              <a:off x="2598838" y="360879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31FE85CC-B3A8-492C-AAB1-21E4393480C0}"/>
                </a:ext>
              </a:extLst>
            </p:cNvPr>
            <p:cNvSpPr/>
            <p:nvPr/>
          </p:nvSpPr>
          <p:spPr>
            <a:xfrm rot="7047352">
              <a:off x="2880172" y="373292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7DB936D2-7867-4208-99F8-DB2E3787A833}"/>
                </a:ext>
              </a:extLst>
            </p:cNvPr>
            <p:cNvSpPr/>
            <p:nvPr/>
          </p:nvSpPr>
          <p:spPr>
            <a:xfrm rot="17847352">
              <a:off x="2379349" y="358651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290714F2-4C71-4964-9FF9-79D0602D4493}"/>
                </a:ext>
              </a:extLst>
            </p:cNvPr>
            <p:cNvSpPr/>
            <p:nvPr/>
          </p:nvSpPr>
          <p:spPr>
            <a:xfrm rot="17847352">
              <a:off x="2352824" y="366110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4E579ACA-AD64-4C8C-B661-6D2DAAF57B9D}"/>
                </a:ext>
              </a:extLst>
            </p:cNvPr>
            <p:cNvSpPr/>
            <p:nvPr/>
          </p:nvSpPr>
          <p:spPr>
            <a:xfrm rot="7047352">
              <a:off x="2434868" y="3705913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8200B71E-4EF0-49A1-8F23-E8E58265766B}"/>
                </a:ext>
              </a:extLst>
            </p:cNvPr>
            <p:cNvSpPr/>
            <p:nvPr/>
          </p:nvSpPr>
          <p:spPr>
            <a:xfrm rot="17847352">
              <a:off x="2555245" y="3677934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A5D8A277-A633-4619-B222-794B1CB90139}"/>
                </a:ext>
              </a:extLst>
            </p:cNvPr>
            <p:cNvSpPr/>
            <p:nvPr/>
          </p:nvSpPr>
          <p:spPr>
            <a:xfrm rot="7047352">
              <a:off x="2349827" y="3735787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0BDF788A-6078-472D-BEF6-E81D0D656002}"/>
                </a:ext>
              </a:extLst>
            </p:cNvPr>
            <p:cNvSpPr/>
            <p:nvPr/>
          </p:nvSpPr>
          <p:spPr>
            <a:xfrm rot="7047352">
              <a:off x="2461978" y="362723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D0184B42-C43E-4FB5-A0C1-11FA93A20242}"/>
                </a:ext>
              </a:extLst>
            </p:cNvPr>
            <p:cNvSpPr/>
            <p:nvPr/>
          </p:nvSpPr>
          <p:spPr>
            <a:xfrm rot="16200000">
              <a:off x="2527620" y="3428536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BF49396A-3035-49DA-B8C7-173D7AC29399}"/>
                </a:ext>
              </a:extLst>
            </p:cNvPr>
            <p:cNvSpPr/>
            <p:nvPr/>
          </p:nvSpPr>
          <p:spPr>
            <a:xfrm rot="4396595">
              <a:off x="1961255" y="184203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0EB98BAC-138C-4DB4-88C0-762AA0396238}"/>
                </a:ext>
              </a:extLst>
            </p:cNvPr>
            <p:cNvSpPr/>
            <p:nvPr/>
          </p:nvSpPr>
          <p:spPr>
            <a:xfrm rot="15196595">
              <a:off x="2857129" y="240685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C1672071-59B0-41B8-B46F-D48169DBAE9E}"/>
              </a:ext>
            </a:extLst>
          </p:cNvPr>
          <p:cNvGrpSpPr/>
          <p:nvPr/>
        </p:nvGrpSpPr>
        <p:grpSpPr>
          <a:xfrm>
            <a:off x="9360740" y="3577433"/>
            <a:ext cx="1206402" cy="3207331"/>
            <a:chOff x="9124747" y="3738224"/>
            <a:chExt cx="1206402" cy="3207331"/>
          </a:xfrm>
        </p:grpSpPr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8A456890-8C29-49AC-8B22-4A9ACB55F66D}"/>
                </a:ext>
              </a:extLst>
            </p:cNvPr>
            <p:cNvSpPr/>
            <p:nvPr/>
          </p:nvSpPr>
          <p:spPr>
            <a:xfrm rot="16200000">
              <a:off x="9582915" y="4506959"/>
              <a:ext cx="290061" cy="2900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456" name="그룹 247">
              <a:extLst>
                <a:ext uri="{FF2B5EF4-FFF2-40B4-BE49-F238E27FC236}">
                  <a16:creationId xmlns:a16="http://schemas.microsoft.com/office/drawing/2014/main" id="{B6BEC731-4416-4F10-928D-7FD29DAF0A4B}"/>
                </a:ext>
              </a:extLst>
            </p:cNvPr>
            <p:cNvGrpSpPr/>
            <p:nvPr/>
          </p:nvGrpSpPr>
          <p:grpSpPr>
            <a:xfrm rot="5400000">
              <a:off x="9067426" y="3808730"/>
              <a:ext cx="719050" cy="604408"/>
              <a:chOff x="1835978" y="6129099"/>
              <a:chExt cx="539290" cy="453308"/>
            </a:xfrm>
            <a:solidFill>
              <a:schemeClr val="accent2"/>
            </a:solidFill>
          </p:grpSpPr>
          <p:sp>
            <p:nvSpPr>
              <p:cNvPr id="499" name="Oval 498">
                <a:extLst>
                  <a:ext uri="{FF2B5EF4-FFF2-40B4-BE49-F238E27FC236}">
                    <a16:creationId xmlns:a16="http://schemas.microsoft.com/office/drawing/2014/main" id="{CBBC437A-2136-49F4-A5AE-E213B59D4821}"/>
                  </a:ext>
                </a:extLst>
              </p:cNvPr>
              <p:cNvSpPr/>
              <p:nvPr/>
            </p:nvSpPr>
            <p:spPr>
              <a:xfrm rot="10800000">
                <a:off x="2197275" y="6293467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285409B3-8C8D-460A-AF91-FB397FBB3C85}"/>
                  </a:ext>
                </a:extLst>
              </p:cNvPr>
              <p:cNvSpPr/>
              <p:nvPr/>
            </p:nvSpPr>
            <p:spPr>
              <a:xfrm>
                <a:off x="2256605" y="6129099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1" name="Oval 500">
                <a:extLst>
                  <a:ext uri="{FF2B5EF4-FFF2-40B4-BE49-F238E27FC236}">
                    <a16:creationId xmlns:a16="http://schemas.microsoft.com/office/drawing/2014/main" id="{F228C183-EEE2-4EEE-AEF6-AF40867021B0}"/>
                  </a:ext>
                </a:extLst>
              </p:cNvPr>
              <p:cNvSpPr/>
              <p:nvPr/>
            </p:nvSpPr>
            <p:spPr>
              <a:xfrm rot="10800000">
                <a:off x="2011682" y="6417006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1331ADBF-7AA3-4C9C-B7B6-F9E20160E6F1}"/>
                  </a:ext>
                </a:extLst>
              </p:cNvPr>
              <p:cNvSpPr/>
              <p:nvPr/>
            </p:nvSpPr>
            <p:spPr>
              <a:xfrm>
                <a:off x="2061124" y="6129099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ED43F960-341D-4764-B42A-912BEEAA36F7}"/>
                  </a:ext>
                </a:extLst>
              </p:cNvPr>
              <p:cNvSpPr/>
              <p:nvPr/>
            </p:nvSpPr>
            <p:spPr>
              <a:xfrm rot="10800000">
                <a:off x="1835978" y="6443968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7E236E61-46FA-4A4B-9044-9084EBFF06FB}"/>
                  </a:ext>
                </a:extLst>
              </p:cNvPr>
              <p:cNvSpPr/>
              <p:nvPr/>
            </p:nvSpPr>
            <p:spPr>
              <a:xfrm>
                <a:off x="1875531" y="6134265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57" name="그룹 246">
              <a:extLst>
                <a:ext uri="{FF2B5EF4-FFF2-40B4-BE49-F238E27FC236}">
                  <a16:creationId xmlns:a16="http://schemas.microsoft.com/office/drawing/2014/main" id="{03CD3EB9-B09C-4376-A40C-DFA1B148A1A1}"/>
                </a:ext>
              </a:extLst>
            </p:cNvPr>
            <p:cNvGrpSpPr/>
            <p:nvPr/>
          </p:nvGrpSpPr>
          <p:grpSpPr>
            <a:xfrm rot="5400000">
              <a:off x="9310496" y="4784716"/>
              <a:ext cx="1293070" cy="748232"/>
              <a:chOff x="2406647" y="5677604"/>
              <a:chExt cx="969807" cy="561175"/>
            </a:xfrm>
            <a:solidFill>
              <a:schemeClr val="accent2"/>
            </a:solidFill>
          </p:grpSpPr>
          <p:sp>
            <p:nvSpPr>
              <p:cNvPr id="490" name="Oval 489">
                <a:extLst>
                  <a:ext uri="{FF2B5EF4-FFF2-40B4-BE49-F238E27FC236}">
                    <a16:creationId xmlns:a16="http://schemas.microsoft.com/office/drawing/2014/main" id="{9176EFDA-3DF4-4398-A978-9E1A0F132284}"/>
                  </a:ext>
                </a:extLst>
              </p:cNvPr>
              <p:cNvSpPr/>
              <p:nvPr/>
            </p:nvSpPr>
            <p:spPr>
              <a:xfrm>
                <a:off x="24066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1" name="Oval 490">
                <a:extLst>
                  <a:ext uri="{FF2B5EF4-FFF2-40B4-BE49-F238E27FC236}">
                    <a16:creationId xmlns:a16="http://schemas.microsoft.com/office/drawing/2014/main" id="{D5ED63FC-2691-40BE-8861-C0AEB730E898}"/>
                  </a:ext>
                </a:extLst>
              </p:cNvPr>
              <p:cNvSpPr/>
              <p:nvPr/>
            </p:nvSpPr>
            <p:spPr>
              <a:xfrm>
                <a:off x="26515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21BF9FC3-1727-412D-809B-E38B9993BFFC}"/>
                  </a:ext>
                </a:extLst>
              </p:cNvPr>
              <p:cNvSpPr/>
              <p:nvPr/>
            </p:nvSpPr>
            <p:spPr>
              <a:xfrm rot="10800000">
                <a:off x="27109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3" name="Oval 492">
                <a:extLst>
                  <a:ext uri="{FF2B5EF4-FFF2-40B4-BE49-F238E27FC236}">
                    <a16:creationId xmlns:a16="http://schemas.microsoft.com/office/drawing/2014/main" id="{AFEBFB70-B5FD-4B74-B5A0-CA808EF07927}"/>
                  </a:ext>
                </a:extLst>
              </p:cNvPr>
              <p:cNvSpPr/>
              <p:nvPr/>
            </p:nvSpPr>
            <p:spPr>
              <a:xfrm>
                <a:off x="28569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850DBBB5-2299-41D6-835E-A06B9D682351}"/>
                  </a:ext>
                </a:extLst>
              </p:cNvPr>
              <p:cNvSpPr/>
              <p:nvPr/>
            </p:nvSpPr>
            <p:spPr>
              <a:xfrm rot="10800000">
                <a:off x="29063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5" name="Oval 494">
                <a:extLst>
                  <a:ext uri="{FF2B5EF4-FFF2-40B4-BE49-F238E27FC236}">
                    <a16:creationId xmlns:a16="http://schemas.microsoft.com/office/drawing/2014/main" id="{D17B1AFE-6385-4BE8-AC03-FEDA12FD1135}"/>
                  </a:ext>
                </a:extLst>
              </p:cNvPr>
              <p:cNvSpPr/>
              <p:nvPr/>
            </p:nvSpPr>
            <p:spPr>
              <a:xfrm>
                <a:off x="30524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6C0E3E25-C5BD-4CA1-AE7F-09116E20C0F3}"/>
                  </a:ext>
                </a:extLst>
              </p:cNvPr>
              <p:cNvSpPr/>
              <p:nvPr/>
            </p:nvSpPr>
            <p:spPr>
              <a:xfrm rot="10800000">
                <a:off x="30919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7" name="Oval 496">
                <a:extLst>
                  <a:ext uri="{FF2B5EF4-FFF2-40B4-BE49-F238E27FC236}">
                    <a16:creationId xmlns:a16="http://schemas.microsoft.com/office/drawing/2014/main" id="{A5D28223-9D51-42A7-B8E1-E204DA71F43A}"/>
                  </a:ext>
                </a:extLst>
              </p:cNvPr>
              <p:cNvSpPr/>
              <p:nvPr/>
            </p:nvSpPr>
            <p:spPr>
              <a:xfrm>
                <a:off x="32577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53CF51B8-8D3E-4C16-9522-A14A6C4BDE4C}"/>
                  </a:ext>
                </a:extLst>
              </p:cNvPr>
              <p:cNvSpPr/>
              <p:nvPr/>
            </p:nvSpPr>
            <p:spPr>
              <a:xfrm rot="10800000">
                <a:off x="32874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58" name="그룹 243">
              <a:extLst>
                <a:ext uri="{FF2B5EF4-FFF2-40B4-BE49-F238E27FC236}">
                  <a16:creationId xmlns:a16="http://schemas.microsoft.com/office/drawing/2014/main" id="{37E815AC-74C2-4155-B790-5866932D81A6}"/>
                </a:ext>
              </a:extLst>
            </p:cNvPr>
            <p:cNvGrpSpPr/>
            <p:nvPr/>
          </p:nvGrpSpPr>
          <p:grpSpPr>
            <a:xfrm rot="5400000">
              <a:off x="9080612" y="6297011"/>
              <a:ext cx="692681" cy="604408"/>
              <a:chOff x="3712085" y="6129098"/>
              <a:chExt cx="519513" cy="453308"/>
            </a:xfrm>
            <a:solidFill>
              <a:schemeClr val="accent2"/>
            </a:solidFill>
          </p:grpSpPr>
          <p:sp>
            <p:nvSpPr>
              <p:cNvPr id="484" name="Oval 483">
                <a:extLst>
                  <a:ext uri="{FF2B5EF4-FFF2-40B4-BE49-F238E27FC236}">
                    <a16:creationId xmlns:a16="http://schemas.microsoft.com/office/drawing/2014/main" id="{9EE25C68-665C-4637-90F1-6272D1963D44}"/>
                  </a:ext>
                </a:extLst>
              </p:cNvPr>
              <p:cNvSpPr/>
              <p:nvPr/>
            </p:nvSpPr>
            <p:spPr>
              <a:xfrm rot="10800000">
                <a:off x="4073382" y="6417005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B2AF5E98-781A-4ED9-A0AA-7B2E4698C8E5}"/>
                  </a:ext>
                </a:extLst>
              </p:cNvPr>
              <p:cNvSpPr/>
              <p:nvPr/>
            </p:nvSpPr>
            <p:spPr>
              <a:xfrm>
                <a:off x="4122824" y="6129098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6" name="Oval 485">
                <a:extLst>
                  <a:ext uri="{FF2B5EF4-FFF2-40B4-BE49-F238E27FC236}">
                    <a16:creationId xmlns:a16="http://schemas.microsoft.com/office/drawing/2014/main" id="{FC8475AF-3CD1-4B90-B77E-DBA49C8F7244}"/>
                  </a:ext>
                </a:extLst>
              </p:cNvPr>
              <p:cNvSpPr/>
              <p:nvPr/>
            </p:nvSpPr>
            <p:spPr>
              <a:xfrm rot="10800000">
                <a:off x="3897678" y="6443967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30F74DFE-DD76-493A-BBC4-F11439DF022B}"/>
                  </a:ext>
                </a:extLst>
              </p:cNvPr>
              <p:cNvSpPr/>
              <p:nvPr/>
            </p:nvSpPr>
            <p:spPr>
              <a:xfrm>
                <a:off x="3937231" y="613426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41195C94-F346-4D2D-B31F-5AF068DF0E82}"/>
                  </a:ext>
                </a:extLst>
              </p:cNvPr>
              <p:cNvSpPr/>
              <p:nvPr/>
            </p:nvSpPr>
            <p:spPr>
              <a:xfrm rot="10800000">
                <a:off x="3712085" y="6354892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17FE8211-E9AB-4CD6-9AB9-13011F29732F}"/>
                  </a:ext>
                </a:extLst>
              </p:cNvPr>
              <p:cNvSpPr/>
              <p:nvPr/>
            </p:nvSpPr>
            <p:spPr>
              <a:xfrm>
                <a:off x="3741750" y="6130005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59" name="그룹 259">
              <a:extLst>
                <a:ext uri="{FF2B5EF4-FFF2-40B4-BE49-F238E27FC236}">
                  <a16:creationId xmlns:a16="http://schemas.microsoft.com/office/drawing/2014/main" id="{E4796142-413D-4C6A-95F2-4308884EFD36}"/>
                </a:ext>
              </a:extLst>
            </p:cNvPr>
            <p:cNvGrpSpPr/>
            <p:nvPr/>
          </p:nvGrpSpPr>
          <p:grpSpPr>
            <a:xfrm rot="5400000">
              <a:off x="9680363" y="3780125"/>
              <a:ext cx="692682" cy="608880"/>
              <a:chOff x="1826089" y="5677604"/>
              <a:chExt cx="519514" cy="456661"/>
            </a:xfrm>
            <a:solidFill>
              <a:schemeClr val="accent5"/>
            </a:solidFill>
          </p:grpSpPr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DB1B8AAF-0D9B-4CBB-851D-E40541DC6AE5}"/>
                  </a:ext>
                </a:extLst>
              </p:cNvPr>
              <p:cNvSpPr/>
              <p:nvPr/>
            </p:nvSpPr>
            <p:spPr>
              <a:xfrm rot="10800000">
                <a:off x="2256606" y="5899323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9" name="Oval 478">
                <a:extLst>
                  <a:ext uri="{FF2B5EF4-FFF2-40B4-BE49-F238E27FC236}">
                    <a16:creationId xmlns:a16="http://schemas.microsoft.com/office/drawing/2014/main" id="{5CEB94B7-7E48-4235-B955-FCBF158F875C}"/>
                  </a:ext>
                </a:extLst>
              </p:cNvPr>
              <p:cNvSpPr/>
              <p:nvPr/>
            </p:nvSpPr>
            <p:spPr>
              <a:xfrm rot="10800000">
                <a:off x="2226941" y="5788551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0" name="Oval 479">
                <a:extLst>
                  <a:ext uri="{FF2B5EF4-FFF2-40B4-BE49-F238E27FC236}">
                    <a16:creationId xmlns:a16="http://schemas.microsoft.com/office/drawing/2014/main" id="{5B00DAA9-A5F9-4138-B10E-728CDD6268F1}"/>
                  </a:ext>
                </a:extLst>
              </p:cNvPr>
              <p:cNvSpPr/>
              <p:nvPr/>
            </p:nvSpPr>
            <p:spPr>
              <a:xfrm rot="10800000">
                <a:off x="2021571" y="5684790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94814E47-4D0C-4F57-97BA-FC0A142D13CD}"/>
                  </a:ext>
                </a:extLst>
              </p:cNvPr>
              <p:cNvSpPr/>
              <p:nvPr/>
            </p:nvSpPr>
            <p:spPr>
              <a:xfrm rot="10800000">
                <a:off x="2061125" y="5794846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2" name="Oval 481">
                <a:extLst>
                  <a:ext uri="{FF2B5EF4-FFF2-40B4-BE49-F238E27FC236}">
                    <a16:creationId xmlns:a16="http://schemas.microsoft.com/office/drawing/2014/main" id="{DCFB776D-D7FF-4D8B-8BA9-B97B49B802AA}"/>
                  </a:ext>
                </a:extLst>
              </p:cNvPr>
              <p:cNvSpPr/>
              <p:nvPr/>
            </p:nvSpPr>
            <p:spPr>
              <a:xfrm rot="10800000">
                <a:off x="1826089" y="5677604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C88E3442-0378-45DB-9753-D0FAD22A777F}"/>
                  </a:ext>
                </a:extLst>
              </p:cNvPr>
              <p:cNvSpPr/>
              <p:nvPr/>
            </p:nvSpPr>
            <p:spPr>
              <a:xfrm rot="10800000">
                <a:off x="1875532" y="5817833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60" name="그룹 245">
              <a:extLst>
                <a:ext uri="{FF2B5EF4-FFF2-40B4-BE49-F238E27FC236}">
                  <a16:creationId xmlns:a16="http://schemas.microsoft.com/office/drawing/2014/main" id="{6E0B67D1-F4E9-4A4A-ACA3-E772BA135C62}"/>
                </a:ext>
              </a:extLst>
            </p:cNvPr>
            <p:cNvGrpSpPr/>
            <p:nvPr/>
          </p:nvGrpSpPr>
          <p:grpSpPr>
            <a:xfrm rot="5400000">
              <a:off x="8945935" y="5057226"/>
              <a:ext cx="966505" cy="608880"/>
              <a:chOff x="2681237" y="6125745"/>
              <a:chExt cx="724882" cy="456662"/>
            </a:xfrm>
            <a:solidFill>
              <a:schemeClr val="accent5"/>
            </a:solidFill>
          </p:grpSpPr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4E60BA3A-D322-483E-8427-76E6D1659C72}"/>
                  </a:ext>
                </a:extLst>
              </p:cNvPr>
              <p:cNvSpPr/>
              <p:nvPr/>
            </p:nvSpPr>
            <p:spPr>
              <a:xfrm>
                <a:off x="27109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1" name="Oval 470">
                <a:extLst>
                  <a:ext uri="{FF2B5EF4-FFF2-40B4-BE49-F238E27FC236}">
                    <a16:creationId xmlns:a16="http://schemas.microsoft.com/office/drawing/2014/main" id="{FD433374-31ED-4722-A563-DDFAAD556A5A}"/>
                  </a:ext>
                </a:extLst>
              </p:cNvPr>
              <p:cNvSpPr/>
              <p:nvPr/>
            </p:nvSpPr>
            <p:spPr>
              <a:xfrm>
                <a:off x="26812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E6A1D924-3392-45E0-8FCA-690B35AA5F7D}"/>
                  </a:ext>
                </a:extLst>
              </p:cNvPr>
              <p:cNvSpPr/>
              <p:nvPr/>
            </p:nvSpPr>
            <p:spPr>
              <a:xfrm>
                <a:off x="28668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3623573-BCB6-48D6-8DBA-3C05D22601A5}"/>
                  </a:ext>
                </a:extLst>
              </p:cNvPr>
              <p:cNvSpPr/>
              <p:nvPr/>
            </p:nvSpPr>
            <p:spPr>
              <a:xfrm>
                <a:off x="29063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4" name="Oval 473">
                <a:extLst>
                  <a:ext uri="{FF2B5EF4-FFF2-40B4-BE49-F238E27FC236}">
                    <a16:creationId xmlns:a16="http://schemas.microsoft.com/office/drawing/2014/main" id="{AC368887-FFD0-40B5-AC89-5A0C76672A33}"/>
                  </a:ext>
                </a:extLst>
              </p:cNvPr>
              <p:cNvSpPr/>
              <p:nvPr/>
            </p:nvSpPr>
            <p:spPr>
              <a:xfrm>
                <a:off x="30425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1A2AB30C-C7E7-4253-995B-61398538F4AE}"/>
                  </a:ext>
                </a:extLst>
              </p:cNvPr>
              <p:cNvSpPr/>
              <p:nvPr/>
            </p:nvSpPr>
            <p:spPr>
              <a:xfrm>
                <a:off x="30919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6" name="Oval 475">
                <a:extLst>
                  <a:ext uri="{FF2B5EF4-FFF2-40B4-BE49-F238E27FC236}">
                    <a16:creationId xmlns:a16="http://schemas.microsoft.com/office/drawing/2014/main" id="{31E77978-7D54-428D-BF35-D401D999FF6E}"/>
                  </a:ext>
                </a:extLst>
              </p:cNvPr>
              <p:cNvSpPr/>
              <p:nvPr/>
            </p:nvSpPr>
            <p:spPr>
              <a:xfrm>
                <a:off x="32281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7E782AA8-5DCA-4FBE-AC24-3D1953A9171B}"/>
                  </a:ext>
                </a:extLst>
              </p:cNvPr>
              <p:cNvSpPr/>
              <p:nvPr/>
            </p:nvSpPr>
            <p:spPr>
              <a:xfrm>
                <a:off x="32874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61" name="그룹 244">
              <a:extLst>
                <a:ext uri="{FF2B5EF4-FFF2-40B4-BE49-F238E27FC236}">
                  <a16:creationId xmlns:a16="http://schemas.microsoft.com/office/drawing/2014/main" id="{8B2F1AC7-F82A-4A7D-90B5-FADDB8159FD7}"/>
                </a:ext>
              </a:extLst>
            </p:cNvPr>
            <p:cNvGrpSpPr/>
            <p:nvPr/>
          </p:nvGrpSpPr>
          <p:grpSpPr>
            <a:xfrm rot="5400000">
              <a:off x="9431558" y="6032779"/>
              <a:ext cx="1050950" cy="748233"/>
              <a:chOff x="3433494" y="5677603"/>
              <a:chExt cx="788216" cy="561176"/>
            </a:xfrm>
            <a:solidFill>
              <a:schemeClr val="accent5"/>
            </a:solidFill>
          </p:grpSpPr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6A83096C-2141-480B-BF0D-2D18E5ADE03C}"/>
                  </a:ext>
                </a:extLst>
              </p:cNvPr>
              <p:cNvSpPr/>
              <p:nvPr/>
            </p:nvSpPr>
            <p:spPr>
              <a:xfrm>
                <a:off x="34334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3" name="Oval 462">
                <a:extLst>
                  <a:ext uri="{FF2B5EF4-FFF2-40B4-BE49-F238E27FC236}">
                    <a16:creationId xmlns:a16="http://schemas.microsoft.com/office/drawing/2014/main" id="{E179678A-9A4D-4860-A9E4-D475D98B1A44}"/>
                  </a:ext>
                </a:extLst>
              </p:cNvPr>
              <p:cNvSpPr/>
              <p:nvPr/>
            </p:nvSpPr>
            <p:spPr>
              <a:xfrm rot="10800000">
                <a:off x="34374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4" name="Oval 463">
                <a:extLst>
                  <a:ext uri="{FF2B5EF4-FFF2-40B4-BE49-F238E27FC236}">
                    <a16:creationId xmlns:a16="http://schemas.microsoft.com/office/drawing/2014/main" id="{402BAEDC-FA39-429F-B1D0-8F81B27B7B56}"/>
                  </a:ext>
                </a:extLst>
              </p:cNvPr>
              <p:cNvSpPr/>
              <p:nvPr/>
            </p:nvSpPr>
            <p:spPr>
              <a:xfrm rot="10800000">
                <a:off x="40832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F445A05E-61BC-46E5-9FF1-DE9ADB225080}"/>
                  </a:ext>
                </a:extLst>
              </p:cNvPr>
              <p:cNvSpPr/>
              <p:nvPr/>
            </p:nvSpPr>
            <p:spPr>
              <a:xfrm rot="10800000">
                <a:off x="41228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856B5426-E1BB-4B38-B6BC-8160A43EDAEF}"/>
                  </a:ext>
                </a:extLst>
              </p:cNvPr>
              <p:cNvSpPr/>
              <p:nvPr/>
            </p:nvSpPr>
            <p:spPr>
              <a:xfrm rot="10800000">
                <a:off x="38877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C30F2319-A5FB-4760-A409-F6DA503B6B35}"/>
                  </a:ext>
                </a:extLst>
              </p:cNvPr>
              <p:cNvSpPr/>
              <p:nvPr/>
            </p:nvSpPr>
            <p:spPr>
              <a:xfrm rot="10800000">
                <a:off x="39372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8" name="Oval 467">
                <a:extLst>
                  <a:ext uri="{FF2B5EF4-FFF2-40B4-BE49-F238E27FC236}">
                    <a16:creationId xmlns:a16="http://schemas.microsoft.com/office/drawing/2014/main" id="{11FDF91F-AEE5-476A-9831-CA19466C8085}"/>
                  </a:ext>
                </a:extLst>
              </p:cNvPr>
              <p:cNvSpPr/>
              <p:nvPr/>
            </p:nvSpPr>
            <p:spPr>
              <a:xfrm rot="10800000">
                <a:off x="36824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C13ADB6E-A025-4703-A97B-941087AD5AB3}"/>
                  </a:ext>
                </a:extLst>
              </p:cNvPr>
              <p:cNvSpPr/>
              <p:nvPr/>
            </p:nvSpPr>
            <p:spPr>
              <a:xfrm rot="10800000">
                <a:off x="37417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083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7DD1E-9ABF-48AB-AD1B-4DCD8554F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53E7C-D3FA-44C0-B2B5-C2AF9064CA2C}"/>
              </a:ext>
            </a:extLst>
          </p:cNvPr>
          <p:cNvSpPr txBox="1"/>
          <p:nvPr/>
        </p:nvSpPr>
        <p:spPr>
          <a:xfrm>
            <a:off x="-2797" y="843093"/>
            <a:ext cx="5142452" cy="398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 the figure to the right we can see the samples of the dataset each one colored according to the disease it relates to using the first 2 components of the PCA the explained variation by the 2 components is 0.12 and 0.10.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Although some diseases do appear to be separated, most of the samples are grouped together and can’t be separated using 2 components.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728700-E9E9-4398-B26B-7A2150848931}"/>
              </a:ext>
            </a:extLst>
          </p:cNvPr>
          <p:cNvGrpSpPr/>
          <p:nvPr/>
        </p:nvGrpSpPr>
        <p:grpSpPr>
          <a:xfrm>
            <a:off x="5069745" y="1105249"/>
            <a:ext cx="7122255" cy="4647501"/>
            <a:chOff x="5069745" y="1182848"/>
            <a:chExt cx="7122255" cy="4647501"/>
          </a:xfrm>
        </p:grpSpPr>
        <p:pic>
          <p:nvPicPr>
            <p:cNvPr id="3" name="Picture 2" descr="A close up of a map&#10;&#10;Description automatically generated">
              <a:extLst>
                <a:ext uri="{FF2B5EF4-FFF2-40B4-BE49-F238E27FC236}">
                  <a16:creationId xmlns:a16="http://schemas.microsoft.com/office/drawing/2014/main" id="{CAF63786-976C-4302-9108-F239814C8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5" t="8006" r="9236" b="5030"/>
            <a:stretch/>
          </p:blipFill>
          <p:spPr>
            <a:xfrm>
              <a:off x="5069745" y="1182848"/>
              <a:ext cx="7122255" cy="4647501"/>
            </a:xfrm>
            <a:prstGeom prst="rect">
              <a:avLst/>
            </a:prstGeom>
          </p:spPr>
        </p:pic>
        <p:sp>
          <p:nvSpPr>
            <p:cNvPr id="6" name="Rectangle: Diagonal Corners Snipped 5">
              <a:extLst>
                <a:ext uri="{FF2B5EF4-FFF2-40B4-BE49-F238E27FC236}">
                  <a16:creationId xmlns:a16="http://schemas.microsoft.com/office/drawing/2014/main" id="{AA0E88E6-042C-47F0-B795-D754A8D31156}"/>
                </a:ext>
              </a:extLst>
            </p:cNvPr>
            <p:cNvSpPr/>
            <p:nvPr/>
          </p:nvSpPr>
          <p:spPr>
            <a:xfrm>
              <a:off x="8531604" y="4127383"/>
              <a:ext cx="3506598" cy="1308683"/>
            </a:xfrm>
            <a:prstGeom prst="snip2Diag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050" b="1" dirty="0">
                  <a:solidFill>
                    <a:schemeClr val="accent3">
                      <a:lumMod val="50000"/>
                    </a:schemeClr>
                  </a:solidFill>
                </a:rPr>
                <a:t>Liver Diseases:</a:t>
              </a:r>
              <a:r>
                <a:rPr lang="en-US" sz="1050" dirty="0">
                  <a:solidFill>
                    <a:schemeClr val="accent3">
                      <a:lumMod val="50000"/>
                    </a:schemeClr>
                  </a:solidFill>
                </a:rPr>
                <a:t/>
              </a:r>
              <a:br>
                <a:rPr lang="en-US" sz="1050" dirty="0">
                  <a:solidFill>
                    <a:schemeClr val="accent3">
                      <a:lumMod val="50000"/>
                    </a:schemeClr>
                  </a:solidFill>
                </a:rPr>
              </a:br>
              <a:r>
                <a:rPr lang="en-US" sz="1050" dirty="0">
                  <a:solidFill>
                    <a:schemeClr val="accent3">
                      <a:lumMod val="50000"/>
                    </a:schemeClr>
                  </a:solidFill>
                </a:rPr>
                <a:t>Hepatitis variants</a:t>
              </a:r>
              <a:br>
                <a:rPr lang="en-US" sz="1050" dirty="0">
                  <a:solidFill>
                    <a:schemeClr val="accent3">
                      <a:lumMod val="50000"/>
                    </a:schemeClr>
                  </a:solidFill>
                </a:rPr>
              </a:br>
              <a:r>
                <a:rPr lang="en-US" sz="1050" dirty="0">
                  <a:solidFill>
                    <a:schemeClr val="accent3">
                      <a:lumMod val="50000"/>
                    </a:schemeClr>
                  </a:solidFill>
                </a:rPr>
                <a:t>Chronic Cholestasis</a:t>
              </a:r>
              <a:br>
                <a:rPr lang="en-US" sz="1050" dirty="0">
                  <a:solidFill>
                    <a:schemeClr val="accent3">
                      <a:lumMod val="50000"/>
                    </a:schemeClr>
                  </a:solidFill>
                </a:rPr>
              </a:br>
              <a:r>
                <a:rPr lang="en-US" sz="1050" dirty="0">
                  <a:solidFill>
                    <a:schemeClr val="accent3">
                      <a:lumMod val="50000"/>
                    </a:schemeClr>
                  </a:solidFill>
                </a:rPr>
                <a:t>Jaundice</a:t>
              </a:r>
              <a:endParaRPr lang="en-GB" sz="105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" name="Rectangle: Diagonal Corners Snipped 7">
              <a:extLst>
                <a:ext uri="{FF2B5EF4-FFF2-40B4-BE49-F238E27FC236}">
                  <a16:creationId xmlns:a16="http://schemas.microsoft.com/office/drawing/2014/main" id="{D8F4B27B-C47D-4C27-A532-1705493E984E}"/>
                </a:ext>
              </a:extLst>
            </p:cNvPr>
            <p:cNvSpPr/>
            <p:nvPr/>
          </p:nvSpPr>
          <p:spPr>
            <a:xfrm>
              <a:off x="6853806" y="1476462"/>
              <a:ext cx="2055302" cy="1149292"/>
            </a:xfrm>
            <a:prstGeom prst="snip2DiagRect">
              <a:avLst>
                <a:gd name="adj1" fmla="val 0"/>
                <a:gd name="adj2" fmla="val 22506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b="1" dirty="0">
                  <a:solidFill>
                    <a:schemeClr val="accent3">
                      <a:lumMod val="50000"/>
                    </a:schemeClr>
                  </a:solidFill>
                </a:rPr>
                <a:t>“Winter Diseases”:</a:t>
              </a:r>
            </a:p>
            <a:p>
              <a:r>
                <a:rPr lang="en-US" sz="900" dirty="0">
                  <a:solidFill>
                    <a:schemeClr val="accent3">
                      <a:lumMod val="50000"/>
                    </a:schemeClr>
                  </a:solidFill>
                </a:rPr>
                <a:t>Common Cold</a:t>
              </a:r>
            </a:p>
            <a:p>
              <a:r>
                <a:rPr lang="en-US" sz="900" dirty="0">
                  <a:solidFill>
                    <a:schemeClr val="accent3">
                      <a:lumMod val="50000"/>
                    </a:schemeClr>
                  </a:solidFill>
                </a:rPr>
                <a:t>Pneumonia</a:t>
              </a:r>
              <a:endParaRPr lang="en-GB" sz="9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: Diagonal Corners Snipped 9">
              <a:extLst>
                <a:ext uri="{FF2B5EF4-FFF2-40B4-BE49-F238E27FC236}">
                  <a16:creationId xmlns:a16="http://schemas.microsoft.com/office/drawing/2014/main" id="{0680A0A6-C685-475D-B43F-FF1892B5AE6A}"/>
                </a:ext>
              </a:extLst>
            </p:cNvPr>
            <p:cNvSpPr/>
            <p:nvPr/>
          </p:nvSpPr>
          <p:spPr>
            <a:xfrm>
              <a:off x="8086987" y="3145871"/>
              <a:ext cx="2526484" cy="940019"/>
            </a:xfrm>
            <a:prstGeom prst="snip2DiagRect">
              <a:avLst>
                <a:gd name="adj1" fmla="val 0"/>
                <a:gd name="adj2" fmla="val 22506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sz="1000" b="1" dirty="0">
                  <a:solidFill>
                    <a:schemeClr val="accent3">
                      <a:lumMod val="50000"/>
                    </a:schemeClr>
                  </a:solidFill>
                </a:rPr>
                <a:t>No Common cause:</a:t>
              </a:r>
            </a:p>
            <a:p>
              <a:pPr algn="r"/>
              <a:r>
                <a:rPr lang="en-US" sz="1000" dirty="0" err="1">
                  <a:solidFill>
                    <a:schemeClr val="accent3">
                      <a:lumMod val="50000"/>
                    </a:schemeClr>
                  </a:solidFill>
                </a:rPr>
                <a:t>Chickenpox,Typhoid</a:t>
              </a:r>
              <a:r>
                <a:rPr lang="en-US" sz="1000" dirty="0">
                  <a:solidFill>
                    <a:schemeClr val="accent3">
                      <a:lumMod val="50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accent3">
                      <a:lumMod val="50000"/>
                    </a:schemeClr>
                  </a:solidFill>
                </a:rPr>
                <a:t>Dangue</a:t>
              </a:r>
              <a:r>
                <a:rPr lang="en-US" sz="1000" dirty="0">
                  <a:solidFill>
                    <a:schemeClr val="accent3">
                      <a:lumMod val="50000"/>
                    </a:schemeClr>
                  </a:solidFill>
                </a:rPr>
                <a:t>, Malaria</a:t>
              </a:r>
              <a:endParaRPr lang="en-GB" sz="1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551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7DD1E-9ABF-48AB-AD1B-4DCD8554F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tSNE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53E7C-D3FA-44C0-B2B5-C2AF9064CA2C}"/>
              </a:ext>
            </a:extLst>
          </p:cNvPr>
          <p:cNvSpPr txBox="1"/>
          <p:nvPr/>
        </p:nvSpPr>
        <p:spPr>
          <a:xfrm>
            <a:off x="-2797" y="843093"/>
            <a:ext cx="5142452" cy="324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t-SNE reduction to 2 components yields phenomenal results with </a:t>
            </a:r>
            <a:r>
              <a:rPr lang="en-US" sz="1600" dirty="0" err="1"/>
              <a:t>noticable</a:t>
            </a:r>
            <a:r>
              <a:rPr lang="en-US" sz="1600" dirty="0"/>
              <a:t> separation between the different indications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This result is encouraging suggesting that the high dimensional symptom data can be used to separate between the different indications, and we expect to achieve high prediction accuracy.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89857C-10FD-4938-AA74-59D637A899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1" t="9085" r="4005" b="5358"/>
          <a:stretch/>
        </p:blipFill>
        <p:spPr>
          <a:xfrm>
            <a:off x="5059015" y="1204957"/>
            <a:ext cx="7132985" cy="428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2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144515-701C-4F84-B756-7F3DB52863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smtClean="0"/>
              <a:t>LDA (Still under review) 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5E03B-6EFC-4205-A603-AF22D0D2C368}"/>
              </a:ext>
            </a:extLst>
          </p:cNvPr>
          <p:cNvSpPr txBox="1"/>
          <p:nvPr/>
        </p:nvSpPr>
        <p:spPr>
          <a:xfrm>
            <a:off x="964734" y="1249960"/>
            <a:ext cx="10435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goal is to be able to diagnose a patient by analyzing his self reported symptoms.</a:t>
            </a:r>
          </a:p>
          <a:p>
            <a:r>
              <a:rPr lang="en-US" dirty="0"/>
              <a:t>For that we will be using LDA topic modeling in order to process a patients reporting into topics.</a:t>
            </a:r>
          </a:p>
          <a:p>
            <a:r>
              <a:rPr lang="en-US" dirty="0"/>
              <a:t>This will allow us to explore similarities between the different diseases and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79905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TM03090434[[fn=סוג עץ]]</Template>
  <TotalTime>1271</TotalTime>
  <Words>476</Words>
  <Application>Microsoft Office PowerPoint</Application>
  <PresentationFormat>מסך רחב</PresentationFormat>
  <Paragraphs>46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9</vt:i4>
      </vt:variant>
    </vt:vector>
  </HeadingPairs>
  <TitlesOfParts>
    <vt:vector size="15" baseType="lpstr">
      <vt:lpstr>Aharoni</vt:lpstr>
      <vt:lpstr>Arial</vt:lpstr>
      <vt:lpstr>Arial Unicode MS</vt:lpstr>
      <vt:lpstr>Franklin Gothic Heavy</vt:lpstr>
      <vt:lpstr>Cover and End Slide Master</vt:lpstr>
      <vt:lpstr>Contents Slide Master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Roie&amp;Naama</dc:creator>
  <cp:lastModifiedBy>Roie&amp;Naama</cp:lastModifiedBy>
  <cp:revision>47</cp:revision>
  <dcterms:created xsi:type="dcterms:W3CDTF">2020-08-08T10:44:39Z</dcterms:created>
  <dcterms:modified xsi:type="dcterms:W3CDTF">2020-08-14T15:45:47Z</dcterms:modified>
</cp:coreProperties>
</file>